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2.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3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52" r:id="rId4"/>
    <p:sldMasterId id="2147483719" r:id="rId5"/>
  </p:sldMasterIdLst>
  <p:notesMasterIdLst>
    <p:notesMasterId r:id="rId39"/>
  </p:notesMasterIdLst>
  <p:handoutMasterIdLst>
    <p:handoutMasterId r:id="rId40"/>
  </p:handoutMasterIdLst>
  <p:sldIdLst>
    <p:sldId id="516" r:id="rId6"/>
    <p:sldId id="515" r:id="rId7"/>
    <p:sldId id="514" r:id="rId8"/>
    <p:sldId id="507" r:id="rId9"/>
    <p:sldId id="508" r:id="rId10"/>
    <p:sldId id="509" r:id="rId11"/>
    <p:sldId id="521" r:id="rId12"/>
    <p:sldId id="522" r:id="rId13"/>
    <p:sldId id="552" r:id="rId14"/>
    <p:sldId id="551" r:id="rId15"/>
    <p:sldId id="524" r:id="rId16"/>
    <p:sldId id="350" r:id="rId17"/>
    <p:sldId id="550" r:id="rId18"/>
    <p:sldId id="533" r:id="rId19"/>
    <p:sldId id="539" r:id="rId20"/>
    <p:sldId id="542" r:id="rId21"/>
    <p:sldId id="528" r:id="rId22"/>
    <p:sldId id="540" r:id="rId23"/>
    <p:sldId id="492" r:id="rId24"/>
    <p:sldId id="543" r:id="rId25"/>
    <p:sldId id="493" r:id="rId26"/>
    <p:sldId id="549" r:id="rId27"/>
    <p:sldId id="494" r:id="rId28"/>
    <p:sldId id="496" r:id="rId29"/>
    <p:sldId id="495" r:id="rId30"/>
    <p:sldId id="477" r:id="rId31"/>
    <p:sldId id="546" r:id="rId32"/>
    <p:sldId id="354" r:id="rId33"/>
    <p:sldId id="544" r:id="rId34"/>
    <p:sldId id="498" r:id="rId35"/>
    <p:sldId id="545" r:id="rId36"/>
    <p:sldId id="525" r:id="rId37"/>
    <p:sldId id="488" r:id="rId38"/>
  </p:sldIdLst>
  <p:sldSz cx="10691813" cy="5991225"/>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4C791C-DF05-64E3-BC29-3A43A5F0133F}" name="Sabine Elschner" initials="SE" userId="S::sabine.elschner@unite.eu::a08a81d4-76f1-42a4-b52f-96ee30d076b7" providerId="AD"/>
  <p188:author id="{DD589C1F-3ECD-86A7-41A5-5B52E5C4BF2B}" name="Andrea Fleischer" initials="AF" userId="S::andrea.fleischer@unite.eu::f25a44e1-d040-4cc1-a2ae-2844f68af46c" providerId="AD"/>
  <p188:author id="{3E991723-1E89-F467-DBAF-0C52028A3E10}" name="Tobias Tauchnitz" initials="TT" userId="S::tobias.tauchnitz@unite.eu::5899f1f8-530c-4da2-8762-535aaef7dd88" providerId="AD"/>
  <p188:author id="{9272182B-57B3-AB05-E2DD-FCE36D1F59C1}" name="Huw Sayer" initials="HS" userId="7a8443957d82b38e" providerId="Windows Live"/>
  <p188:author id="{4440A12B-3742-33E5-3FE0-C3FAF7371B8B}" name="Christian Donner" initials="CD" userId="S::christian.donner@mercateo.com::dc0d2ea7-b8b7-4c40-8248-6531a9a48833" providerId="AD"/>
  <p188:author id="{4FF50A31-E278-F3B2-68C4-6B937F95A528}" name="Silvia Kollmann" initials="SK" userId="S::silvia.kollmann@unite.eu::71dad724-b370-436a-944b-8f61f6cd26fb" providerId="AD"/>
  <p188:author id="{52692E44-AB97-63A4-6E0B-E2ECF1634537}" name="Andre Tschammer" initials="AT" userId="S::andre.tschammer@unite.eu::41b62067-c9e3-4cde-b759-aa5ff8fec840" providerId="AD"/>
  <p188:author id="{DD305344-DED4-AB69-73A2-A3E275FCF875}" name="Bernd Schönwälder" initials="BS" userId="S::bernd.schoenwaelder@unite.eu::7edb2e5b-03a6-4ca3-86f5-a060f3504557" providerId="AD"/>
  <p188:author id="{5622E148-4643-E9E2-1EA4-9307C3769A07}" name="René Weiß" initials="RW" userId="S::rene.weiss@unite.eu::f30fe167-b090-47b0-a2bc-1bd973ab760a" providerId="AD"/>
  <p188:author id="{5436BE4B-6BCE-8FB8-44BA-E46869A7C4BB}" name="Christian Donner" initials="CD" userId="S::christian.donner@unite.eu::dc0d2ea7-b8b7-4c40-8248-6531a9a48833" providerId="AD"/>
  <p188:author id="{548E514E-14D6-1DBE-DE91-F7D0D192CB96}" name="Christoph von Lattorff" initials="CL" userId="S::christoph.lattorff@unite.eu::c93c41e1-cdcf-4397-a216-5c49e947e9d0" providerId="AD"/>
  <p188:author id="{F190DB5C-9671-12D4-4472-BCAD30579D3C}" name="René Thomas" initials="RT" userId="S::rene.thomas@unite.eu::8cccb2a9-7b88-40b8-b0e2-f9217580d9ec" providerId="AD"/>
  <p188:author id="{FBB1156B-E8CE-B7E1-0288-C4D2F0615238}" name="Robert Weitmann" initials="RW" userId="S::robert.weitmann@unite.eu::fda995d9-5f4e-4181-a07f-cb5e271ceaac" providerId="AD"/>
  <p188:author id="{244C1773-5CA6-D0E9-1AB8-E1861DAB1818}" name="Eva Zeltner" initials="EZ" userId="S::eva.zeltner@unite.eu::1f2dac56-acdd-47bf-8725-fad158353f01" providerId="AD"/>
  <p188:author id="{1AA8457A-A4EB-ABEC-53AB-24359BDB0C10}" name="Tobby Günther" initials="TG" userId="S::tobby.guenther@unite.eu::ffa9cf2c-e264-471c-a528-65a1e48524a8" providerId="AD"/>
  <p188:author id="{44D36D8B-5A82-4AAD-B1B0-119535E77FDC}" name="Julia Geuß" initials="JG" userId="S::julia.geuss@mercateo.com::d0bfdb81-9d43-43dc-8dae-ddb727afe0b4" providerId="AD"/>
  <p188:author id="{C7C5FE8F-E9C5-9411-41F5-A4CFD1C23BF2}" name="Jo Stitzinger" initials="JS" userId="S::jo.stitzinger@unite.eu::de116b2b-deaf-444e-8dc0-a8cf11f1e0e9" providerId="AD"/>
  <p188:author id="{6102B891-E629-4129-9DBD-E1BA014DB348}" name="Erika Mizun" initials="EM" userId="S::erika.mizun@unite.eu::08c51fc5-4b89-4200-8db8-2ec59025ba1e" providerId="AD"/>
  <p188:author id="{B4F16FA1-2706-980D-B263-F65B5507E4E4}" name="Sarah Korb" initials="SK" userId="S::sarah.korb@unite.eu::ad629940-c8ce-4b05-b4a5-f732c3d5b151" providerId="AD"/>
  <p188:author id="{9757F4A2-0E82-940D-6359-AF3099A6C053}" name="Beatrice Hansen" initials="BH" userId="S::beatrice.hansen@unite.eu::70e33865-0a31-4770-a887-f9247e761bde" providerId="AD"/>
  <p188:author id="{4BD57EAD-9686-5B8F-51EC-39036319449C}" name="Anna Ward" initials="AW [2]" userId="S::anna.ward@unite.eu::07991c22-ae0a-43d7-a845-7f3d6ad9548c" providerId="AD"/>
  <p188:author id="{DC6E71AF-32B3-1CD4-C8D6-AD91407CB941}" name="Ulla Vetter" initials="UV" userId="S::ulla.vetter@unite.eu::9e5b152e-6b9e-4fd8-96ed-ddd11b8a40cb" providerId="AD"/>
  <p188:author id="{C6817FD0-E630-6C4F-E27E-0EEC0B710803}" name="Susann Winter" initials="SW" userId="S::susann.winter@unite.eu::075fc282-e6d4-4712-a744-1facd6514449" providerId="AD"/>
  <p188:author id="{3E5AC6EE-C05A-929E-90F0-93621D125F7E}" name="Erika Mizun" initials="EM [2]" userId="S::erika.mizun@mercateo.com::08c51fc5-4b89-4200-8db8-2ec59025ba1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uw Sayer" initials="HS" lastIdx="39" clrIdx="6">
    <p:extLst>
      <p:ext uri="{19B8F6BF-5375-455C-9EA6-DF929625EA0E}">
        <p15:presenceInfo xmlns:p15="http://schemas.microsoft.com/office/powerpoint/2012/main" userId="7a8443957d82b38e" providerId="Windows Live"/>
      </p:ext>
    </p:extLst>
  </p:cmAuthor>
  <p:cmAuthor id="1" name="Anna Ward" initials="AW" lastIdx="9" clrIdx="0">
    <p:extLst>
      <p:ext uri="{19B8F6BF-5375-455C-9EA6-DF929625EA0E}">
        <p15:presenceInfo xmlns:p15="http://schemas.microsoft.com/office/powerpoint/2012/main" userId="S-1-5-21-861567501-1993962763-1343024091-49158" providerId="AD"/>
      </p:ext>
    </p:extLst>
  </p:cmAuthor>
  <p:cmAuthor id="8" name="Erika Mizun" initials="EM [2]" lastIdx="2" clrIdx="7">
    <p:extLst>
      <p:ext uri="{19B8F6BF-5375-455C-9EA6-DF929625EA0E}">
        <p15:presenceInfo xmlns:p15="http://schemas.microsoft.com/office/powerpoint/2012/main" userId="S::erika.mizun@mercateo.com::08c51fc5-4b89-4200-8db8-2ec59025ba1e" providerId="AD"/>
      </p:ext>
    </p:extLst>
  </p:cmAuthor>
  <p:cmAuthor id="2" name="Anna Ward" initials="AW [2]" lastIdx="13" clrIdx="1">
    <p:extLst>
      <p:ext uri="{19B8F6BF-5375-455C-9EA6-DF929625EA0E}">
        <p15:presenceInfo xmlns:p15="http://schemas.microsoft.com/office/powerpoint/2012/main" userId="S::anna.ward@unite.eu::07991c22-ae0a-43d7-a845-7f3d6ad9548c" providerId="AD"/>
      </p:ext>
    </p:extLst>
  </p:cmAuthor>
  <p:cmAuthor id="3" name="Erika Mizun" initials="EM" lastIdx="47" clrIdx="2">
    <p:extLst>
      <p:ext uri="{19B8F6BF-5375-455C-9EA6-DF929625EA0E}">
        <p15:presenceInfo xmlns:p15="http://schemas.microsoft.com/office/powerpoint/2012/main" userId="S::erika.mizun@unite.eu::08c51fc5-4b89-4200-8db8-2ec59025ba1e" providerId="AD"/>
      </p:ext>
    </p:extLst>
  </p:cmAuthor>
  <p:cmAuthor id="4" name="Tobias Tauchnitz" initials="TT" lastIdx="10" clrIdx="3">
    <p:extLst>
      <p:ext uri="{19B8F6BF-5375-455C-9EA6-DF929625EA0E}">
        <p15:presenceInfo xmlns:p15="http://schemas.microsoft.com/office/powerpoint/2012/main" userId="S::tobias.tauchnitz@unite.eu::5899f1f8-530c-4da2-8762-535aaef7dd88" providerId="AD"/>
      </p:ext>
    </p:extLst>
  </p:cmAuthor>
  <p:cmAuthor id="5" name="Christoph von Lattorff" initials="CL" lastIdx="27" clrIdx="4">
    <p:extLst>
      <p:ext uri="{19B8F6BF-5375-455C-9EA6-DF929625EA0E}">
        <p15:presenceInfo xmlns:p15="http://schemas.microsoft.com/office/powerpoint/2012/main" userId="S::christoph.lattorff@unite.eu::c93c41e1-cdcf-4397-a216-5c49e947e9d0" providerId="AD"/>
      </p:ext>
    </p:extLst>
  </p:cmAuthor>
  <p:cmAuthor id="6" name="Rachit Gurung" initials="RG" lastIdx="2" clrIdx="5">
    <p:extLst>
      <p:ext uri="{19B8F6BF-5375-455C-9EA6-DF929625EA0E}">
        <p15:presenceInfo xmlns:p15="http://schemas.microsoft.com/office/powerpoint/2012/main" userId="S::rachit.gurung@mercateo.com::e09df929-3b73-4cc7-a8f1-d96a26dbf6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F0F2"/>
    <a:srgbClr val="CFCFDA"/>
    <a:srgbClr val="D3D2D9"/>
    <a:srgbClr val="000000"/>
    <a:srgbClr val="FFFFFF"/>
    <a:srgbClr val="D4D6D8"/>
    <a:srgbClr val="DEDFE5"/>
    <a:srgbClr val="E3E4E9"/>
    <a:srgbClr val="E8E9EE"/>
    <a:srgbClr val="2419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7EAC5-D995-071F-5C2E-F49CAE5E4C2E}" v="1" dt="2022-05-16T06:37:01.840"/>
    <p1510:client id="{7DF384B3-6969-34A4-B23B-62C70B78951A}" v="65" dt="2022-05-13T11:42:28.673"/>
    <p1510:client id="{AA88D4A6-BB2F-7E9D-6CB6-1152DD0EDA17}" v="5" dt="2022-05-13T13:10:28.217"/>
  </p1510:revLst>
</p1510:revInfo>
</file>

<file path=ppt/tableStyles.xml><?xml version="1.0" encoding="utf-8"?>
<a:tblStyleLst xmlns:a="http://schemas.openxmlformats.org/drawingml/2006/main" def="{F2DE63D5-997A-4646-A377-4702673A728D}">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p:restoredTop sz="75607"/>
  </p:normalViewPr>
  <p:slideViewPr>
    <p:cSldViewPr snapToGrid="0">
      <p:cViewPr varScale="1">
        <p:scale>
          <a:sx n="55" d="100"/>
          <a:sy n="55" d="100"/>
        </p:scale>
        <p:origin x="1232"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C874967-C4EF-43E2-84B9-792F903E8B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A78B511C-B53D-4F5E-B5FD-99D8D09F64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F7C623-A2DD-4FC5-B9A0-B90C16E05DEE}" type="datetimeFigureOut">
              <a:rPr lang="de-DE" smtClean="0"/>
              <a:t>03.03.2023</a:t>
            </a:fld>
            <a:endParaRPr lang="de-DE"/>
          </a:p>
        </p:txBody>
      </p:sp>
      <p:sp>
        <p:nvSpPr>
          <p:cNvPr id="4" name="Fußzeilenplatzhalter 3">
            <a:extLst>
              <a:ext uri="{FF2B5EF4-FFF2-40B4-BE49-F238E27FC236}">
                <a16:creationId xmlns:a16="http://schemas.microsoft.com/office/drawing/2014/main" id="{5E5A76F9-C8AB-488F-8A45-8E6EB5E7991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FFA385A-0B5E-452C-8A79-F7C06F143E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D18B09-230C-43B6-A96B-F32CBDE22C34}" type="slidenum">
              <a:rPr lang="de-DE" smtClean="0"/>
              <a:t>‹Nr.›</a:t>
            </a:fld>
            <a:endParaRPr lang="de-DE"/>
          </a:p>
        </p:txBody>
      </p:sp>
    </p:spTree>
    <p:extLst>
      <p:ext uri="{BB962C8B-B14F-4D97-AF65-F5344CB8AC3E}">
        <p14:creationId xmlns:p14="http://schemas.microsoft.com/office/powerpoint/2010/main" val="411480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276999"/>
          </a:xfrm>
          <a:prstGeom prst="rect">
            <a:avLst/>
          </a:prstGeom>
        </p:spPr>
        <p:txBody>
          <a:bodyPr vert="horz" lIns="91440" tIns="45720" rIns="91440" bIns="45720" rtlCol="0">
            <a:noAutofit/>
          </a:bodyPr>
          <a:lstStyle>
            <a:lvl1pPr algn="l" rtl="0">
              <a:defRPr sz="1200"/>
            </a:lvl1pPr>
          </a:lstStyle>
          <a:p>
            <a:endParaRPr lang="en-US"/>
          </a:p>
        </p:txBody>
      </p:sp>
      <p:sp>
        <p:nvSpPr>
          <p:cNvPr id="3" name="Date Placeholder 2"/>
          <p:cNvSpPr>
            <a:spLocks noGrp="1"/>
          </p:cNvSpPr>
          <p:nvPr>
            <p:ph type="dt" idx="1"/>
          </p:nvPr>
        </p:nvSpPr>
        <p:spPr>
          <a:xfrm>
            <a:off x="3884613" y="0"/>
            <a:ext cx="2971800" cy="276999"/>
          </a:xfrm>
          <a:prstGeom prst="rect">
            <a:avLst/>
          </a:prstGeom>
        </p:spPr>
        <p:txBody>
          <a:bodyPr vert="horz" lIns="91440" tIns="45720" rIns="91440" bIns="45720" rtlCol="0">
            <a:noAutofit/>
          </a:bodyPr>
          <a:lstStyle>
            <a:lvl1pPr algn="r" rtl="0">
              <a:defRPr sz="1200"/>
            </a:lvl1pPr>
          </a:lstStyle>
          <a:p>
            <a:fld id="{AF415383-B4DF-4D58-A349-5ED69D266E14}" type="datetimeFigureOut">
              <a:rPr lang="en-US" smtClean="0"/>
              <a:pPr/>
              <a:t>3/3/2023</a:t>
            </a:fld>
            <a:endParaRPr lang="en-US"/>
          </a:p>
        </p:txBody>
      </p:sp>
      <p:sp>
        <p:nvSpPr>
          <p:cNvPr id="4" name="Slide Image Placeholder 3"/>
          <p:cNvSpPr>
            <a:spLocks noGrp="1" noRot="1" noChangeAspect="1"/>
          </p:cNvSpPr>
          <p:nvPr>
            <p:ph type="sldImg" idx="2"/>
          </p:nvPr>
        </p:nvSpPr>
        <p:spPr>
          <a:xfrm>
            <a:off x="421105" y="722965"/>
            <a:ext cx="6015790" cy="3372172"/>
          </a:xfrm>
          <a:prstGeom prst="rect">
            <a:avLst/>
          </a:prstGeom>
          <a:noFill/>
          <a:ln w="12700">
            <a:solidFill>
              <a:schemeClr val="bg2"/>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21105" y="4472742"/>
            <a:ext cx="6015790" cy="397342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67001"/>
            <a:ext cx="2971800" cy="276999"/>
          </a:xfrm>
          <a:prstGeom prst="rect">
            <a:avLst/>
          </a:prstGeom>
        </p:spPr>
        <p:txBody>
          <a:bodyPr vert="horz" lIns="91440" tIns="45720" rIns="91440" bIns="45720" rtlCol="0" anchor="b">
            <a:noAutofit/>
          </a:bodyPr>
          <a:lstStyle>
            <a:lvl1pPr algn="l" rtl="0">
              <a:defRPr sz="1200"/>
            </a:lvl1pPr>
          </a:lstStyle>
          <a:p>
            <a:endParaRPr lang="en-US"/>
          </a:p>
        </p:txBody>
      </p:sp>
      <p:sp>
        <p:nvSpPr>
          <p:cNvPr id="7" name="Slide Number Placeholder 6"/>
          <p:cNvSpPr>
            <a:spLocks noGrp="1"/>
          </p:cNvSpPr>
          <p:nvPr>
            <p:ph type="sldNum" sz="quarter" idx="5"/>
          </p:nvPr>
        </p:nvSpPr>
        <p:spPr>
          <a:xfrm>
            <a:off x="3884613" y="8867001"/>
            <a:ext cx="2971800" cy="276999"/>
          </a:xfrm>
          <a:prstGeom prst="rect">
            <a:avLst/>
          </a:prstGeom>
        </p:spPr>
        <p:txBody>
          <a:bodyPr vert="horz" lIns="91440" tIns="45720" rIns="91440" bIns="45720" rtlCol="0" anchor="b">
            <a:noAutofit/>
          </a:bodyPr>
          <a:lstStyle>
            <a:lvl1pPr algn="r" rtl="0">
              <a:defRPr sz="1200"/>
            </a:lvl1pPr>
          </a:lstStyle>
          <a:p>
            <a:fld id="{9965B3A6-5147-4A04-A01F-1DF778F5B166}" type="slidenum">
              <a:rPr lang="en-US" smtClean="0"/>
              <a:pPr/>
              <a:t>‹Nr.›</a:t>
            </a:fld>
            <a:endParaRPr lang="en-US"/>
          </a:p>
        </p:txBody>
      </p:sp>
    </p:spTree>
    <p:extLst>
      <p:ext uri="{BB962C8B-B14F-4D97-AF65-F5344CB8AC3E}">
        <p14:creationId xmlns:p14="http://schemas.microsoft.com/office/powerpoint/2010/main" val="2670955514"/>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30000"/>
      </a:lnSpc>
      <a:defRPr sz="1100" kern="1200">
        <a:solidFill>
          <a:schemeClr val="tx1"/>
        </a:solidFill>
        <a:latin typeface="+mn-lt"/>
        <a:ea typeface="+mn-ea"/>
        <a:cs typeface="+mn-cs"/>
      </a:defRPr>
    </a:lvl1pPr>
    <a:lvl2pPr marL="216000" indent="-216000" algn="l" defTabSz="914400" rtl="0" eaLnBrk="1" latinLnBrk="0" hangingPunct="1">
      <a:lnSpc>
        <a:spcPct val="130000"/>
      </a:lnSpc>
      <a:buSzPct val="120000"/>
      <a:buFontTx/>
      <a:buBlip>
        <a:blip r:embed="rId2"/>
      </a:buBlip>
      <a:defRPr sz="1100" kern="1200">
        <a:solidFill>
          <a:schemeClr val="tx1"/>
        </a:solidFill>
        <a:latin typeface="+mn-lt"/>
        <a:ea typeface="+mn-ea"/>
        <a:cs typeface="+mn-cs"/>
      </a:defRPr>
    </a:lvl2pPr>
    <a:lvl3pPr marL="432000" indent="-216000" algn="l" defTabSz="914400" rtl="0" eaLnBrk="1" latinLnBrk="0" hangingPunct="1">
      <a:lnSpc>
        <a:spcPct val="130000"/>
      </a:lnSpc>
      <a:buSzPct val="120000"/>
      <a:buFontTx/>
      <a:buBlip>
        <a:blip r:embed="rId2"/>
      </a:buBlip>
      <a:defRPr sz="1100" kern="1200">
        <a:solidFill>
          <a:schemeClr val="tx1"/>
        </a:solidFill>
        <a:latin typeface="+mn-lt"/>
        <a:ea typeface="+mn-ea"/>
        <a:cs typeface="+mn-cs"/>
      </a:defRPr>
    </a:lvl3pPr>
    <a:lvl4pPr marL="648000" indent="-216000" algn="l" defTabSz="914400" rtl="0" eaLnBrk="1" latinLnBrk="0" hangingPunct="1">
      <a:lnSpc>
        <a:spcPct val="130000"/>
      </a:lnSpc>
      <a:buSzPct val="120000"/>
      <a:buFontTx/>
      <a:buBlip>
        <a:blip r:embed="rId2"/>
      </a:buBlip>
      <a:defRPr sz="1100" kern="1200">
        <a:solidFill>
          <a:schemeClr val="tx1"/>
        </a:solidFill>
        <a:latin typeface="+mn-lt"/>
        <a:ea typeface="+mn-ea"/>
        <a:cs typeface="+mn-cs"/>
      </a:defRPr>
    </a:lvl4pPr>
    <a:lvl5pPr marL="864000" indent="-216000" algn="l" defTabSz="914400" rtl="0" eaLnBrk="1" latinLnBrk="0" hangingPunct="1">
      <a:lnSpc>
        <a:spcPct val="130000"/>
      </a:lnSpc>
      <a:buSzPct val="120000"/>
      <a:buFontTx/>
      <a:buBlip>
        <a:blip r:embed="rId2"/>
      </a:buBlip>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5B3A6-5147-4A04-A01F-1DF778F5B166}" type="slidenum">
              <a:rPr lang="en-US" smtClean="0"/>
              <a:pPr/>
              <a:t>1</a:t>
            </a:fld>
            <a:endParaRPr lang="en-US" dirty="0"/>
          </a:p>
        </p:txBody>
      </p:sp>
    </p:spTree>
    <p:extLst>
      <p:ext uri="{BB962C8B-B14F-4D97-AF65-F5344CB8AC3E}">
        <p14:creationId xmlns:p14="http://schemas.microsoft.com/office/powerpoint/2010/main" val="1734809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65B3A6-5147-4A04-A01F-1DF778F5B166}" type="slidenum">
              <a:rPr lang="en-US" smtClean="0"/>
              <a:pPr/>
              <a:t>18</a:t>
            </a:fld>
            <a:endParaRPr lang="en-US"/>
          </a:p>
        </p:txBody>
      </p:sp>
    </p:spTree>
    <p:extLst>
      <p:ext uri="{BB962C8B-B14F-4D97-AF65-F5344CB8AC3E}">
        <p14:creationId xmlns:p14="http://schemas.microsoft.com/office/powerpoint/2010/main" val="1651836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pPr>
              <a:lnSpc>
                <a:spcPct val="100000"/>
              </a:lnSpc>
            </a:pPr>
            <a:endParaRPr lang="en-US" dirty="0"/>
          </a:p>
        </p:txBody>
      </p:sp>
      <p:sp>
        <p:nvSpPr>
          <p:cNvPr id="4" name="Slide Number Placeholder 3"/>
          <p:cNvSpPr>
            <a:spLocks noGrp="1"/>
          </p:cNvSpPr>
          <p:nvPr>
            <p:ph type="sldNum" sz="quarter" idx="5"/>
          </p:nvPr>
        </p:nvSpPr>
        <p:spPr/>
        <p:txBody>
          <a:bodyPr/>
          <a:lstStyle/>
          <a:p>
            <a:fld id="{9965B3A6-5147-4A04-A01F-1DF778F5B166}" type="slidenum">
              <a:rPr lang="en-US" smtClean="0"/>
              <a:pPr/>
              <a:t>19</a:t>
            </a:fld>
            <a:endParaRPr lang="en-US"/>
          </a:p>
        </p:txBody>
      </p:sp>
    </p:spTree>
    <p:extLst>
      <p:ext uri="{BB962C8B-B14F-4D97-AF65-F5344CB8AC3E}">
        <p14:creationId xmlns:p14="http://schemas.microsoft.com/office/powerpoint/2010/main" val="3032186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US" dirty="0">
              <a:ea typeface="Noto Sans"/>
              <a:cs typeface="Noto Sans"/>
            </a:endParaRPr>
          </a:p>
          <a:p>
            <a:endParaRPr lang="en-NP">
              <a:ea typeface="Noto Sans"/>
              <a:cs typeface="Noto Sans"/>
            </a:endParaRPr>
          </a:p>
        </p:txBody>
      </p:sp>
      <p:sp>
        <p:nvSpPr>
          <p:cNvPr id="4" name="Slide Number Placeholder 3"/>
          <p:cNvSpPr>
            <a:spLocks noGrp="1"/>
          </p:cNvSpPr>
          <p:nvPr>
            <p:ph type="sldNum" sz="quarter" idx="5"/>
          </p:nvPr>
        </p:nvSpPr>
        <p:spPr/>
        <p:txBody>
          <a:bodyPr/>
          <a:lstStyle/>
          <a:p>
            <a:fld id="{9965B3A6-5147-4A04-A01F-1DF778F5B166}" type="slidenum">
              <a:rPr lang="en-US" smtClean="0"/>
              <a:pPr/>
              <a:t>21</a:t>
            </a:fld>
            <a:endParaRPr lang="en-US"/>
          </a:p>
        </p:txBody>
      </p:sp>
    </p:spTree>
    <p:extLst>
      <p:ext uri="{BB962C8B-B14F-4D97-AF65-F5344CB8AC3E}">
        <p14:creationId xmlns:p14="http://schemas.microsoft.com/office/powerpoint/2010/main" val="389834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lang="en-NP" dirty="0"/>
          </a:p>
        </p:txBody>
      </p:sp>
      <p:sp>
        <p:nvSpPr>
          <p:cNvPr id="4" name="Slide Number Placeholder 3"/>
          <p:cNvSpPr>
            <a:spLocks noGrp="1"/>
          </p:cNvSpPr>
          <p:nvPr>
            <p:ph type="sldNum" sz="quarter" idx="5"/>
          </p:nvPr>
        </p:nvSpPr>
        <p:spPr/>
        <p:txBody>
          <a:bodyPr/>
          <a:lstStyle/>
          <a:p>
            <a:fld id="{9965B3A6-5147-4A04-A01F-1DF778F5B166}" type="slidenum">
              <a:rPr lang="en-US" smtClean="0"/>
              <a:pPr/>
              <a:t>23</a:t>
            </a:fld>
            <a:endParaRPr lang="en-US"/>
          </a:p>
        </p:txBody>
      </p:sp>
    </p:spTree>
    <p:extLst>
      <p:ext uri="{BB962C8B-B14F-4D97-AF65-F5344CB8AC3E}">
        <p14:creationId xmlns:p14="http://schemas.microsoft.com/office/powerpoint/2010/main" val="126319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722313"/>
            <a:ext cx="6019800" cy="33734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965B3A6-5147-4A04-A01F-1DF778F5B166}" type="slidenum">
              <a:rPr lang="en-US" smtClean="0"/>
              <a:pPr/>
              <a:t>26</a:t>
            </a:fld>
            <a:endParaRPr lang="en-US"/>
          </a:p>
        </p:txBody>
      </p:sp>
    </p:spTree>
    <p:extLst>
      <p:ext uri="{BB962C8B-B14F-4D97-AF65-F5344CB8AC3E}">
        <p14:creationId xmlns:p14="http://schemas.microsoft.com/office/powerpoint/2010/main" val="648787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722313"/>
            <a:ext cx="6019800" cy="3373437"/>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9965B3A6-5147-4A04-A01F-1DF778F5B166}" type="slidenum">
              <a:rPr lang="en-US" smtClean="0"/>
              <a:pPr/>
              <a:t>28</a:t>
            </a:fld>
            <a:endParaRPr lang="en-US"/>
          </a:p>
        </p:txBody>
      </p:sp>
    </p:spTree>
    <p:extLst>
      <p:ext uri="{BB962C8B-B14F-4D97-AF65-F5344CB8AC3E}">
        <p14:creationId xmlns:p14="http://schemas.microsoft.com/office/powerpoint/2010/main" val="873134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722313"/>
            <a:ext cx="6019800" cy="337343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965B3A6-5147-4A04-A01F-1DF778F5B166}" type="slidenum">
              <a:rPr lang="en-US" smtClean="0"/>
              <a:pPr/>
              <a:t>31</a:t>
            </a:fld>
            <a:endParaRPr lang="en-US"/>
          </a:p>
        </p:txBody>
      </p:sp>
    </p:spTree>
    <p:extLst>
      <p:ext uri="{BB962C8B-B14F-4D97-AF65-F5344CB8AC3E}">
        <p14:creationId xmlns:p14="http://schemas.microsoft.com/office/powerpoint/2010/main" val="4170901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65B3A6-5147-4A04-A01F-1DF778F5B166}" type="slidenum">
              <a:rPr lang="en-US" smtClean="0"/>
              <a:pPr/>
              <a:t>32</a:t>
            </a:fld>
            <a:endParaRPr lang="en-US"/>
          </a:p>
        </p:txBody>
      </p:sp>
    </p:spTree>
    <p:extLst>
      <p:ext uri="{BB962C8B-B14F-4D97-AF65-F5344CB8AC3E}">
        <p14:creationId xmlns:p14="http://schemas.microsoft.com/office/powerpoint/2010/main" val="634710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NP" dirty="0"/>
          </a:p>
        </p:txBody>
      </p:sp>
      <p:sp>
        <p:nvSpPr>
          <p:cNvPr id="4" name="Slide Number Placeholder 3"/>
          <p:cNvSpPr>
            <a:spLocks noGrp="1"/>
          </p:cNvSpPr>
          <p:nvPr>
            <p:ph type="sldNum" sz="quarter" idx="5"/>
          </p:nvPr>
        </p:nvSpPr>
        <p:spPr/>
        <p:txBody>
          <a:bodyPr/>
          <a:lstStyle/>
          <a:p>
            <a:fld id="{9965B3A6-5147-4A04-A01F-1DF778F5B166}" type="slidenum">
              <a:rPr lang="en-US" smtClean="0"/>
              <a:pPr/>
              <a:t>33</a:t>
            </a:fld>
            <a:endParaRPr lang="en-US"/>
          </a:p>
        </p:txBody>
      </p:sp>
    </p:spTree>
    <p:extLst>
      <p:ext uri="{BB962C8B-B14F-4D97-AF65-F5344CB8AC3E}">
        <p14:creationId xmlns:p14="http://schemas.microsoft.com/office/powerpoint/2010/main" val="71416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NP" dirty="0"/>
          </a:p>
        </p:txBody>
      </p:sp>
      <p:sp>
        <p:nvSpPr>
          <p:cNvPr id="4" name="Slide Number Placeholder 3"/>
          <p:cNvSpPr>
            <a:spLocks noGrp="1"/>
          </p:cNvSpPr>
          <p:nvPr>
            <p:ph type="sldNum" sz="quarter" idx="5"/>
          </p:nvPr>
        </p:nvSpPr>
        <p:spPr/>
        <p:txBody>
          <a:bodyPr/>
          <a:lstStyle/>
          <a:p>
            <a:fld id="{9965B3A6-5147-4A04-A01F-1DF778F5B166}" type="slidenum">
              <a:rPr lang="en-US" smtClean="0"/>
              <a:pPr/>
              <a:t>2</a:t>
            </a:fld>
            <a:endParaRPr lang="en-US"/>
          </a:p>
        </p:txBody>
      </p:sp>
    </p:spTree>
    <p:extLst>
      <p:ext uri="{BB962C8B-B14F-4D97-AF65-F5344CB8AC3E}">
        <p14:creationId xmlns:p14="http://schemas.microsoft.com/office/powerpoint/2010/main" val="1730089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9965B3A6-5147-4A04-A01F-1DF778F5B166}" type="slidenum">
              <a:rPr lang="en-US" smtClean="0"/>
              <a:pPr/>
              <a:t>6</a:t>
            </a:fld>
            <a:endParaRPr lang="en-US"/>
          </a:p>
        </p:txBody>
      </p:sp>
    </p:spTree>
    <p:extLst>
      <p:ext uri="{BB962C8B-B14F-4D97-AF65-F5344CB8AC3E}">
        <p14:creationId xmlns:p14="http://schemas.microsoft.com/office/powerpoint/2010/main" val="378672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9965B3A6-5147-4A04-A01F-1DF778F5B166}" type="slidenum">
              <a:rPr lang="en-US" smtClean="0"/>
              <a:pPr/>
              <a:t>7</a:t>
            </a:fld>
            <a:endParaRPr lang="en-US"/>
          </a:p>
        </p:txBody>
      </p:sp>
    </p:spTree>
    <p:extLst>
      <p:ext uri="{BB962C8B-B14F-4D97-AF65-F5344CB8AC3E}">
        <p14:creationId xmlns:p14="http://schemas.microsoft.com/office/powerpoint/2010/main" val="94464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pPr>
              <a:spcBef>
                <a:spcPts val="1700"/>
              </a:spcBef>
            </a:pPr>
            <a:endParaRPr lang="en-US"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9965B3A6-5147-4A04-A01F-1DF778F5B166}" type="slidenum">
              <a:rPr lang="en-US" smtClean="0"/>
              <a:pPr/>
              <a:t>8</a:t>
            </a:fld>
            <a:endParaRPr lang="en-US"/>
          </a:p>
        </p:txBody>
      </p:sp>
    </p:spTree>
    <p:extLst>
      <p:ext uri="{BB962C8B-B14F-4D97-AF65-F5344CB8AC3E}">
        <p14:creationId xmlns:p14="http://schemas.microsoft.com/office/powerpoint/2010/main" val="2902665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722313"/>
            <a:ext cx="6019800" cy="33734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965B3A6-5147-4A04-A01F-1DF778F5B166}" type="slidenum">
              <a:rPr lang="en-US" smtClean="0"/>
              <a:pPr/>
              <a:t>11</a:t>
            </a:fld>
            <a:endParaRPr lang="en-US"/>
          </a:p>
        </p:txBody>
      </p:sp>
    </p:spTree>
    <p:extLst>
      <p:ext uri="{BB962C8B-B14F-4D97-AF65-F5344CB8AC3E}">
        <p14:creationId xmlns:p14="http://schemas.microsoft.com/office/powerpoint/2010/main" val="88705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US" dirty="0">
              <a:ea typeface="Noto Sans"/>
              <a:cs typeface="Noto Sans"/>
            </a:endParaRPr>
          </a:p>
          <a:p>
            <a:endParaRPr lang="en-US" dirty="0">
              <a:ea typeface="Noto Sans"/>
              <a:cs typeface="Noto Sans"/>
            </a:endParaRPr>
          </a:p>
        </p:txBody>
      </p:sp>
      <p:sp>
        <p:nvSpPr>
          <p:cNvPr id="4" name="Slide Number Placeholder 3"/>
          <p:cNvSpPr>
            <a:spLocks noGrp="1"/>
          </p:cNvSpPr>
          <p:nvPr>
            <p:ph type="sldNum" sz="quarter" idx="5"/>
          </p:nvPr>
        </p:nvSpPr>
        <p:spPr/>
        <p:txBody>
          <a:bodyPr/>
          <a:lstStyle/>
          <a:p>
            <a:fld id="{9965B3A6-5147-4A04-A01F-1DF778F5B166}" type="slidenum">
              <a:rPr lang="en-US" smtClean="0"/>
              <a:pPr/>
              <a:t>14</a:t>
            </a:fld>
            <a:endParaRPr lang="en-US"/>
          </a:p>
        </p:txBody>
      </p:sp>
    </p:spTree>
    <p:extLst>
      <p:ext uri="{BB962C8B-B14F-4D97-AF65-F5344CB8AC3E}">
        <p14:creationId xmlns:p14="http://schemas.microsoft.com/office/powerpoint/2010/main" val="12988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19100" y="722313"/>
            <a:ext cx="6019800" cy="33734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965B3A6-5147-4A04-A01F-1DF778F5B166}" type="slidenum">
              <a:rPr lang="en-US" smtClean="0"/>
              <a:pPr/>
              <a:t>15</a:t>
            </a:fld>
            <a:endParaRPr lang="en-US"/>
          </a:p>
        </p:txBody>
      </p:sp>
    </p:spTree>
    <p:extLst>
      <p:ext uri="{BB962C8B-B14F-4D97-AF65-F5344CB8AC3E}">
        <p14:creationId xmlns:p14="http://schemas.microsoft.com/office/powerpoint/2010/main" val="1264212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2313"/>
            <a:ext cx="6019800" cy="3373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65B3A6-5147-4A04-A01F-1DF778F5B166}" type="slidenum">
              <a:rPr lang="en-US" smtClean="0"/>
              <a:pPr/>
              <a:t>17</a:t>
            </a:fld>
            <a:endParaRPr lang="en-US"/>
          </a:p>
        </p:txBody>
      </p:sp>
    </p:spTree>
    <p:extLst>
      <p:ext uri="{BB962C8B-B14F-4D97-AF65-F5344CB8AC3E}">
        <p14:creationId xmlns:p14="http://schemas.microsoft.com/office/powerpoint/2010/main" val="664548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2.xml"/><Relationship Id="rId1" Type="http://schemas.openxmlformats.org/officeDocument/2006/relationships/tags" Target="../tags/tag104.xml"/><Relationship Id="rId4" Type="http://schemas.openxmlformats.org/officeDocument/2006/relationships/image" Target="../media/image1.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2.xml"/><Relationship Id="rId1" Type="http://schemas.openxmlformats.org/officeDocument/2006/relationships/tags" Target="../tags/tag105.xml"/><Relationship Id="rId4" Type="http://schemas.openxmlformats.org/officeDocument/2006/relationships/image" Target="../media/image1.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2.xml"/><Relationship Id="rId1" Type="http://schemas.openxmlformats.org/officeDocument/2006/relationships/tags" Target="../tags/tag106.xml"/><Relationship Id="rId4" Type="http://schemas.openxmlformats.org/officeDocument/2006/relationships/image" Target="../media/image1.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2.xml"/><Relationship Id="rId1" Type="http://schemas.openxmlformats.org/officeDocument/2006/relationships/tags" Target="../tags/tag107.xml"/><Relationship Id="rId4" Type="http://schemas.openxmlformats.org/officeDocument/2006/relationships/image" Target="../media/image1.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2.xml"/><Relationship Id="rId1" Type="http://schemas.openxmlformats.org/officeDocument/2006/relationships/tags" Target="../tags/tag10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2.xml"/><Relationship Id="rId1" Type="http://schemas.openxmlformats.org/officeDocument/2006/relationships/tags" Target="../tags/tag110.xml"/><Relationship Id="rId4" Type="http://schemas.openxmlformats.org/officeDocument/2006/relationships/image" Target="../media/image1.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2.xml"/><Relationship Id="rId1" Type="http://schemas.openxmlformats.org/officeDocument/2006/relationships/tags" Target="../tags/tag111.xml"/><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2.xml"/><Relationship Id="rId1" Type="http://schemas.openxmlformats.org/officeDocument/2006/relationships/tags" Target="../tags/tag1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2.xml"/><Relationship Id="rId1" Type="http://schemas.openxmlformats.org/officeDocument/2006/relationships/tags" Target="../tags/tag113.xml"/><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2.xml"/><Relationship Id="rId1" Type="http://schemas.openxmlformats.org/officeDocument/2006/relationships/tags" Target="../tags/tag114.xml"/><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2.xml"/><Relationship Id="rId1" Type="http://schemas.openxmlformats.org/officeDocument/2006/relationships/tags" Target="../tags/tag115.xml"/><Relationship Id="rId4" Type="http://schemas.openxmlformats.org/officeDocument/2006/relationships/image" Target="../media/image1.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2.xml"/><Relationship Id="rId1" Type="http://schemas.openxmlformats.org/officeDocument/2006/relationships/tags" Target="../tags/tag116.xml"/><Relationship Id="rId4" Type="http://schemas.openxmlformats.org/officeDocument/2006/relationships/image" Target="../media/image1.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16.bin"/><Relationship Id="rId2" Type="http://schemas.openxmlformats.org/officeDocument/2006/relationships/slideMaster" Target="../slideMasters/slideMaster2.xml"/><Relationship Id="rId1" Type="http://schemas.openxmlformats.org/officeDocument/2006/relationships/tags" Target="../tags/tag117.xml"/><Relationship Id="rId4" Type="http://schemas.openxmlformats.org/officeDocument/2006/relationships/image" Target="../media/image1.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Master" Target="../slideMasters/slideMaster2.xml"/><Relationship Id="rId1" Type="http://schemas.openxmlformats.org/officeDocument/2006/relationships/tags" Target="../tags/tag118.xml"/><Relationship Id="rId4" Type="http://schemas.openxmlformats.org/officeDocument/2006/relationships/image" Target="../media/image1.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2.xml"/><Relationship Id="rId1" Type="http://schemas.openxmlformats.org/officeDocument/2006/relationships/tags" Target="../tags/tag119.xml"/><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2.xml"/><Relationship Id="rId1" Type="http://schemas.openxmlformats.org/officeDocument/2006/relationships/tags" Target="../tags/tag120.xml"/><Relationship Id="rId4" Type="http://schemas.openxmlformats.org/officeDocument/2006/relationships/image" Target="../media/image1.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2.xml"/><Relationship Id="rId1" Type="http://schemas.openxmlformats.org/officeDocument/2006/relationships/tags" Target="../tags/tag121.xml"/><Relationship Id="rId4" Type="http://schemas.openxmlformats.org/officeDocument/2006/relationships/image" Target="../media/image1.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Master" Target="../slideMasters/slideMaster2.xml"/><Relationship Id="rId1" Type="http://schemas.openxmlformats.org/officeDocument/2006/relationships/tags" Target="../tags/tag122.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2.xml"/><Relationship Id="rId1" Type="http://schemas.openxmlformats.org/officeDocument/2006/relationships/tags" Target="../tags/tag123.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2.xml"/><Relationship Id="rId1" Type="http://schemas.openxmlformats.org/officeDocument/2006/relationships/tags" Target="../tags/tag124.xml"/><Relationship Id="rId4" Type="http://schemas.openxmlformats.org/officeDocument/2006/relationships/image" Target="../media/image1.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2.xml"/><Relationship Id="rId1" Type="http://schemas.openxmlformats.org/officeDocument/2006/relationships/tags" Target="../tags/tag125.xml"/><Relationship Id="rId4" Type="http://schemas.openxmlformats.org/officeDocument/2006/relationships/image" Target="../media/image1.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2.xml"/><Relationship Id="rId1" Type="http://schemas.openxmlformats.org/officeDocument/2006/relationships/tags" Target="../tags/tag126.xml"/><Relationship Id="rId4" Type="http://schemas.openxmlformats.org/officeDocument/2006/relationships/image" Target="../media/image1.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Master" Target="../slideMasters/slideMaster2.xml"/><Relationship Id="rId1" Type="http://schemas.openxmlformats.org/officeDocument/2006/relationships/tags" Target="../tags/tag127.xml"/><Relationship Id="rId4" Type="http://schemas.openxmlformats.org/officeDocument/2006/relationships/image" Target="../media/image1.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2.xml"/><Relationship Id="rId1" Type="http://schemas.openxmlformats.org/officeDocument/2006/relationships/tags" Target="../tags/tag128.xml"/><Relationship Id="rId4" Type="http://schemas.openxmlformats.org/officeDocument/2006/relationships/image" Target="../media/image1.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2.xml"/><Relationship Id="rId1" Type="http://schemas.openxmlformats.org/officeDocument/2006/relationships/tags" Target="../tags/tag129.xml"/><Relationship Id="rId4" Type="http://schemas.openxmlformats.org/officeDocument/2006/relationships/image" Target="../media/image1.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2.xml"/><Relationship Id="rId1" Type="http://schemas.openxmlformats.org/officeDocument/2006/relationships/tags" Target="../tags/tag130.xml"/><Relationship Id="rId4" Type="http://schemas.openxmlformats.org/officeDocument/2006/relationships/image" Target="../media/image9.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2.xml"/><Relationship Id="rId1" Type="http://schemas.openxmlformats.org/officeDocument/2006/relationships/tags" Target="../tags/tag131.xml"/><Relationship Id="rId4" Type="http://schemas.openxmlformats.org/officeDocument/2006/relationships/image" Target="../media/image9.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xml"/><Relationship Id="rId1" Type="http://schemas.openxmlformats.org/officeDocument/2006/relationships/tags" Target="../tags/tag57.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1.xml"/><Relationship Id="rId1" Type="http://schemas.openxmlformats.org/officeDocument/2006/relationships/tags" Target="../tags/tag58.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1.xml"/><Relationship Id="rId1" Type="http://schemas.openxmlformats.org/officeDocument/2006/relationships/tags" Target="../tags/tag59.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1.xml"/><Relationship Id="rId1" Type="http://schemas.openxmlformats.org/officeDocument/2006/relationships/tags" Target="../tags/tag60.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1.xml"/><Relationship Id="rId1" Type="http://schemas.openxmlformats.org/officeDocument/2006/relationships/tags" Target="../tags/tag6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1.xml"/><Relationship Id="rId1" Type="http://schemas.openxmlformats.org/officeDocument/2006/relationships/tags" Target="../tags/tag62.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1.xml"/><Relationship Id="rId1" Type="http://schemas.openxmlformats.org/officeDocument/2006/relationships/tags" Target="../tags/tag63.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1.xml"/><Relationship Id="rId1" Type="http://schemas.openxmlformats.org/officeDocument/2006/relationships/tags" Target="../tags/tag64.xml"/><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1.xml"/><Relationship Id="rId1" Type="http://schemas.openxmlformats.org/officeDocument/2006/relationships/tags" Target="../tags/tag65.xml"/><Relationship Id="rId4" Type="http://schemas.openxmlformats.org/officeDocument/2006/relationships/image" Target="../media/image9.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74.xml"/><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tags" Target="../tags/tag75.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77.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78.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79.xml"/><Relationship Id="rId6" Type="http://schemas.openxmlformats.org/officeDocument/2006/relationships/image" Target="../media/image11.svg"/><Relationship Id="rId5" Type="http://schemas.openxmlformats.org/officeDocument/2006/relationships/image" Target="../media/image4.png"/><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8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tags" Target="../tags/tag81.xml"/><Relationship Id="rId6" Type="http://schemas.openxmlformats.org/officeDocument/2006/relationships/image" Target="../media/image10.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2.xml"/><Relationship Id="rId1" Type="http://schemas.openxmlformats.org/officeDocument/2006/relationships/tags" Target="../tags/tag82.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2.xml"/><Relationship Id="rId1" Type="http://schemas.openxmlformats.org/officeDocument/2006/relationships/tags" Target="../tags/tag83.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2.xml"/><Relationship Id="rId1" Type="http://schemas.openxmlformats.org/officeDocument/2006/relationships/tags" Target="../tags/tag84.xml"/><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2.xml"/><Relationship Id="rId1" Type="http://schemas.openxmlformats.org/officeDocument/2006/relationships/tags" Target="../tags/tag85.xml"/><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2.xml"/><Relationship Id="rId1" Type="http://schemas.openxmlformats.org/officeDocument/2006/relationships/tags" Target="../tags/tag86.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2.xml"/><Relationship Id="rId1" Type="http://schemas.openxmlformats.org/officeDocument/2006/relationships/tags" Target="../tags/tag87.xml"/><Relationship Id="rId4" Type="http://schemas.openxmlformats.org/officeDocument/2006/relationships/image" Target="../media/image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2.xml"/><Relationship Id="rId1" Type="http://schemas.openxmlformats.org/officeDocument/2006/relationships/tags" Target="../tags/tag88.xml"/><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2.xml"/><Relationship Id="rId1" Type="http://schemas.openxmlformats.org/officeDocument/2006/relationships/tags" Target="../tags/tag89.xml"/><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Master" Target="../slideMasters/slideMaster2.xml"/><Relationship Id="rId1" Type="http://schemas.openxmlformats.org/officeDocument/2006/relationships/tags" Target="../tags/tag90.xml"/><Relationship Id="rId4" Type="http://schemas.openxmlformats.org/officeDocument/2006/relationships/image" Target="../media/image1.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Master" Target="../slideMasters/slideMaster2.xml"/><Relationship Id="rId1" Type="http://schemas.openxmlformats.org/officeDocument/2006/relationships/tags" Target="../tags/tag91.xml"/><Relationship Id="rId4" Type="http://schemas.openxmlformats.org/officeDocument/2006/relationships/image" Target="../media/image1.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2.xml"/><Relationship Id="rId1" Type="http://schemas.openxmlformats.org/officeDocument/2006/relationships/tags" Target="../tags/tag92.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2.xml"/><Relationship Id="rId1" Type="http://schemas.openxmlformats.org/officeDocument/2006/relationships/tags" Target="../tags/tag93.xml"/><Relationship Id="rId4" Type="http://schemas.openxmlformats.org/officeDocument/2006/relationships/image" Target="../media/image1.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2.xml"/><Relationship Id="rId1" Type="http://schemas.openxmlformats.org/officeDocument/2006/relationships/tags" Target="../tags/tag94.xml"/><Relationship Id="rId4" Type="http://schemas.openxmlformats.org/officeDocument/2006/relationships/image" Target="../media/image1.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2.xml"/><Relationship Id="rId1" Type="http://schemas.openxmlformats.org/officeDocument/2006/relationships/tags" Target="../tags/tag95.xml"/><Relationship Id="rId4" Type="http://schemas.openxmlformats.org/officeDocument/2006/relationships/image" Target="../media/image1.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2.xml"/><Relationship Id="rId1" Type="http://schemas.openxmlformats.org/officeDocument/2006/relationships/tags" Target="../tags/tag96.xml"/><Relationship Id="rId4" Type="http://schemas.openxmlformats.org/officeDocument/2006/relationships/image" Target="../media/image1.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2.xml"/><Relationship Id="rId1" Type="http://schemas.openxmlformats.org/officeDocument/2006/relationships/tags" Target="../tags/tag97.xml"/><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2.xml"/><Relationship Id="rId1" Type="http://schemas.openxmlformats.org/officeDocument/2006/relationships/tags" Target="../tags/tag98.xml"/><Relationship Id="rId4" Type="http://schemas.openxmlformats.org/officeDocument/2006/relationships/image" Target="../media/image1.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2.xml"/><Relationship Id="rId1" Type="http://schemas.openxmlformats.org/officeDocument/2006/relationships/tags" Target="../tags/tag99.xml"/><Relationship Id="rId4" Type="http://schemas.openxmlformats.org/officeDocument/2006/relationships/image" Target="../media/image1.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2.xml"/><Relationship Id="rId1" Type="http://schemas.openxmlformats.org/officeDocument/2006/relationships/tags" Target="../tags/tag100.xml"/><Relationship Id="rId4" Type="http://schemas.openxmlformats.org/officeDocument/2006/relationships/image" Target="../media/image1.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2.xml"/><Relationship Id="rId1" Type="http://schemas.openxmlformats.org/officeDocument/2006/relationships/tags" Target="../tags/tag101.xml"/><Relationship Id="rId4" Type="http://schemas.openxmlformats.org/officeDocument/2006/relationships/image" Target="../media/image1.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2.xml"/><Relationship Id="rId1" Type="http://schemas.openxmlformats.org/officeDocument/2006/relationships/tags" Target="../tags/tag102.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ank">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BCB03FA-ACAF-4D0F-9B0B-AB20115D025C}"/>
              </a:ext>
            </a:extLst>
          </p:cNvPr>
          <p:cNvGraphicFramePr>
            <a:graphicFrameLocks noChangeAspect="1"/>
          </p:cNvGraphicFramePr>
          <p:nvPr userDrawn="1">
            <p:custDataLst>
              <p:tags r:id="rId1"/>
            </p:custDataLst>
            <p:extLst>
              <p:ext uri="{D42A27DB-BD31-4B8C-83A1-F6EECF244321}">
                <p14:modId xmlns:p14="http://schemas.microsoft.com/office/powerpoint/2010/main" val="544833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BCB03FA-ACAF-4D0F-9B0B-AB20115D02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02C3706-1B9E-4BBA-8F5D-87A71A033A26}"/>
              </a:ext>
            </a:extLst>
          </p:cNvPr>
          <p:cNvSpPr/>
          <p:nvPr userDrawn="1"/>
        </p:nvSpPr>
        <p:spPr bwMode="gray">
          <a:xfrm>
            <a:off x="0" y="0"/>
            <a:ext cx="10691813" cy="5991225"/>
          </a:xfrm>
          <a:prstGeom prst="rect">
            <a:avLst/>
          </a:prstGeom>
          <a:gradFill>
            <a:gsLst>
              <a:gs pos="20000">
                <a:schemeClr val="accent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ctrTitle" hasCustomPrompt="1"/>
          </p:nvPr>
        </p:nvSpPr>
        <p:spPr bwMode="gray">
          <a:xfrm>
            <a:off x="431801" y="1470252"/>
            <a:ext cx="9826624" cy="1550031"/>
          </a:xfrm>
        </p:spPr>
        <p:txBody>
          <a:bodyPr vert="horz" tIns="72000" anchor="t">
            <a:noAutofit/>
          </a:bodyPr>
          <a:lstStyle>
            <a:lvl1pPr algn="l" rtl="0">
              <a:lnSpc>
                <a:spcPct val="100000"/>
              </a:lnSpc>
              <a:defRPr sz="4800">
                <a:solidFill>
                  <a:schemeClr val="bg2"/>
                </a:solidFill>
                <a:latin typeface="Poppins Medium" panose="00000600000000000000" pitchFamily="2" charset="0"/>
                <a:cs typeface="Poppins Medium" panose="00000600000000000000" pitchFamily="2" charset="0"/>
              </a:defRPr>
            </a:lvl1pPr>
          </a:lstStyle>
          <a:p>
            <a:r>
              <a:rPr lang="en-US"/>
              <a:t>Insert headline here,</a:t>
            </a:r>
            <a:br>
              <a:rPr lang="en-US"/>
            </a:br>
            <a:r>
              <a:rPr lang="en-US"/>
              <a:t>Poppins Medium, 48pt</a:t>
            </a:r>
          </a:p>
        </p:txBody>
      </p:sp>
      <p:sp>
        <p:nvSpPr>
          <p:cNvPr id="3" name="Subtitle 2"/>
          <p:cNvSpPr>
            <a:spLocks noGrp="1"/>
          </p:cNvSpPr>
          <p:nvPr>
            <p:ph type="subTitle" idx="1" hasCustomPrompt="1"/>
          </p:nvPr>
        </p:nvSpPr>
        <p:spPr bwMode="gray">
          <a:xfrm>
            <a:off x="431800" y="3138897"/>
            <a:ext cx="9826623" cy="570028"/>
          </a:xfrm>
        </p:spPr>
        <p:txBody>
          <a:bodyPr>
            <a:noAutofit/>
          </a:bodyPr>
          <a:lstStyle>
            <a:lvl1pPr marL="0" indent="0" algn="l" rtl="0">
              <a:lnSpc>
                <a:spcPct val="120000"/>
              </a:lnSpc>
              <a:spcBef>
                <a:spcPts val="0"/>
              </a:spcBef>
              <a:buNone/>
              <a:defRPr sz="1600">
                <a:solidFill>
                  <a:schemeClr val="bg2"/>
                </a:solidFill>
                <a:latin typeface="Poppins Light" panose="00000400000000000000" pitchFamily="2" charset="0"/>
                <a:cs typeface="Poppins Light" panose="00000400000000000000" pitchFamily="2" charset="0"/>
              </a:defRPr>
            </a:lvl1pPr>
            <a:lvl2pPr marL="399410" indent="0" algn="ctr">
              <a:buNone/>
              <a:defRPr sz="1747"/>
            </a:lvl2pPr>
            <a:lvl3pPr marL="798820" indent="0" algn="ctr">
              <a:buNone/>
              <a:defRPr sz="1572"/>
            </a:lvl3pPr>
            <a:lvl4pPr marL="1198230" indent="0" algn="ctr">
              <a:buNone/>
              <a:defRPr sz="1398"/>
            </a:lvl4pPr>
            <a:lvl5pPr marL="1597640" indent="0" algn="ctr">
              <a:buNone/>
              <a:defRPr sz="1398"/>
            </a:lvl5pPr>
            <a:lvl6pPr marL="1997050" indent="0" algn="ctr">
              <a:buNone/>
              <a:defRPr sz="1398"/>
            </a:lvl6pPr>
            <a:lvl7pPr marL="2396460" indent="0" algn="ctr">
              <a:buNone/>
              <a:defRPr sz="1398"/>
            </a:lvl7pPr>
            <a:lvl8pPr marL="2795869" indent="0" algn="ctr">
              <a:buNone/>
              <a:defRPr sz="1398"/>
            </a:lvl8pPr>
            <a:lvl9pPr marL="3195279" indent="0" algn="ctr">
              <a:buNone/>
              <a:defRPr sz="1398"/>
            </a:lvl9pPr>
          </a:lstStyle>
          <a:p>
            <a:r>
              <a:rPr lang="en-US"/>
              <a:t>Insert subheading here,</a:t>
            </a:r>
            <a:br>
              <a:rPr lang="en-US"/>
            </a:br>
            <a:r>
              <a:rPr lang="en-US"/>
              <a:t>Poppins Light, 16pt</a:t>
            </a:r>
          </a:p>
        </p:txBody>
      </p:sp>
      <p:sp>
        <p:nvSpPr>
          <p:cNvPr id="12" name="Date Placeholder 11">
            <a:extLst>
              <a:ext uri="{FF2B5EF4-FFF2-40B4-BE49-F238E27FC236}">
                <a16:creationId xmlns:a16="http://schemas.microsoft.com/office/drawing/2014/main" id="{A187E8F7-7980-4071-86D3-3EAAD9BCD857}"/>
              </a:ext>
            </a:extLst>
          </p:cNvPr>
          <p:cNvSpPr>
            <a:spLocks noGrp="1"/>
          </p:cNvSpPr>
          <p:nvPr>
            <p:ph type="dt" sz="half" idx="12"/>
          </p:nvPr>
        </p:nvSpPr>
        <p:spPr bwMode="gray">
          <a:xfrm>
            <a:off x="1562101" y="5458539"/>
            <a:ext cx="1133474" cy="123111"/>
          </a:xfrm>
        </p:spPr>
        <p:txBody>
          <a:bodyPr anchor="b">
            <a:noAutofit/>
          </a:bodyPr>
          <a:lstStyle>
            <a:lvl1pPr rtl="0">
              <a:lnSpc>
                <a:spcPct val="100000"/>
              </a:lnSpc>
              <a:defRPr>
                <a:solidFill>
                  <a:schemeClr val="bg2"/>
                </a:solidFill>
              </a:defRPr>
            </a:lvl1pPr>
          </a:lstStyle>
          <a:p>
            <a:endParaRPr lang="en-US"/>
          </a:p>
        </p:txBody>
      </p:sp>
      <p:sp>
        <p:nvSpPr>
          <p:cNvPr id="14" name="Text Placeholder 13">
            <a:extLst>
              <a:ext uri="{FF2B5EF4-FFF2-40B4-BE49-F238E27FC236}">
                <a16:creationId xmlns:a16="http://schemas.microsoft.com/office/drawing/2014/main" id="{76CD6EC1-E5B5-4A70-A9D6-1E4E812B18BE}"/>
              </a:ext>
            </a:extLst>
          </p:cNvPr>
          <p:cNvSpPr>
            <a:spLocks noGrp="1"/>
          </p:cNvSpPr>
          <p:nvPr>
            <p:ph type="body" sz="quarter" idx="13" hasCustomPrompt="1"/>
          </p:nvPr>
        </p:nvSpPr>
        <p:spPr bwMode="gray">
          <a:xfrm>
            <a:off x="431801" y="5458539"/>
            <a:ext cx="585788" cy="123111"/>
          </a:xfrm>
        </p:spPr>
        <p:txBody>
          <a:bodyPr anchor="b">
            <a:noAutofit/>
          </a:bodyPr>
          <a:lstStyle>
            <a:lvl1pPr rtl="0">
              <a:lnSpc>
                <a:spcPct val="100000"/>
              </a:lnSpc>
              <a:defRPr sz="800">
                <a:solidFill>
                  <a:schemeClr val="bg2"/>
                </a:solidFill>
              </a:defRPr>
            </a:lvl1pPr>
          </a:lstStyle>
          <a:p>
            <a:pPr lvl="0"/>
            <a:r>
              <a:rPr lang="en-US"/>
              <a:t>Version 1.1</a:t>
            </a:r>
          </a:p>
        </p:txBody>
      </p:sp>
      <p:grpSp>
        <p:nvGrpSpPr>
          <p:cNvPr id="18" name="Group 17">
            <a:extLst>
              <a:ext uri="{FF2B5EF4-FFF2-40B4-BE49-F238E27FC236}">
                <a16:creationId xmlns:a16="http://schemas.microsoft.com/office/drawing/2014/main" id="{4F1CCCBD-9765-4682-829A-D84F122E0A0A}"/>
              </a:ext>
            </a:extLst>
          </p:cNvPr>
          <p:cNvGrpSpPr/>
          <p:nvPr userDrawn="1"/>
        </p:nvGrpSpPr>
        <p:grpSpPr bwMode="gray">
          <a:xfrm>
            <a:off x="466725" y="431272"/>
            <a:ext cx="1647825" cy="399512"/>
            <a:chOff x="438942" y="5320889"/>
            <a:chExt cx="1075533" cy="260761"/>
          </a:xfrm>
          <a:solidFill>
            <a:schemeClr val="bg2"/>
          </a:solidFill>
        </p:grpSpPr>
        <p:sp>
          <p:nvSpPr>
            <p:cNvPr id="19" name="Graphic 12">
              <a:extLst>
                <a:ext uri="{FF2B5EF4-FFF2-40B4-BE49-F238E27FC236}">
                  <a16:creationId xmlns:a16="http://schemas.microsoft.com/office/drawing/2014/main" id="{B9EDC884-AAE4-41F0-AE9A-734CDB250B1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20" name="Graphic 12">
              <a:extLst>
                <a:ext uri="{FF2B5EF4-FFF2-40B4-BE49-F238E27FC236}">
                  <a16:creationId xmlns:a16="http://schemas.microsoft.com/office/drawing/2014/main" id="{058C1B8E-4A6A-4B21-B1A0-F7833946A850}"/>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92914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key statement 36pt w/ imag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03BE524-9818-4F81-834E-589588FA87C0}"/>
              </a:ext>
            </a:extLst>
          </p:cNvPr>
          <p:cNvGraphicFramePr>
            <a:graphicFrameLocks noChangeAspect="1"/>
          </p:cNvGraphicFramePr>
          <p:nvPr userDrawn="1">
            <p:custDataLst>
              <p:tags r:id="rId1"/>
            </p:custDataLst>
            <p:extLst>
              <p:ext uri="{D42A27DB-BD31-4B8C-83A1-F6EECF244321}">
                <p14:modId xmlns:p14="http://schemas.microsoft.com/office/powerpoint/2010/main" val="4081598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203BE524-9818-4F81-834E-589588FA87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44FAEBA-D300-4918-A258-69F5C231C9F5}"/>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F4D9DAF6-E8DC-4CB7-8993-A7F77653C46E}"/>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229EC80C-83A4-48DF-A98A-BCED5CE17CB0}"/>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9" name="Graphic 12">
              <a:extLst>
                <a:ext uri="{FF2B5EF4-FFF2-40B4-BE49-F238E27FC236}">
                  <a16:creationId xmlns:a16="http://schemas.microsoft.com/office/drawing/2014/main" id="{41245A2E-3FCC-4649-A7AC-3F7D236FA89E}"/>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2" name="Title 1">
            <a:extLst>
              <a:ext uri="{FF2B5EF4-FFF2-40B4-BE49-F238E27FC236}">
                <a16:creationId xmlns:a16="http://schemas.microsoft.com/office/drawing/2014/main" id="{8CADC512-FDA5-42EB-8A98-231195A5E41B}"/>
              </a:ext>
            </a:extLst>
          </p:cNvPr>
          <p:cNvSpPr>
            <a:spLocks noGrp="1"/>
          </p:cNvSpPr>
          <p:nvPr>
            <p:ph type="title" hasCustomPrompt="1"/>
          </p:nvPr>
        </p:nvSpPr>
        <p:spPr bwMode="gray">
          <a:xfrm>
            <a:off x="431800" y="433388"/>
            <a:ext cx="9826625" cy="548740"/>
          </a:xfrm>
        </p:spPr>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B903D8E0-357A-4413-8F36-509BE7016EF0}"/>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8" name="Text Placeholder 17">
            <a:extLst>
              <a:ext uri="{FF2B5EF4-FFF2-40B4-BE49-F238E27FC236}">
                <a16:creationId xmlns:a16="http://schemas.microsoft.com/office/drawing/2014/main" id="{8F6604E2-4891-4C64-BF75-7C0EB3CA6374}"/>
              </a:ext>
            </a:extLst>
          </p:cNvPr>
          <p:cNvSpPr>
            <a:spLocks noGrp="1"/>
          </p:cNvSpPr>
          <p:nvPr>
            <p:ph type="body" sz="quarter" idx="12" hasCustomPrompt="1"/>
          </p:nvPr>
        </p:nvSpPr>
        <p:spPr bwMode="gray">
          <a:xfrm>
            <a:off x="1958426" y="2932549"/>
            <a:ext cx="8299997" cy="1359346"/>
          </a:xfrm>
        </p:spPr>
        <p:txBody>
          <a:bodyPr>
            <a:noAutofit/>
          </a:bodyPr>
          <a:lstStyle>
            <a:lvl1pPr marL="180975" indent="-180975" rtl="0">
              <a:lnSpc>
                <a:spcPct val="100000"/>
              </a:lnSpc>
              <a:buClr>
                <a:schemeClr val="bg2"/>
              </a:buClr>
              <a:buFont typeface="Poppins Light" panose="00000400000000000000" pitchFamily="2" charset="0"/>
              <a:buChar char="“"/>
              <a:defRPr sz="3600" i="1">
                <a:solidFill>
                  <a:schemeClr val="bg2"/>
                </a:solidFill>
                <a:latin typeface="Poppins Light" panose="00000400000000000000" pitchFamily="2" charset="0"/>
                <a:cs typeface="Poppins Light" panose="00000400000000000000" pitchFamily="2" charset="0"/>
              </a:defRPr>
            </a:lvl1pPr>
            <a:lvl2pPr marL="165100" indent="0" rtl="0">
              <a:lnSpc>
                <a:spcPct val="100000"/>
              </a:lnSpc>
              <a:spcBef>
                <a:spcPts val="1000"/>
              </a:spcBef>
              <a:buFont typeface="Arial" panose="020B0604020202020204" pitchFamily="34" charset="0"/>
              <a:buNone/>
              <a:defRPr sz="800">
                <a:solidFill>
                  <a:schemeClr val="bg2"/>
                </a:solidFill>
              </a:defRPr>
            </a:lvl2pPr>
          </a:lstStyle>
          <a:p>
            <a:pPr lvl="0"/>
            <a:r>
              <a:rPr lang="en-US"/>
              <a:t>Insert quote or key statement </a:t>
            </a:r>
            <a:br>
              <a:rPr lang="en-US"/>
            </a:br>
            <a:r>
              <a:rPr lang="en-US"/>
              <a:t>here, Poppins light italic, 36pt”</a:t>
            </a:r>
          </a:p>
          <a:p>
            <a:pPr lvl="1"/>
            <a:r>
              <a:rPr lang="en-US"/>
              <a:t>Insert Source, Noto Sans, 8pt </a:t>
            </a:r>
          </a:p>
        </p:txBody>
      </p:sp>
      <p:sp>
        <p:nvSpPr>
          <p:cNvPr id="21" name="Picture Placeholder 20">
            <a:extLst>
              <a:ext uri="{FF2B5EF4-FFF2-40B4-BE49-F238E27FC236}">
                <a16:creationId xmlns:a16="http://schemas.microsoft.com/office/drawing/2014/main" id="{A26F0E47-D640-4505-89C1-37F294E1D727}"/>
              </a:ext>
            </a:extLst>
          </p:cNvPr>
          <p:cNvSpPr>
            <a:spLocks noGrp="1" noChangeAspect="1"/>
          </p:cNvSpPr>
          <p:nvPr>
            <p:ph type="pic" sz="quarter" idx="13" hasCustomPrompt="1"/>
          </p:nvPr>
        </p:nvSpPr>
        <p:spPr bwMode="gray">
          <a:xfrm>
            <a:off x="431799" y="1455739"/>
            <a:ext cx="1974447" cy="1975449"/>
          </a:xfrm>
          <a:custGeom>
            <a:avLst/>
            <a:gdLst>
              <a:gd name="connsiteX0" fmla="*/ 984902 w 1974447"/>
              <a:gd name="connsiteY0" fmla="*/ 0 h 1975449"/>
              <a:gd name="connsiteX1" fmla="*/ 990475 w 1974447"/>
              <a:gd name="connsiteY1" fmla="*/ 0 h 1975449"/>
              <a:gd name="connsiteX2" fmla="*/ 1052169 w 1974447"/>
              <a:gd name="connsiteY2" fmla="*/ 4322 h 1975449"/>
              <a:gd name="connsiteX3" fmla="*/ 1282703 w 1974447"/>
              <a:gd name="connsiteY3" fmla="*/ 298623 h 1975449"/>
              <a:gd name="connsiteX4" fmla="*/ 1282703 w 1974447"/>
              <a:gd name="connsiteY4" fmla="*/ 691795 h 1975449"/>
              <a:gd name="connsiteX5" fmla="*/ 1675923 w 1974447"/>
              <a:gd name="connsiteY5" fmla="*/ 691795 h 1975449"/>
              <a:gd name="connsiteX6" fmla="*/ 1974447 w 1974447"/>
              <a:gd name="connsiteY6" fmla="*/ 988704 h 1975449"/>
              <a:gd name="connsiteX7" fmla="*/ 1675923 w 1974447"/>
              <a:gd name="connsiteY7" fmla="*/ 1283705 h 1975449"/>
              <a:gd name="connsiteX8" fmla="*/ 1282752 w 1974447"/>
              <a:gd name="connsiteY8" fmla="*/ 1283705 h 1975449"/>
              <a:gd name="connsiteX9" fmla="*/ 1282752 w 1974447"/>
              <a:gd name="connsiteY9" fmla="*/ 1676925 h 1975449"/>
              <a:gd name="connsiteX10" fmla="*/ 985843 w 1974447"/>
              <a:gd name="connsiteY10" fmla="*/ 1975449 h 1975449"/>
              <a:gd name="connsiteX11" fmla="*/ 690842 w 1974447"/>
              <a:gd name="connsiteY11" fmla="*/ 1676925 h 1975449"/>
              <a:gd name="connsiteX12" fmla="*/ 690842 w 1974447"/>
              <a:gd name="connsiteY12" fmla="*/ 1283705 h 1975449"/>
              <a:gd name="connsiteX13" fmla="*/ 297622 w 1974447"/>
              <a:gd name="connsiteY13" fmla="*/ 1283705 h 1975449"/>
              <a:gd name="connsiteX14" fmla="*/ 3611 w 1974447"/>
              <a:gd name="connsiteY14" fmla="*/ 1051925 h 1975449"/>
              <a:gd name="connsiteX15" fmla="*/ 0 w 1974447"/>
              <a:gd name="connsiteY15" fmla="*/ 999855 h 1975449"/>
              <a:gd name="connsiteX16" fmla="*/ 0 w 1974447"/>
              <a:gd name="connsiteY16" fmla="*/ 973927 h 1975449"/>
              <a:gd name="connsiteX17" fmla="*/ 3601 w 1974447"/>
              <a:gd name="connsiteY17" fmla="*/ 922376 h 1975449"/>
              <a:gd name="connsiteX18" fmla="*/ 297622 w 1974447"/>
              <a:gd name="connsiteY18" fmla="*/ 691795 h 1975449"/>
              <a:gd name="connsiteX19" fmla="*/ 690842 w 1974447"/>
              <a:gd name="connsiteY19" fmla="*/ 691795 h 1975449"/>
              <a:gd name="connsiteX20" fmla="*/ 690842 w 1974447"/>
              <a:gd name="connsiteY20" fmla="*/ 298623 h 1975449"/>
              <a:gd name="connsiteX21" fmla="*/ 690793 w 1974447"/>
              <a:gd name="connsiteY21" fmla="*/ 298623 h 1975449"/>
              <a:gd name="connsiteX22" fmla="*/ 922606 w 1974447"/>
              <a:gd name="connsiteY22" fmla="*/ 4322 h 197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447" h="1975449">
                <a:moveTo>
                  <a:pt x="984902" y="0"/>
                </a:moveTo>
                <a:lnTo>
                  <a:pt x="990475" y="0"/>
                </a:lnTo>
                <a:lnTo>
                  <a:pt x="1052169" y="4322"/>
                </a:lnTo>
                <a:cubicBezTo>
                  <a:pt x="1194952" y="25447"/>
                  <a:pt x="1282703" y="121045"/>
                  <a:pt x="1282703" y="298623"/>
                </a:cubicBezTo>
                <a:lnTo>
                  <a:pt x="1282703" y="691795"/>
                </a:lnTo>
                <a:lnTo>
                  <a:pt x="1675923" y="691795"/>
                </a:lnTo>
                <a:cubicBezTo>
                  <a:pt x="1878576" y="691795"/>
                  <a:pt x="1974447" y="806458"/>
                  <a:pt x="1974447" y="988704"/>
                </a:cubicBezTo>
                <a:cubicBezTo>
                  <a:pt x="1974447" y="1169091"/>
                  <a:pt x="1878821" y="1283705"/>
                  <a:pt x="1675923" y="1283705"/>
                </a:cubicBezTo>
                <a:lnTo>
                  <a:pt x="1282752" y="1283705"/>
                </a:lnTo>
                <a:lnTo>
                  <a:pt x="1282752" y="1676925"/>
                </a:lnTo>
                <a:cubicBezTo>
                  <a:pt x="1282752" y="1879628"/>
                  <a:pt x="1168138" y="1975449"/>
                  <a:pt x="985843" y="1975449"/>
                </a:cubicBezTo>
                <a:cubicBezTo>
                  <a:pt x="805456" y="1975449"/>
                  <a:pt x="690842" y="1879872"/>
                  <a:pt x="690842" y="1676925"/>
                </a:cubicBezTo>
                <a:lnTo>
                  <a:pt x="690842" y="1283705"/>
                </a:lnTo>
                <a:lnTo>
                  <a:pt x="297622" y="1283705"/>
                </a:lnTo>
                <a:cubicBezTo>
                  <a:pt x="120257" y="1283705"/>
                  <a:pt x="24723" y="1195954"/>
                  <a:pt x="3611" y="1051925"/>
                </a:cubicBezTo>
                <a:lnTo>
                  <a:pt x="0" y="999855"/>
                </a:lnTo>
                <a:lnTo>
                  <a:pt x="0" y="973927"/>
                </a:lnTo>
                <a:lnTo>
                  <a:pt x="3601" y="922376"/>
                </a:lnTo>
                <a:cubicBezTo>
                  <a:pt x="24670" y="779584"/>
                  <a:pt x="120043" y="691795"/>
                  <a:pt x="297622" y="691795"/>
                </a:cubicBezTo>
                <a:lnTo>
                  <a:pt x="690842" y="691795"/>
                </a:lnTo>
                <a:lnTo>
                  <a:pt x="690842" y="298623"/>
                </a:lnTo>
                <a:lnTo>
                  <a:pt x="690793" y="298623"/>
                </a:lnTo>
                <a:cubicBezTo>
                  <a:pt x="690793" y="121045"/>
                  <a:pt x="778544" y="25447"/>
                  <a:pt x="922606" y="4322"/>
                </a:cubicBezTo>
                <a:close/>
              </a:path>
            </a:pathLst>
          </a:custGeom>
          <a:solidFill>
            <a:schemeClr val="bg1"/>
          </a:solidFill>
        </p:spPr>
        <p:txBody>
          <a:bodyPr wrap="square">
            <a:noAutofit/>
          </a:bodyPr>
          <a:lstStyle>
            <a:lvl1pPr rtl="0">
              <a:defRPr/>
            </a:lvl1pPr>
          </a:lstStyle>
          <a:p>
            <a:r>
              <a:rPr lang="en-US"/>
              <a:t> </a:t>
            </a:r>
          </a:p>
        </p:txBody>
      </p:sp>
    </p:spTree>
    <p:extLst>
      <p:ext uri="{BB962C8B-B14F-4D97-AF65-F5344CB8AC3E}">
        <p14:creationId xmlns:p14="http://schemas.microsoft.com/office/powerpoint/2010/main" val="37203461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ference slid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715CA73-2560-4FF9-B7A0-C378E9B5465B}"/>
              </a:ext>
            </a:extLst>
          </p:cNvPr>
          <p:cNvGraphicFramePr>
            <a:graphicFrameLocks noChangeAspect="1"/>
          </p:cNvGraphicFramePr>
          <p:nvPr userDrawn="1">
            <p:custDataLst>
              <p:tags r:id="rId1"/>
            </p:custDataLst>
            <p:extLst>
              <p:ext uri="{D42A27DB-BD31-4B8C-83A1-F6EECF244321}">
                <p14:modId xmlns:p14="http://schemas.microsoft.com/office/powerpoint/2010/main" val="3734993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8715CA73-2560-4FF9-B7A0-C378E9B546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3940174"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9401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8" name="Text Placeholder 7">
            <a:extLst>
              <a:ext uri="{FF2B5EF4-FFF2-40B4-BE49-F238E27FC236}">
                <a16:creationId xmlns:a16="http://schemas.microsoft.com/office/drawing/2014/main" id="{7B9B0638-B929-4BE2-B46B-E631233D1401}"/>
              </a:ext>
            </a:extLst>
          </p:cNvPr>
          <p:cNvSpPr>
            <a:spLocks noGrp="1"/>
          </p:cNvSpPr>
          <p:nvPr>
            <p:ph type="body" sz="quarter" idx="14" hasCustomPrompt="1"/>
          </p:nvPr>
        </p:nvSpPr>
        <p:spPr bwMode="gray">
          <a:xfrm>
            <a:off x="5480050" y="1455738"/>
            <a:ext cx="4778375" cy="201465"/>
          </a:xfrm>
        </p:spPr>
        <p:txBody>
          <a:bodyPr>
            <a:noAutofit/>
          </a:bodyPr>
          <a:lstStyle>
            <a:lvl1pPr rtl="0">
              <a:defRPr/>
            </a:lvl1pPr>
          </a:lstStyle>
          <a:p>
            <a:pPr lvl="0"/>
            <a:r>
              <a:rPr lang="en-US"/>
              <a:t>Reference</a:t>
            </a:r>
          </a:p>
        </p:txBody>
      </p:sp>
      <p:sp>
        <p:nvSpPr>
          <p:cNvPr id="10" name="Picture Placeholder 9">
            <a:extLst>
              <a:ext uri="{FF2B5EF4-FFF2-40B4-BE49-F238E27FC236}">
                <a16:creationId xmlns:a16="http://schemas.microsoft.com/office/drawing/2014/main" id="{F41FD802-CE25-4121-9351-10F94FE70967}"/>
              </a:ext>
            </a:extLst>
          </p:cNvPr>
          <p:cNvSpPr>
            <a:spLocks noGrp="1"/>
          </p:cNvSpPr>
          <p:nvPr>
            <p:ph type="pic" sz="quarter" idx="15" hasCustomPrompt="1"/>
          </p:nvPr>
        </p:nvSpPr>
        <p:spPr bwMode="gray">
          <a:xfrm>
            <a:off x="5480050" y="1919358"/>
            <a:ext cx="1425575" cy="684000"/>
          </a:xfrm>
          <a:solidFill>
            <a:srgbClr val="F0F0F2"/>
          </a:solidFill>
        </p:spPr>
        <p:txBody>
          <a:bodyPr/>
          <a:lstStyle>
            <a:lvl1pPr rtl="0">
              <a:defRPr/>
            </a:lvl1pPr>
          </a:lstStyle>
          <a:p>
            <a:r>
              <a:rPr lang="en-US"/>
              <a:t> </a:t>
            </a:r>
          </a:p>
        </p:txBody>
      </p:sp>
      <p:sp>
        <p:nvSpPr>
          <p:cNvPr id="12" name="Picture Placeholder 11">
            <a:extLst>
              <a:ext uri="{FF2B5EF4-FFF2-40B4-BE49-F238E27FC236}">
                <a16:creationId xmlns:a16="http://schemas.microsoft.com/office/drawing/2014/main" id="{FA3F7728-3A6D-47FA-A470-5F2461B69857}"/>
              </a:ext>
            </a:extLst>
          </p:cNvPr>
          <p:cNvSpPr>
            <a:spLocks noGrp="1"/>
          </p:cNvSpPr>
          <p:nvPr>
            <p:ph type="pic" sz="quarter" idx="16" hasCustomPrompt="1"/>
          </p:nvPr>
        </p:nvSpPr>
        <p:spPr bwMode="gray">
          <a:xfrm>
            <a:off x="7156450" y="1919358"/>
            <a:ext cx="1425574" cy="684000"/>
          </a:xfrm>
          <a:solidFill>
            <a:srgbClr val="F0F0F2"/>
          </a:solidFill>
        </p:spPr>
        <p:txBody>
          <a:bodyPr/>
          <a:lstStyle>
            <a:lvl1pPr rtl="0">
              <a:defRPr/>
            </a:lvl1pPr>
          </a:lstStyle>
          <a:p>
            <a:r>
              <a:rPr lang="en-US"/>
              <a:t> </a:t>
            </a:r>
          </a:p>
        </p:txBody>
      </p:sp>
      <p:sp>
        <p:nvSpPr>
          <p:cNvPr id="14" name="Picture Placeholder 13">
            <a:extLst>
              <a:ext uri="{FF2B5EF4-FFF2-40B4-BE49-F238E27FC236}">
                <a16:creationId xmlns:a16="http://schemas.microsoft.com/office/drawing/2014/main" id="{1C195223-5DC7-475A-B397-35D0A6DAD3CD}"/>
              </a:ext>
            </a:extLst>
          </p:cNvPr>
          <p:cNvSpPr>
            <a:spLocks noGrp="1"/>
          </p:cNvSpPr>
          <p:nvPr>
            <p:ph type="pic" sz="quarter" idx="17" hasCustomPrompt="1"/>
          </p:nvPr>
        </p:nvSpPr>
        <p:spPr bwMode="gray">
          <a:xfrm>
            <a:off x="8832849" y="1919358"/>
            <a:ext cx="1425600" cy="684000"/>
          </a:xfrm>
          <a:solidFill>
            <a:srgbClr val="F0F0F2"/>
          </a:solidFill>
        </p:spPr>
        <p:txBody>
          <a:bodyPr/>
          <a:lstStyle>
            <a:lvl1pPr rtl="0">
              <a:defRPr/>
            </a:lvl1pPr>
          </a:lstStyle>
          <a:p>
            <a:r>
              <a:rPr lang="en-US"/>
              <a:t> </a:t>
            </a:r>
          </a:p>
        </p:txBody>
      </p:sp>
      <p:sp>
        <p:nvSpPr>
          <p:cNvPr id="16" name="Picture Placeholder 15">
            <a:extLst>
              <a:ext uri="{FF2B5EF4-FFF2-40B4-BE49-F238E27FC236}">
                <a16:creationId xmlns:a16="http://schemas.microsoft.com/office/drawing/2014/main" id="{57E002BB-76E9-4F87-A8F1-B5AD95AD5958}"/>
              </a:ext>
            </a:extLst>
          </p:cNvPr>
          <p:cNvSpPr>
            <a:spLocks noGrp="1"/>
          </p:cNvSpPr>
          <p:nvPr>
            <p:ph type="pic" sz="quarter" idx="18" hasCustomPrompt="1"/>
          </p:nvPr>
        </p:nvSpPr>
        <p:spPr bwMode="gray">
          <a:xfrm>
            <a:off x="5480050" y="2852296"/>
            <a:ext cx="1425600" cy="684000"/>
          </a:xfrm>
          <a:solidFill>
            <a:srgbClr val="F0F0F2"/>
          </a:solidFill>
        </p:spPr>
        <p:txBody>
          <a:bodyPr/>
          <a:lstStyle>
            <a:lvl1pPr rtl="0">
              <a:defRPr/>
            </a:lvl1pPr>
          </a:lstStyle>
          <a:p>
            <a:r>
              <a:rPr lang="en-US"/>
              <a:t> </a:t>
            </a:r>
          </a:p>
        </p:txBody>
      </p:sp>
      <p:sp>
        <p:nvSpPr>
          <p:cNvPr id="18" name="Picture Placeholder 17">
            <a:extLst>
              <a:ext uri="{FF2B5EF4-FFF2-40B4-BE49-F238E27FC236}">
                <a16:creationId xmlns:a16="http://schemas.microsoft.com/office/drawing/2014/main" id="{B3FBA5F9-FF48-4BD2-8AF9-5EFCE19C5419}"/>
              </a:ext>
            </a:extLst>
          </p:cNvPr>
          <p:cNvSpPr>
            <a:spLocks noGrp="1"/>
          </p:cNvSpPr>
          <p:nvPr>
            <p:ph type="pic" sz="quarter" idx="19" hasCustomPrompt="1"/>
          </p:nvPr>
        </p:nvSpPr>
        <p:spPr bwMode="gray">
          <a:xfrm>
            <a:off x="7156450" y="2852296"/>
            <a:ext cx="1425600" cy="684000"/>
          </a:xfrm>
          <a:solidFill>
            <a:srgbClr val="F0F0F2"/>
          </a:solidFill>
        </p:spPr>
        <p:txBody>
          <a:bodyPr/>
          <a:lstStyle>
            <a:lvl1pPr rtl="0">
              <a:defRPr/>
            </a:lvl1pPr>
          </a:lstStyle>
          <a:p>
            <a:r>
              <a:rPr lang="en-US"/>
              <a:t> </a:t>
            </a:r>
          </a:p>
        </p:txBody>
      </p:sp>
      <p:sp>
        <p:nvSpPr>
          <p:cNvPr id="20" name="Picture Placeholder 19">
            <a:extLst>
              <a:ext uri="{FF2B5EF4-FFF2-40B4-BE49-F238E27FC236}">
                <a16:creationId xmlns:a16="http://schemas.microsoft.com/office/drawing/2014/main" id="{3B2B5B43-01B1-4494-880C-812F142D1DA5}"/>
              </a:ext>
            </a:extLst>
          </p:cNvPr>
          <p:cNvSpPr>
            <a:spLocks noGrp="1"/>
          </p:cNvSpPr>
          <p:nvPr>
            <p:ph type="pic" sz="quarter" idx="20" hasCustomPrompt="1"/>
          </p:nvPr>
        </p:nvSpPr>
        <p:spPr bwMode="gray">
          <a:xfrm>
            <a:off x="8832849" y="2852296"/>
            <a:ext cx="1425600" cy="684000"/>
          </a:xfrm>
          <a:solidFill>
            <a:srgbClr val="F0F0F2"/>
          </a:solidFill>
        </p:spPr>
        <p:txBody>
          <a:bodyPr/>
          <a:lstStyle>
            <a:lvl1pPr rtl="0">
              <a:defRPr/>
            </a:lvl1pPr>
          </a:lstStyle>
          <a:p>
            <a:r>
              <a:rPr lang="en-US"/>
              <a:t> </a:t>
            </a:r>
          </a:p>
        </p:txBody>
      </p:sp>
      <p:sp>
        <p:nvSpPr>
          <p:cNvPr id="22" name="Picture Placeholder 21">
            <a:extLst>
              <a:ext uri="{FF2B5EF4-FFF2-40B4-BE49-F238E27FC236}">
                <a16:creationId xmlns:a16="http://schemas.microsoft.com/office/drawing/2014/main" id="{3B07A90B-C31A-474F-98C1-4E65ECE2896A}"/>
              </a:ext>
            </a:extLst>
          </p:cNvPr>
          <p:cNvSpPr>
            <a:spLocks noGrp="1"/>
          </p:cNvSpPr>
          <p:nvPr>
            <p:ph type="pic" sz="quarter" idx="21" hasCustomPrompt="1"/>
          </p:nvPr>
        </p:nvSpPr>
        <p:spPr bwMode="gray">
          <a:xfrm>
            <a:off x="5480050" y="3785235"/>
            <a:ext cx="1425600" cy="684000"/>
          </a:xfrm>
          <a:solidFill>
            <a:srgbClr val="F0F0F2"/>
          </a:solidFill>
        </p:spPr>
        <p:txBody>
          <a:bodyPr/>
          <a:lstStyle>
            <a:lvl1pPr rtl="0">
              <a:defRPr/>
            </a:lvl1pPr>
          </a:lstStyle>
          <a:p>
            <a:r>
              <a:rPr lang="en-US"/>
              <a:t> </a:t>
            </a:r>
          </a:p>
        </p:txBody>
      </p:sp>
      <p:sp>
        <p:nvSpPr>
          <p:cNvPr id="24" name="Picture Placeholder 23">
            <a:extLst>
              <a:ext uri="{FF2B5EF4-FFF2-40B4-BE49-F238E27FC236}">
                <a16:creationId xmlns:a16="http://schemas.microsoft.com/office/drawing/2014/main" id="{EBFAEB7D-1834-4A64-98DA-356E2A328B90}"/>
              </a:ext>
            </a:extLst>
          </p:cNvPr>
          <p:cNvSpPr>
            <a:spLocks noGrp="1"/>
          </p:cNvSpPr>
          <p:nvPr>
            <p:ph type="pic" sz="quarter" idx="22" hasCustomPrompt="1"/>
          </p:nvPr>
        </p:nvSpPr>
        <p:spPr bwMode="gray">
          <a:xfrm>
            <a:off x="7156450" y="3785235"/>
            <a:ext cx="1425600" cy="684000"/>
          </a:xfrm>
          <a:solidFill>
            <a:srgbClr val="F0F0F2"/>
          </a:solidFill>
        </p:spPr>
        <p:txBody>
          <a:bodyPr/>
          <a:lstStyle>
            <a:lvl1pPr rtl="0">
              <a:defRPr/>
            </a:lvl1pPr>
          </a:lstStyle>
          <a:p>
            <a:r>
              <a:rPr lang="en-US"/>
              <a:t> </a:t>
            </a:r>
          </a:p>
        </p:txBody>
      </p:sp>
      <p:sp>
        <p:nvSpPr>
          <p:cNvPr id="26" name="Picture Placeholder 25">
            <a:extLst>
              <a:ext uri="{FF2B5EF4-FFF2-40B4-BE49-F238E27FC236}">
                <a16:creationId xmlns:a16="http://schemas.microsoft.com/office/drawing/2014/main" id="{4D76A67E-CF5C-450D-BBDB-11CD97C74115}"/>
              </a:ext>
            </a:extLst>
          </p:cNvPr>
          <p:cNvSpPr>
            <a:spLocks noGrp="1"/>
          </p:cNvSpPr>
          <p:nvPr>
            <p:ph type="pic" sz="quarter" idx="23" hasCustomPrompt="1"/>
          </p:nvPr>
        </p:nvSpPr>
        <p:spPr bwMode="gray">
          <a:xfrm>
            <a:off x="8832849" y="3785235"/>
            <a:ext cx="1425600" cy="684000"/>
          </a:xfrm>
          <a:solidFill>
            <a:srgbClr val="F0F0F2"/>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FE5749B4-7C72-4129-8F4A-4FA6F55889ED}"/>
              </a:ext>
            </a:extLst>
          </p:cNvPr>
          <p:cNvSpPr>
            <a:spLocks noGrp="1"/>
          </p:cNvSpPr>
          <p:nvPr>
            <p:ph type="pic" sz="quarter" idx="24" hasCustomPrompt="1"/>
          </p:nvPr>
        </p:nvSpPr>
        <p:spPr>
          <a:xfrm>
            <a:off x="5480050" y="433388"/>
            <a:ext cx="2263775" cy="552450"/>
          </a:xfrm>
        </p:spPr>
        <p:txBody>
          <a:bodyPr/>
          <a:lstStyle>
            <a:lvl1pPr>
              <a:defRPr/>
            </a:lvl1pPr>
          </a:lstStyle>
          <a:p>
            <a:r>
              <a:rPr lang="en-US"/>
              <a:t> </a:t>
            </a:r>
          </a:p>
        </p:txBody>
      </p:sp>
    </p:spTree>
    <p:extLst>
      <p:ext uri="{BB962C8B-B14F-4D97-AF65-F5344CB8AC3E}">
        <p14:creationId xmlns:p14="http://schemas.microsoft.com/office/powerpoint/2010/main" val="244126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ody copy 2 columns  w/ benefits lef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D14AB8C-1509-4E55-9412-6381FB79712D}"/>
              </a:ext>
            </a:extLst>
          </p:cNvPr>
          <p:cNvGraphicFramePr>
            <a:graphicFrameLocks noChangeAspect="1"/>
          </p:cNvGraphicFramePr>
          <p:nvPr userDrawn="1">
            <p:custDataLst>
              <p:tags r:id="rId1"/>
            </p:custDataLst>
            <p:extLst>
              <p:ext uri="{D42A27DB-BD31-4B8C-83A1-F6EECF244321}">
                <p14:modId xmlns:p14="http://schemas.microsoft.com/office/powerpoint/2010/main" val="188036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CD14AB8C-1509-4E55-9412-6381FB7971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940174" cy="3600450"/>
          </a:xfrm>
        </p:spPr>
        <p:txBody>
          <a:bodyPr/>
          <a:lstStyle>
            <a:lvl1pPr rtl="0">
              <a:lnSpc>
                <a:spcPct val="120000"/>
              </a:lnSpc>
              <a:defRPr sz="1600" b="0">
                <a:latin typeface="Poppins Medium" panose="00000600000000000000" pitchFamily="2" charset="0"/>
                <a:cs typeface="Poppins Medium" panose="00000600000000000000" pitchFamily="2" charset="0"/>
              </a:defRPr>
            </a:lvl1pPr>
            <a:lvl2pPr marL="0" indent="0" rtl="0">
              <a:spcBef>
                <a:spcPts val="1500"/>
              </a:spcBef>
              <a:buFont typeface="Arial" panose="020B0604020202020204" pitchFamily="34" charset="0"/>
              <a:buNone/>
              <a:defRPr/>
            </a:lvl2pPr>
            <a:lvl3pPr marL="216000" indent="-216000" rtl="0">
              <a:spcBef>
                <a:spcPts val="600"/>
              </a:spcBef>
              <a:buFont typeface="UniteFont" panose="02000509000000000000" pitchFamily="49" charset="0"/>
              <a:buChar char="+"/>
              <a:defRPr/>
            </a:lvl3pPr>
            <a:lvl4pPr marL="432000" indent="-216000" rtl="0">
              <a:spcBef>
                <a:spcPts val="600"/>
              </a:spcBef>
              <a:buFont typeface="UniteFont" panose="02000509000000000000" pitchFamily="49" charset="0"/>
              <a:buChar char="+"/>
              <a:defRPr/>
            </a:lvl4pPr>
            <a:lvl5pPr marL="648000" indent="-216000" rtl="0">
              <a:spcBef>
                <a:spcPts val="600"/>
              </a:spcBef>
              <a:buFont typeface="UniteFont" panose="02000509000000000000" pitchFamily="49" charset="0"/>
              <a:buChar char="+"/>
              <a:defRPr/>
            </a:lvl5pPr>
          </a:lstStyle>
          <a:p>
            <a:pPr lvl="0"/>
            <a:r>
              <a:rPr lang="en-US"/>
              <a:t>First level, Poppins Medium, 16pt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4624388" y="1455738"/>
            <a:ext cx="3957637" cy="3600450"/>
          </a:xfrm>
        </p:spPr>
        <p:txBody>
          <a:bodyPr/>
          <a:lstStyle>
            <a:lvl1pPr rtl="0">
              <a:lnSpc>
                <a:spcPct val="120000"/>
              </a:lnSpc>
              <a:defRPr sz="1600" b="0">
                <a:latin typeface="Poppins Medium" panose="00000600000000000000" pitchFamily="2" charset="0"/>
                <a:cs typeface="Poppins Medium" panose="00000600000000000000" pitchFamily="2" charset="0"/>
              </a:defRPr>
            </a:lvl1pPr>
            <a:lvl2pPr marL="0" indent="0" rtl="0">
              <a:spcBef>
                <a:spcPts val="1500"/>
              </a:spcBef>
              <a:buFont typeface="Arial" panose="020B0604020202020204" pitchFamily="34" charset="0"/>
              <a:buNone/>
              <a:defRPr/>
            </a:lvl2pPr>
            <a:lvl3pPr marL="216000" indent="-216000" rtl="0">
              <a:spcBef>
                <a:spcPts val="600"/>
              </a:spcBef>
              <a:buFont typeface="UniteFont" panose="02000509000000000000" pitchFamily="49" charset="0"/>
              <a:buChar char="&gt;"/>
              <a:defRPr/>
            </a:lvl3pPr>
            <a:lvl4pPr marL="432000" indent="-216000" rtl="0">
              <a:spcBef>
                <a:spcPts val="600"/>
              </a:spcBef>
              <a:buFont typeface="UniteFont" panose="02000509000000000000" pitchFamily="49" charset="0"/>
              <a:buChar char="&gt;"/>
              <a:defRPr/>
            </a:lvl4pPr>
            <a:lvl5pPr marL="648000" indent="-216000" rtl="0">
              <a:spcBef>
                <a:spcPts val="600"/>
              </a:spcBef>
              <a:buFont typeface="UniteFont" panose="02000509000000000000" pitchFamily="49" charset="0"/>
              <a:buChar char="&gt;"/>
              <a:defRPr/>
            </a:lvl5pPr>
          </a:lstStyle>
          <a:p>
            <a:pPr lvl="0"/>
            <a:r>
              <a:rPr lang="en-US"/>
              <a:t>First level, Poppins Medium, 16pt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2147681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lumns w/ images">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A8F1ED4E-3E9B-4614-91A8-F206421B1A38}"/>
              </a:ext>
            </a:extLst>
          </p:cNvPr>
          <p:cNvGraphicFramePr>
            <a:graphicFrameLocks noChangeAspect="1"/>
          </p:cNvGraphicFramePr>
          <p:nvPr userDrawn="1">
            <p:custDataLst>
              <p:tags r:id="rId1"/>
            </p:custDataLst>
            <p:extLst>
              <p:ext uri="{D42A27DB-BD31-4B8C-83A1-F6EECF244321}">
                <p14:modId xmlns:p14="http://schemas.microsoft.com/office/powerpoint/2010/main" val="1809310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A8F1ED4E-3E9B-4614-91A8-F206421B1A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D63DAE-541D-401D-92F6-286DEE8B8015}"/>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478E5410-E6A1-4CD8-9A3B-BB42F65568AE}"/>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735BCAFF-5D9F-409D-B224-344F70C34993}"/>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FA77BD11-B8D1-459B-AA22-00A4A0C0E0E3}"/>
              </a:ext>
            </a:extLst>
          </p:cNvPr>
          <p:cNvSpPr>
            <a:spLocks noGrp="1"/>
          </p:cNvSpPr>
          <p:nvPr>
            <p:ph type="body" sz="quarter" idx="13" hasCustomPrompt="1"/>
          </p:nvPr>
        </p:nvSpPr>
        <p:spPr bwMode="gray">
          <a:xfrm>
            <a:off x="431800" y="1455738"/>
            <a:ext cx="587375" cy="641586"/>
          </a:xfrm>
        </p:spPr>
        <p:txBody>
          <a:bodyPr>
            <a:noAutofit/>
          </a:bodyPr>
          <a:lstStyle>
            <a:lvl1pPr rtl="0">
              <a:lnSpc>
                <a:spcPct val="120000"/>
              </a:lnSpc>
              <a:defRPr sz="3000">
                <a:latin typeface="Poppins Medium" panose="00000600000000000000" pitchFamily="2" charset="0"/>
                <a:cs typeface="Poppins Medium" panose="00000600000000000000" pitchFamily="2" charset="0"/>
              </a:defRPr>
            </a:lvl1pPr>
          </a:lstStyle>
          <a:p>
            <a:pPr lvl="0"/>
            <a:r>
              <a:rPr lang="en-US"/>
              <a:t>1.</a:t>
            </a:r>
          </a:p>
        </p:txBody>
      </p:sp>
      <p:sp>
        <p:nvSpPr>
          <p:cNvPr id="9" name="Text Placeholder 8">
            <a:extLst>
              <a:ext uri="{FF2B5EF4-FFF2-40B4-BE49-F238E27FC236}">
                <a16:creationId xmlns:a16="http://schemas.microsoft.com/office/drawing/2014/main" id="{4D776FB7-C940-46F7-9887-948B8AFE9AA9}"/>
              </a:ext>
            </a:extLst>
          </p:cNvPr>
          <p:cNvSpPr>
            <a:spLocks noGrp="1"/>
          </p:cNvSpPr>
          <p:nvPr>
            <p:ph type="body" sz="quarter" idx="14"/>
          </p:nvPr>
        </p:nvSpPr>
        <p:spPr bwMode="gray">
          <a:xfrm>
            <a:off x="1019175" y="1455738"/>
            <a:ext cx="4192588" cy="641586"/>
          </a:xfrm>
        </p:spPr>
        <p:txBody>
          <a:bodyPr>
            <a:noAutofit/>
          </a:bodyPr>
          <a:lstStyle>
            <a:lvl1pPr rtl="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C2ACF75D-9F02-4A92-BFD8-344AC61BB71A}"/>
              </a:ext>
            </a:extLst>
          </p:cNvPr>
          <p:cNvSpPr>
            <a:spLocks noGrp="1"/>
          </p:cNvSpPr>
          <p:nvPr>
            <p:ph type="body" sz="quarter" idx="15" hasCustomPrompt="1"/>
          </p:nvPr>
        </p:nvSpPr>
        <p:spPr bwMode="gray">
          <a:xfrm>
            <a:off x="5480050" y="1455738"/>
            <a:ext cx="587375" cy="641586"/>
          </a:xfrm>
        </p:spPr>
        <p:txBody>
          <a:bodyPr>
            <a:noAutofit/>
          </a:bodyPr>
          <a:lstStyle>
            <a:lvl1pPr rtl="0">
              <a:lnSpc>
                <a:spcPct val="120000"/>
              </a:lnSpc>
              <a:defRPr sz="3000">
                <a:latin typeface="Poppins Medium" panose="00000600000000000000" pitchFamily="2" charset="0"/>
                <a:cs typeface="Poppins Medium" panose="00000600000000000000" pitchFamily="2" charset="0"/>
              </a:defRPr>
            </a:lvl1pPr>
          </a:lstStyle>
          <a:p>
            <a:pPr lvl="0"/>
            <a:r>
              <a:rPr lang="en-US"/>
              <a:t>2.</a:t>
            </a:r>
          </a:p>
        </p:txBody>
      </p:sp>
      <p:sp>
        <p:nvSpPr>
          <p:cNvPr id="13" name="Text Placeholder 12">
            <a:extLst>
              <a:ext uri="{FF2B5EF4-FFF2-40B4-BE49-F238E27FC236}">
                <a16:creationId xmlns:a16="http://schemas.microsoft.com/office/drawing/2014/main" id="{5DBD01DD-7C8B-4D4F-864D-56EAD46A585B}"/>
              </a:ext>
            </a:extLst>
          </p:cNvPr>
          <p:cNvSpPr>
            <a:spLocks noGrp="1"/>
          </p:cNvSpPr>
          <p:nvPr>
            <p:ph type="body" sz="quarter" idx="16"/>
          </p:nvPr>
        </p:nvSpPr>
        <p:spPr bwMode="gray">
          <a:xfrm>
            <a:off x="6067424" y="1455738"/>
            <a:ext cx="4190999" cy="641586"/>
          </a:xfrm>
        </p:spPr>
        <p:txBody>
          <a:bodyPr>
            <a:noAutofit/>
          </a:bodyPr>
          <a:lstStyle>
            <a:lvl1pPr rtl="0">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AEE884FF-E010-41C0-9813-43306802C365}"/>
              </a:ext>
            </a:extLst>
          </p:cNvPr>
          <p:cNvSpPr>
            <a:spLocks noGrp="1"/>
          </p:cNvSpPr>
          <p:nvPr>
            <p:ph type="pic" sz="quarter" idx="17" hasCustomPrompt="1"/>
          </p:nvPr>
        </p:nvSpPr>
        <p:spPr bwMode="gray">
          <a:xfrm>
            <a:off x="431800" y="2392680"/>
            <a:ext cx="4778375" cy="2663508"/>
          </a:xfrm>
          <a:solidFill>
            <a:srgbClr val="F0F0F2"/>
          </a:solidFill>
        </p:spPr>
        <p:txBody>
          <a:bodyPr/>
          <a:lstStyle>
            <a:lvl1pPr rtl="0">
              <a:defRPr/>
            </a:lvl1pPr>
          </a:lstStyle>
          <a:p>
            <a:r>
              <a:rPr lang="en-US"/>
              <a:t> </a:t>
            </a:r>
          </a:p>
        </p:txBody>
      </p:sp>
      <p:sp>
        <p:nvSpPr>
          <p:cNvPr id="17" name="Picture Placeholder 16">
            <a:extLst>
              <a:ext uri="{FF2B5EF4-FFF2-40B4-BE49-F238E27FC236}">
                <a16:creationId xmlns:a16="http://schemas.microsoft.com/office/drawing/2014/main" id="{09A8E861-306F-41F4-9C49-8FA9B5533D0B}"/>
              </a:ext>
            </a:extLst>
          </p:cNvPr>
          <p:cNvSpPr>
            <a:spLocks noGrp="1"/>
          </p:cNvSpPr>
          <p:nvPr>
            <p:ph type="pic" sz="quarter" idx="18" hasCustomPrompt="1"/>
          </p:nvPr>
        </p:nvSpPr>
        <p:spPr bwMode="gray">
          <a:xfrm>
            <a:off x="5480050" y="2392680"/>
            <a:ext cx="4778375" cy="2663508"/>
          </a:xfrm>
          <a:solidFill>
            <a:srgbClr val="F0F0F2"/>
          </a:solidFill>
        </p:spPr>
        <p:txBody>
          <a:bodyPr/>
          <a:lstStyle>
            <a:lvl1pPr rtl="0">
              <a:defRPr/>
            </a:lvl1pPr>
          </a:lstStyle>
          <a:p>
            <a:r>
              <a:rPr lang="en-US"/>
              <a:t> </a:t>
            </a:r>
          </a:p>
        </p:txBody>
      </p:sp>
    </p:spTree>
    <p:extLst>
      <p:ext uri="{BB962C8B-B14F-4D97-AF65-F5344CB8AC3E}">
        <p14:creationId xmlns:p14="http://schemas.microsoft.com/office/powerpoint/2010/main" val="25513532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columns w/ images">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8BFE539C-FE33-4151-8055-3B6BB5618915}"/>
              </a:ext>
            </a:extLst>
          </p:cNvPr>
          <p:cNvGraphicFramePr>
            <a:graphicFrameLocks noChangeAspect="1"/>
          </p:cNvGraphicFramePr>
          <p:nvPr userDrawn="1">
            <p:custDataLst>
              <p:tags r:id="rId1"/>
            </p:custDataLst>
            <p:extLst>
              <p:ext uri="{D42A27DB-BD31-4B8C-83A1-F6EECF244321}">
                <p14:modId xmlns:p14="http://schemas.microsoft.com/office/powerpoint/2010/main" val="15841775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8BFE539C-FE33-4151-8055-3B6BB56189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1676400" cy="1692000"/>
          </a:xfrm>
        </p:spPr>
        <p:txBody>
          <a:bodyPr/>
          <a:lstStyle>
            <a:lvl1pPr rtl="0">
              <a:defRPr b="1">
                <a:latin typeface="+mn-lt"/>
              </a:defRPr>
            </a:lvl1pPr>
            <a:lvl2pPr marL="0" indent="0" rtl="0">
              <a:spcBef>
                <a:spcPts val="0"/>
              </a:spcBef>
              <a:buFont typeface="Arial" panose="020B0604020202020204" pitchFamily="34" charset="0"/>
              <a:buNone/>
              <a:defRPr/>
            </a:lvl2pPr>
            <a:lvl3pPr marL="216000" indent="-216000">
              <a:defRPr/>
            </a:lvl3pPr>
            <a:lvl4pPr marL="432000" indent="-216000">
              <a:defRPr/>
            </a:lvl4pPr>
            <a:lvl5pPr marL="648000">
              <a:defRPr/>
            </a:lvl5pPr>
          </a:lstStyle>
          <a:p>
            <a:pPr lvl="0"/>
            <a:r>
              <a:rPr lang="en-US"/>
              <a:t>First level, Noto Sans Bold, 11pt</a:t>
            </a:r>
          </a:p>
          <a:p>
            <a:pPr lvl="1"/>
            <a:r>
              <a:rPr lang="en-US"/>
              <a:t>Second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5480051" y="1455738"/>
            <a:ext cx="1676400" cy="1692000"/>
          </a:xfrm>
        </p:spPr>
        <p:txBody>
          <a:bodyPr/>
          <a:lstStyle>
            <a:lvl1pPr rtl="0">
              <a:defRPr b="1"/>
            </a:lvl1pPr>
            <a:lvl2pPr marL="0" indent="0" rtl="0">
              <a:spcBef>
                <a:spcPts val="0"/>
              </a:spcBef>
              <a:buFont typeface="Arial" panose="020B0604020202020204" pitchFamily="34" charset="0"/>
              <a:buNone/>
              <a:defRPr/>
            </a:lvl2pPr>
            <a:lvl3pPr marL="216000">
              <a:defRPr/>
            </a:lvl3pPr>
            <a:lvl4pPr marL="432000">
              <a:defRPr/>
            </a:lvl4pPr>
            <a:lvl5pPr marL="648000">
              <a:defRPr/>
            </a:lvl5pPr>
          </a:lstStyle>
          <a:p>
            <a:pPr lvl="0"/>
            <a:r>
              <a:rPr lang="en-US"/>
              <a:t>First level, Noto Sans Bold, 11pt</a:t>
            </a:r>
          </a:p>
          <a:p>
            <a:pPr lvl="1"/>
            <a:r>
              <a:rPr lang="en-US"/>
              <a:t>Second level, Noto Sans, 11pt</a:t>
            </a:r>
          </a:p>
        </p:txBody>
      </p:sp>
      <p:sp>
        <p:nvSpPr>
          <p:cNvPr id="8" name="Text Placeholder 7">
            <a:extLst>
              <a:ext uri="{FF2B5EF4-FFF2-40B4-BE49-F238E27FC236}">
                <a16:creationId xmlns:a16="http://schemas.microsoft.com/office/drawing/2014/main" id="{BED70E28-7EEE-4942-9419-1C0645DB6F85}"/>
              </a:ext>
            </a:extLst>
          </p:cNvPr>
          <p:cNvSpPr>
            <a:spLocks noGrp="1"/>
          </p:cNvSpPr>
          <p:nvPr>
            <p:ph type="body" sz="quarter" idx="15" hasCustomPrompt="1"/>
          </p:nvPr>
        </p:nvSpPr>
        <p:spPr bwMode="gray">
          <a:xfrm>
            <a:off x="431800" y="3364188"/>
            <a:ext cx="1676399" cy="1692000"/>
          </a:xfrm>
        </p:spPr>
        <p:txBody>
          <a:bodyPr/>
          <a:lstStyle>
            <a:lvl1pPr rtl="0">
              <a:defRPr b="1"/>
            </a:lvl1pPr>
            <a:lvl2pPr marL="0" indent="0" rtl="0">
              <a:spcBef>
                <a:spcPts val="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0" name="Text Placeholder 9">
            <a:extLst>
              <a:ext uri="{FF2B5EF4-FFF2-40B4-BE49-F238E27FC236}">
                <a16:creationId xmlns:a16="http://schemas.microsoft.com/office/drawing/2014/main" id="{6BC60AC5-CE5B-40ED-9A7E-88998542A310}"/>
              </a:ext>
            </a:extLst>
          </p:cNvPr>
          <p:cNvSpPr>
            <a:spLocks noGrp="1"/>
          </p:cNvSpPr>
          <p:nvPr>
            <p:ph type="body" sz="quarter" idx="16" hasCustomPrompt="1"/>
          </p:nvPr>
        </p:nvSpPr>
        <p:spPr bwMode="gray">
          <a:xfrm>
            <a:off x="5480051" y="3364188"/>
            <a:ext cx="1676398" cy="1692000"/>
          </a:xfrm>
        </p:spPr>
        <p:txBody>
          <a:bodyPr/>
          <a:lstStyle>
            <a:lvl1pPr rtl="0">
              <a:defRPr b="1"/>
            </a:lvl1pPr>
            <a:lvl2pPr marL="0" indent="0" rtl="0">
              <a:spcBef>
                <a:spcPts val="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2" name="Picture Placeholder 11">
            <a:extLst>
              <a:ext uri="{FF2B5EF4-FFF2-40B4-BE49-F238E27FC236}">
                <a16:creationId xmlns:a16="http://schemas.microsoft.com/office/drawing/2014/main" id="{F149909A-8D3A-4750-89D7-6AFEF16A3A57}"/>
              </a:ext>
            </a:extLst>
          </p:cNvPr>
          <p:cNvSpPr>
            <a:spLocks noGrp="1"/>
          </p:cNvSpPr>
          <p:nvPr>
            <p:ph type="pic" sz="quarter" idx="17" hasCustomPrompt="1"/>
          </p:nvPr>
        </p:nvSpPr>
        <p:spPr bwMode="gray">
          <a:xfrm>
            <a:off x="2400300" y="1455738"/>
            <a:ext cx="2811461" cy="1692000"/>
          </a:xfrm>
          <a:solidFill>
            <a:srgbClr val="F0F0F2"/>
          </a:solidFill>
        </p:spPr>
        <p:txBody>
          <a:bodyPr/>
          <a:lstStyle>
            <a:lvl1pPr rtl="0">
              <a:defRPr/>
            </a:lvl1pPr>
          </a:lstStyle>
          <a:p>
            <a:r>
              <a:rPr lang="en-US"/>
              <a:t> </a:t>
            </a:r>
          </a:p>
        </p:txBody>
      </p:sp>
      <p:sp>
        <p:nvSpPr>
          <p:cNvPr id="14" name="Picture Placeholder 13">
            <a:extLst>
              <a:ext uri="{FF2B5EF4-FFF2-40B4-BE49-F238E27FC236}">
                <a16:creationId xmlns:a16="http://schemas.microsoft.com/office/drawing/2014/main" id="{A142F4FF-47BE-4B98-868F-E9E26FA41CE2}"/>
              </a:ext>
            </a:extLst>
          </p:cNvPr>
          <p:cNvSpPr>
            <a:spLocks noGrp="1"/>
          </p:cNvSpPr>
          <p:nvPr>
            <p:ph type="pic" sz="quarter" idx="18" hasCustomPrompt="1"/>
          </p:nvPr>
        </p:nvSpPr>
        <p:spPr bwMode="gray">
          <a:xfrm>
            <a:off x="7446825" y="1455738"/>
            <a:ext cx="2811600" cy="1692000"/>
          </a:xfrm>
          <a:solidFill>
            <a:srgbClr val="F0F0F2"/>
          </a:solidFill>
        </p:spPr>
        <p:txBody>
          <a:bodyPr/>
          <a:lstStyle>
            <a:lvl1pPr rtl="0">
              <a:defRPr/>
            </a:lvl1pPr>
          </a:lstStyle>
          <a:p>
            <a:r>
              <a:rPr lang="en-US"/>
              <a:t> </a:t>
            </a:r>
          </a:p>
        </p:txBody>
      </p:sp>
      <p:sp>
        <p:nvSpPr>
          <p:cNvPr id="16" name="Picture Placeholder 15">
            <a:extLst>
              <a:ext uri="{FF2B5EF4-FFF2-40B4-BE49-F238E27FC236}">
                <a16:creationId xmlns:a16="http://schemas.microsoft.com/office/drawing/2014/main" id="{D7CB5871-A598-438F-96D4-56F060B2DC17}"/>
              </a:ext>
            </a:extLst>
          </p:cNvPr>
          <p:cNvSpPr>
            <a:spLocks noGrp="1"/>
          </p:cNvSpPr>
          <p:nvPr>
            <p:ph type="pic" sz="quarter" idx="19" hasCustomPrompt="1"/>
          </p:nvPr>
        </p:nvSpPr>
        <p:spPr bwMode="gray">
          <a:xfrm>
            <a:off x="2400300" y="3364188"/>
            <a:ext cx="2811600" cy="1692000"/>
          </a:xfrm>
          <a:solidFill>
            <a:srgbClr val="F0F0F2"/>
          </a:solidFill>
        </p:spPr>
        <p:txBody>
          <a:bodyPr/>
          <a:lstStyle>
            <a:lvl1pPr rtl="0">
              <a:defRPr/>
            </a:lvl1pPr>
          </a:lstStyle>
          <a:p>
            <a:r>
              <a:rPr lang="en-US"/>
              <a:t> </a:t>
            </a:r>
          </a:p>
        </p:txBody>
      </p:sp>
      <p:sp>
        <p:nvSpPr>
          <p:cNvPr id="18" name="Picture Placeholder 17">
            <a:extLst>
              <a:ext uri="{FF2B5EF4-FFF2-40B4-BE49-F238E27FC236}">
                <a16:creationId xmlns:a16="http://schemas.microsoft.com/office/drawing/2014/main" id="{D201E748-697E-4327-BD93-68D2F8AAC7D4}"/>
              </a:ext>
            </a:extLst>
          </p:cNvPr>
          <p:cNvSpPr>
            <a:spLocks noGrp="1"/>
          </p:cNvSpPr>
          <p:nvPr>
            <p:ph type="pic" sz="quarter" idx="20" hasCustomPrompt="1"/>
          </p:nvPr>
        </p:nvSpPr>
        <p:spPr bwMode="gray">
          <a:xfrm>
            <a:off x="7446825" y="3364188"/>
            <a:ext cx="2811600" cy="1692000"/>
          </a:xfrm>
          <a:solidFill>
            <a:srgbClr val="F0F0F2"/>
          </a:solidFill>
        </p:spPr>
        <p:txBody>
          <a:bodyPr/>
          <a:lstStyle>
            <a:lvl1pPr rtl="0">
              <a:defRPr/>
            </a:lvl1pPr>
          </a:lstStyle>
          <a:p>
            <a:r>
              <a:rPr lang="en-US"/>
              <a:t> </a:t>
            </a:r>
          </a:p>
        </p:txBody>
      </p:sp>
    </p:spTree>
    <p:extLst>
      <p:ext uri="{BB962C8B-B14F-4D97-AF65-F5344CB8AC3E}">
        <p14:creationId xmlns:p14="http://schemas.microsoft.com/office/powerpoint/2010/main" val="42597864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columns with Logos">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CA90D660-A2FC-4E3B-B931-C2CBD2717081}"/>
              </a:ext>
            </a:extLst>
          </p:cNvPr>
          <p:cNvGraphicFramePr>
            <a:graphicFrameLocks noChangeAspect="1"/>
          </p:cNvGraphicFramePr>
          <p:nvPr userDrawn="1">
            <p:custDataLst>
              <p:tags r:id="rId1"/>
            </p:custDataLst>
            <p:extLst>
              <p:ext uri="{D42A27DB-BD31-4B8C-83A1-F6EECF244321}">
                <p14:modId xmlns:p14="http://schemas.microsoft.com/office/powerpoint/2010/main" val="3780157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0" name="Objekt 9" hidden="1">
                        <a:extLst>
                          <a:ext uri="{FF2B5EF4-FFF2-40B4-BE49-F238E27FC236}">
                            <a16:creationId xmlns:a16="http://schemas.microsoft.com/office/drawing/2014/main" id="{CA90D660-A2FC-4E3B-B931-C2CBD27170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2194560"/>
            <a:ext cx="3101974" cy="2861628"/>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2194560"/>
            <a:ext cx="3121025" cy="2861628"/>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8" name="Text Placeholder 7">
            <a:extLst>
              <a:ext uri="{FF2B5EF4-FFF2-40B4-BE49-F238E27FC236}">
                <a16:creationId xmlns:a16="http://schemas.microsoft.com/office/drawing/2014/main" id="{2198AD6F-127A-4370-8D7B-CD2BEE21ADF8}"/>
              </a:ext>
            </a:extLst>
          </p:cNvPr>
          <p:cNvSpPr>
            <a:spLocks noGrp="1"/>
          </p:cNvSpPr>
          <p:nvPr>
            <p:ph type="body" sz="quarter" idx="15" hasCustomPrompt="1"/>
          </p:nvPr>
        </p:nvSpPr>
        <p:spPr bwMode="gray">
          <a:xfrm>
            <a:off x="7156449" y="2194559"/>
            <a:ext cx="3101975" cy="2861627"/>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9" name="Picture Placeholder 8">
            <a:extLst>
              <a:ext uri="{FF2B5EF4-FFF2-40B4-BE49-F238E27FC236}">
                <a16:creationId xmlns:a16="http://schemas.microsoft.com/office/drawing/2014/main" id="{BA1F234A-F91A-4672-B5DE-CC0C74019387}"/>
              </a:ext>
            </a:extLst>
          </p:cNvPr>
          <p:cNvSpPr>
            <a:spLocks noGrp="1"/>
          </p:cNvSpPr>
          <p:nvPr>
            <p:ph type="pic" sz="quarter" idx="16" hasCustomPrompt="1"/>
          </p:nvPr>
        </p:nvSpPr>
        <p:spPr bwMode="gray">
          <a:xfrm>
            <a:off x="431801" y="1455738"/>
            <a:ext cx="2514599" cy="540000"/>
          </a:xfrm>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3392FB5A-682D-4DF9-AF97-1B0605B0EEF0}"/>
              </a:ext>
            </a:extLst>
          </p:cNvPr>
          <p:cNvSpPr>
            <a:spLocks noGrp="1"/>
          </p:cNvSpPr>
          <p:nvPr>
            <p:ph type="pic" sz="quarter" idx="17" hasCustomPrompt="1"/>
          </p:nvPr>
        </p:nvSpPr>
        <p:spPr bwMode="gray">
          <a:xfrm>
            <a:off x="3784600" y="1455738"/>
            <a:ext cx="2514599" cy="540000"/>
          </a:xfrm>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18CB8C12-6DBC-4C95-A8A7-D5EFE06C1A62}"/>
              </a:ext>
            </a:extLst>
          </p:cNvPr>
          <p:cNvSpPr>
            <a:spLocks noGrp="1"/>
          </p:cNvSpPr>
          <p:nvPr>
            <p:ph type="pic" sz="quarter" idx="18" hasCustomPrompt="1"/>
          </p:nvPr>
        </p:nvSpPr>
        <p:spPr bwMode="gray">
          <a:xfrm>
            <a:off x="7156449" y="1455738"/>
            <a:ext cx="2514599" cy="540000"/>
          </a:xfrm>
        </p:spPr>
        <p:txBody>
          <a:bodyPr/>
          <a:lstStyle>
            <a:lvl1pPr rtl="0">
              <a:defRPr/>
            </a:lvl1pPr>
          </a:lstStyle>
          <a:p>
            <a:r>
              <a:rPr lang="en-US"/>
              <a:t> </a:t>
            </a:r>
          </a:p>
        </p:txBody>
      </p:sp>
    </p:spTree>
    <p:extLst>
      <p:ext uri="{BB962C8B-B14F-4D97-AF65-F5344CB8AC3E}">
        <p14:creationId xmlns:p14="http://schemas.microsoft.com/office/powerpoint/2010/main" val="244969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key facts white">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C83974E6-2BF0-4D29-9D5A-84C12BA50B91}"/>
              </a:ext>
            </a:extLst>
          </p:cNvPr>
          <p:cNvGraphicFramePr>
            <a:graphicFrameLocks noChangeAspect="1"/>
          </p:cNvGraphicFramePr>
          <p:nvPr userDrawn="1">
            <p:custDataLst>
              <p:tags r:id="rId1"/>
            </p:custDataLst>
            <p:extLst>
              <p:ext uri="{D42A27DB-BD31-4B8C-83A1-F6EECF244321}">
                <p14:modId xmlns:p14="http://schemas.microsoft.com/office/powerpoint/2010/main" val="1753568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1" name="Objekt 10" hidden="1">
                        <a:extLst>
                          <a:ext uri="{FF2B5EF4-FFF2-40B4-BE49-F238E27FC236}">
                            <a16:creationId xmlns:a16="http://schemas.microsoft.com/office/drawing/2014/main" id="{C83974E6-2BF0-4D29-9D5A-84C12BA50B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Textplatzhalter 18">
            <a:extLst>
              <a:ext uri="{FF2B5EF4-FFF2-40B4-BE49-F238E27FC236}">
                <a16:creationId xmlns:a16="http://schemas.microsoft.com/office/drawing/2014/main" id="{C886770A-DFD3-4B72-8CE8-345CABCA8F98}"/>
              </a:ext>
            </a:extLst>
          </p:cNvPr>
          <p:cNvSpPr>
            <a:spLocks noGrp="1"/>
          </p:cNvSpPr>
          <p:nvPr>
            <p:ph type="body" sz="quarter" idx="14" hasCustomPrompt="1"/>
          </p:nvPr>
        </p:nvSpPr>
        <p:spPr bwMode="gray">
          <a:xfrm>
            <a:off x="7156449" y="1455737"/>
            <a:ext cx="3100557" cy="3102132"/>
          </a:xfrm>
          <a:custGeom>
            <a:avLst/>
            <a:gdLst>
              <a:gd name="connsiteX0" fmla="*/ 1546648 w 3100557"/>
              <a:gd name="connsiteY0" fmla="*/ 0 h 3102132"/>
              <a:gd name="connsiteX1" fmla="*/ 1555370 w 3100557"/>
              <a:gd name="connsiteY1" fmla="*/ 0 h 3102132"/>
              <a:gd name="connsiteX2" fmla="*/ 1652265 w 3100557"/>
              <a:gd name="connsiteY2" fmla="*/ 6787 h 3102132"/>
              <a:gd name="connsiteX3" fmla="*/ 2014282 w 3100557"/>
              <a:gd name="connsiteY3" fmla="*/ 468942 h 3102132"/>
              <a:gd name="connsiteX4" fmla="*/ 2014282 w 3100557"/>
              <a:gd name="connsiteY4" fmla="*/ 1086356 h 3102132"/>
              <a:gd name="connsiteX5" fmla="*/ 2631772 w 3100557"/>
              <a:gd name="connsiteY5" fmla="*/ 1086356 h 3102132"/>
              <a:gd name="connsiteX6" fmla="*/ 3100557 w 3100557"/>
              <a:gd name="connsiteY6" fmla="*/ 1552605 h 3102132"/>
              <a:gd name="connsiteX7" fmla="*/ 2631772 w 3100557"/>
              <a:gd name="connsiteY7" fmla="*/ 2015857 h 3102132"/>
              <a:gd name="connsiteX8" fmla="*/ 2014359 w 3100557"/>
              <a:gd name="connsiteY8" fmla="*/ 2015857 h 3102132"/>
              <a:gd name="connsiteX9" fmla="*/ 2014359 w 3100557"/>
              <a:gd name="connsiteY9" fmla="*/ 2633347 h 3102132"/>
              <a:gd name="connsiteX10" fmla="*/ 1548110 w 3100557"/>
              <a:gd name="connsiteY10" fmla="*/ 3102132 h 3102132"/>
              <a:gd name="connsiteX11" fmla="*/ 1084857 w 3100557"/>
              <a:gd name="connsiteY11" fmla="*/ 2633347 h 3102132"/>
              <a:gd name="connsiteX12" fmla="*/ 1084857 w 3100557"/>
              <a:gd name="connsiteY12" fmla="*/ 2015857 h 3102132"/>
              <a:gd name="connsiteX13" fmla="*/ 467368 w 3100557"/>
              <a:gd name="connsiteY13" fmla="*/ 2015857 h 3102132"/>
              <a:gd name="connsiteX14" fmla="*/ 5670 w 3100557"/>
              <a:gd name="connsiteY14" fmla="*/ 1651883 h 3102132"/>
              <a:gd name="connsiteX15" fmla="*/ 0 w 3100557"/>
              <a:gd name="connsiteY15" fmla="*/ 1570125 h 3102132"/>
              <a:gd name="connsiteX16" fmla="*/ 0 w 3100557"/>
              <a:gd name="connsiteY16" fmla="*/ 1529392 h 3102132"/>
              <a:gd name="connsiteX17" fmla="*/ 5654 w 3100557"/>
              <a:gd name="connsiteY17" fmla="*/ 1448447 h 3102132"/>
              <a:gd name="connsiteX18" fmla="*/ 467368 w 3100557"/>
              <a:gd name="connsiteY18" fmla="*/ 1086356 h 3102132"/>
              <a:gd name="connsiteX19" fmla="*/ 1084857 w 3100557"/>
              <a:gd name="connsiteY19" fmla="*/ 1086356 h 3102132"/>
              <a:gd name="connsiteX20" fmla="*/ 1084857 w 3100557"/>
              <a:gd name="connsiteY20" fmla="*/ 468942 h 3102132"/>
              <a:gd name="connsiteX21" fmla="*/ 1084781 w 3100557"/>
              <a:gd name="connsiteY21" fmla="*/ 468942 h 3102132"/>
              <a:gd name="connsiteX22" fmla="*/ 1448806 w 3100557"/>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7" h="3102132">
                <a:moveTo>
                  <a:pt x="1546648" y="0"/>
                </a:moveTo>
                <a:lnTo>
                  <a:pt x="1555370" y="0"/>
                </a:lnTo>
                <a:lnTo>
                  <a:pt x="1652265" y="6787"/>
                </a:lnTo>
                <a:cubicBezTo>
                  <a:pt x="1876483" y="39961"/>
                  <a:pt x="2014282" y="190083"/>
                  <a:pt x="2014282" y="468942"/>
                </a:cubicBezTo>
                <a:lnTo>
                  <a:pt x="2014282" y="1086356"/>
                </a:lnTo>
                <a:lnTo>
                  <a:pt x="2631772" y="1086356"/>
                </a:lnTo>
                <a:cubicBezTo>
                  <a:pt x="2950007" y="1086356"/>
                  <a:pt x="3100557" y="1266416"/>
                  <a:pt x="3100557" y="1552605"/>
                </a:cubicBezTo>
                <a:cubicBezTo>
                  <a:pt x="3100557" y="1835874"/>
                  <a:pt x="2950392" y="2015857"/>
                  <a:pt x="2631772" y="2015857"/>
                </a:cubicBezTo>
                <a:lnTo>
                  <a:pt x="2014359" y="2015857"/>
                </a:lnTo>
                <a:lnTo>
                  <a:pt x="2014359" y="2633347"/>
                </a:lnTo>
                <a:cubicBezTo>
                  <a:pt x="2014359" y="2951660"/>
                  <a:pt x="1834376"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5"/>
                </a:lnTo>
                <a:lnTo>
                  <a:pt x="0" y="1529392"/>
                </a:lnTo>
                <a:lnTo>
                  <a:pt x="5654" y="1448447"/>
                </a:lnTo>
                <a:cubicBezTo>
                  <a:pt x="38739" y="1224214"/>
                  <a:pt x="188508" y="1086356"/>
                  <a:pt x="467368" y="1086356"/>
                </a:cubicBezTo>
                <a:lnTo>
                  <a:pt x="1084857" y="1086356"/>
                </a:lnTo>
                <a:lnTo>
                  <a:pt x="1084857" y="468942"/>
                </a:lnTo>
                <a:lnTo>
                  <a:pt x="1084781" y="468942"/>
                </a:lnTo>
                <a:cubicBezTo>
                  <a:pt x="1084781" y="190083"/>
                  <a:pt x="1222581" y="39961"/>
                  <a:pt x="1448806" y="6787"/>
                </a:cubicBezTo>
                <a:close/>
              </a:path>
            </a:pathLst>
          </a:custGeom>
          <a:gradFill>
            <a:gsLst>
              <a:gs pos="20000">
                <a:schemeClr val="tx1"/>
              </a:gs>
              <a:gs pos="80000">
                <a:schemeClr val="accent2"/>
              </a:gs>
            </a:gsLst>
            <a:lin ang="18600000" scaled="0"/>
          </a:gradFill>
        </p:spPr>
        <p:txBody>
          <a:bodyPr wrap="square" anchor="ctr">
            <a:noAutofit/>
          </a:bodyPr>
          <a:lstStyle>
            <a:lvl1pPr algn="ctr" rtl="0">
              <a:defRPr b="1">
                <a:solidFill>
                  <a:schemeClr val="bg2"/>
                </a:solidFill>
              </a:defRPr>
            </a:lvl1pPr>
            <a:lvl2pPr marL="0" indent="0" algn="ctr" rtl="0">
              <a:spcBef>
                <a:spcPts val="0"/>
              </a:spcBef>
              <a:buFont typeface="Arial" panose="020B0604020202020204" pitchFamily="34" charset="0"/>
              <a:buNone/>
              <a:defRPr>
                <a:solidFill>
                  <a:schemeClr val="bg2"/>
                </a:solidFill>
              </a:defRPr>
            </a:lvl2pPr>
          </a:lstStyle>
          <a:p>
            <a:pPr lvl="0"/>
            <a:r>
              <a:rPr lang="en-US"/>
              <a:t>First level, Noto Sans Bold, 11pt</a:t>
            </a:r>
          </a:p>
          <a:p>
            <a:pPr lvl="1"/>
            <a:r>
              <a:rPr lang="en-US"/>
              <a:t>Second level, Noto Sans, 11pt</a:t>
            </a:r>
          </a:p>
        </p:txBody>
      </p:sp>
      <p:sp>
        <p:nvSpPr>
          <p:cNvPr id="18" name="Textplatzhalter 17">
            <a:extLst>
              <a:ext uri="{FF2B5EF4-FFF2-40B4-BE49-F238E27FC236}">
                <a16:creationId xmlns:a16="http://schemas.microsoft.com/office/drawing/2014/main" id="{BE08428D-D366-45FA-B91E-DFF57B152FEA}"/>
              </a:ext>
            </a:extLst>
          </p:cNvPr>
          <p:cNvSpPr>
            <a:spLocks noGrp="1"/>
          </p:cNvSpPr>
          <p:nvPr>
            <p:ph type="body" sz="quarter" idx="13" hasCustomPrompt="1"/>
          </p:nvPr>
        </p:nvSpPr>
        <p:spPr bwMode="gray">
          <a:xfrm>
            <a:off x="3794124" y="1455737"/>
            <a:ext cx="3100558" cy="3102132"/>
          </a:xfrm>
          <a:custGeom>
            <a:avLst/>
            <a:gdLst>
              <a:gd name="connsiteX0" fmla="*/ 1546648 w 3100558"/>
              <a:gd name="connsiteY0" fmla="*/ 0 h 3102132"/>
              <a:gd name="connsiteX1" fmla="*/ 1555370 w 3100558"/>
              <a:gd name="connsiteY1" fmla="*/ 0 h 3102132"/>
              <a:gd name="connsiteX2" fmla="*/ 1652265 w 3100558"/>
              <a:gd name="connsiteY2" fmla="*/ 6787 h 3102132"/>
              <a:gd name="connsiteX3" fmla="*/ 2014282 w 3100558"/>
              <a:gd name="connsiteY3" fmla="*/ 468942 h 3102132"/>
              <a:gd name="connsiteX4" fmla="*/ 2014282 w 3100558"/>
              <a:gd name="connsiteY4" fmla="*/ 1086356 h 3102132"/>
              <a:gd name="connsiteX5" fmla="*/ 2631772 w 3100558"/>
              <a:gd name="connsiteY5" fmla="*/ 1086356 h 3102132"/>
              <a:gd name="connsiteX6" fmla="*/ 3100558 w 3100558"/>
              <a:gd name="connsiteY6" fmla="*/ 1552605 h 3102132"/>
              <a:gd name="connsiteX7" fmla="*/ 2631772 w 3100558"/>
              <a:gd name="connsiteY7" fmla="*/ 2015857 h 3102132"/>
              <a:gd name="connsiteX8" fmla="*/ 2014360 w 3100558"/>
              <a:gd name="connsiteY8" fmla="*/ 2015857 h 3102132"/>
              <a:gd name="connsiteX9" fmla="*/ 2014360 w 3100558"/>
              <a:gd name="connsiteY9" fmla="*/ 2633347 h 3102132"/>
              <a:gd name="connsiteX10" fmla="*/ 1548110 w 3100558"/>
              <a:gd name="connsiteY10" fmla="*/ 3102132 h 3102132"/>
              <a:gd name="connsiteX11" fmla="*/ 1084857 w 3100558"/>
              <a:gd name="connsiteY11" fmla="*/ 2633347 h 3102132"/>
              <a:gd name="connsiteX12" fmla="*/ 1084857 w 3100558"/>
              <a:gd name="connsiteY12" fmla="*/ 2015857 h 3102132"/>
              <a:gd name="connsiteX13" fmla="*/ 467368 w 3100558"/>
              <a:gd name="connsiteY13" fmla="*/ 2015857 h 3102132"/>
              <a:gd name="connsiteX14" fmla="*/ 5670 w 3100558"/>
              <a:gd name="connsiteY14" fmla="*/ 1651883 h 3102132"/>
              <a:gd name="connsiteX15" fmla="*/ 0 w 3100558"/>
              <a:gd name="connsiteY15" fmla="*/ 1570125 h 3102132"/>
              <a:gd name="connsiteX16" fmla="*/ 0 w 3100558"/>
              <a:gd name="connsiteY16" fmla="*/ 1529391 h 3102132"/>
              <a:gd name="connsiteX17" fmla="*/ 5654 w 3100558"/>
              <a:gd name="connsiteY17" fmla="*/ 1448447 h 3102132"/>
              <a:gd name="connsiteX18" fmla="*/ 467368 w 3100558"/>
              <a:gd name="connsiteY18" fmla="*/ 1086356 h 3102132"/>
              <a:gd name="connsiteX19" fmla="*/ 1084857 w 3100558"/>
              <a:gd name="connsiteY19" fmla="*/ 1086356 h 3102132"/>
              <a:gd name="connsiteX20" fmla="*/ 1084857 w 3100558"/>
              <a:gd name="connsiteY20" fmla="*/ 468942 h 3102132"/>
              <a:gd name="connsiteX21" fmla="*/ 1084781 w 3100558"/>
              <a:gd name="connsiteY21" fmla="*/ 468942 h 3102132"/>
              <a:gd name="connsiteX22" fmla="*/ 1448806 w 3100558"/>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8" h="3102132">
                <a:moveTo>
                  <a:pt x="1546648" y="0"/>
                </a:moveTo>
                <a:lnTo>
                  <a:pt x="1555370" y="0"/>
                </a:lnTo>
                <a:lnTo>
                  <a:pt x="1652265" y="6787"/>
                </a:lnTo>
                <a:cubicBezTo>
                  <a:pt x="1876484" y="39961"/>
                  <a:pt x="2014282" y="190083"/>
                  <a:pt x="2014282" y="468942"/>
                </a:cubicBezTo>
                <a:lnTo>
                  <a:pt x="2014282" y="1086356"/>
                </a:lnTo>
                <a:lnTo>
                  <a:pt x="2631772" y="1086356"/>
                </a:lnTo>
                <a:cubicBezTo>
                  <a:pt x="2950007" y="1086356"/>
                  <a:pt x="3100558" y="1266416"/>
                  <a:pt x="3100558" y="1552605"/>
                </a:cubicBezTo>
                <a:cubicBezTo>
                  <a:pt x="3100558" y="1835874"/>
                  <a:pt x="2950392" y="2015857"/>
                  <a:pt x="2631772" y="2015857"/>
                </a:cubicBezTo>
                <a:lnTo>
                  <a:pt x="2014360" y="2015857"/>
                </a:lnTo>
                <a:lnTo>
                  <a:pt x="2014360" y="2633347"/>
                </a:lnTo>
                <a:cubicBezTo>
                  <a:pt x="2014360" y="2951660"/>
                  <a:pt x="1834377"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5"/>
                </a:lnTo>
                <a:lnTo>
                  <a:pt x="0" y="1529391"/>
                </a:lnTo>
                <a:lnTo>
                  <a:pt x="5654" y="1448447"/>
                </a:lnTo>
                <a:cubicBezTo>
                  <a:pt x="38739" y="1224214"/>
                  <a:pt x="188508" y="1086356"/>
                  <a:pt x="467368" y="1086356"/>
                </a:cubicBezTo>
                <a:lnTo>
                  <a:pt x="1084857" y="1086356"/>
                </a:lnTo>
                <a:lnTo>
                  <a:pt x="1084857" y="468942"/>
                </a:lnTo>
                <a:lnTo>
                  <a:pt x="1084781" y="468942"/>
                </a:lnTo>
                <a:cubicBezTo>
                  <a:pt x="1084781" y="190083"/>
                  <a:pt x="1222581" y="39961"/>
                  <a:pt x="1448806" y="6787"/>
                </a:cubicBezTo>
                <a:close/>
              </a:path>
            </a:pathLst>
          </a:custGeom>
          <a:gradFill>
            <a:gsLst>
              <a:gs pos="20000">
                <a:schemeClr val="tx1"/>
              </a:gs>
              <a:gs pos="80000">
                <a:schemeClr val="accent2"/>
              </a:gs>
            </a:gsLst>
            <a:lin ang="18600000" scaled="0"/>
          </a:gradFill>
        </p:spPr>
        <p:txBody>
          <a:bodyPr wrap="square" anchor="ctr">
            <a:noAutofit/>
          </a:bodyPr>
          <a:lstStyle>
            <a:lvl1pPr algn="ctr" rtl="0">
              <a:defRPr b="1">
                <a:solidFill>
                  <a:schemeClr val="bg2"/>
                </a:solidFill>
              </a:defRPr>
            </a:lvl1pPr>
            <a:lvl2pPr marL="0" indent="0" algn="ctr" rtl="0">
              <a:spcBef>
                <a:spcPts val="0"/>
              </a:spcBef>
              <a:buFont typeface="Arial" panose="020B0604020202020204" pitchFamily="34" charset="0"/>
              <a:buNone/>
              <a:defRPr>
                <a:solidFill>
                  <a:schemeClr val="bg2"/>
                </a:solidFill>
              </a:defRPr>
            </a:lvl2pPr>
          </a:lstStyle>
          <a:p>
            <a:pPr lvl="0"/>
            <a:r>
              <a:rPr lang="en-US"/>
              <a:t>First level, Noto Sans Bold, 11pt</a:t>
            </a:r>
          </a:p>
          <a:p>
            <a:pPr lvl="1"/>
            <a:r>
              <a:rPr lang="en-US"/>
              <a:t>Second level, Noto Sans, 11pt</a:t>
            </a:r>
          </a:p>
        </p:txBody>
      </p:sp>
      <p:sp>
        <p:nvSpPr>
          <p:cNvPr id="17" name="Textplatzhalter 16">
            <a:extLst>
              <a:ext uri="{FF2B5EF4-FFF2-40B4-BE49-F238E27FC236}">
                <a16:creationId xmlns:a16="http://schemas.microsoft.com/office/drawing/2014/main" id="{A17F72EF-8BB1-4BE5-A6A1-BDAA34FDD3FA}"/>
              </a:ext>
            </a:extLst>
          </p:cNvPr>
          <p:cNvSpPr>
            <a:spLocks noGrp="1"/>
          </p:cNvSpPr>
          <p:nvPr>
            <p:ph type="body" sz="quarter" idx="12" hasCustomPrompt="1"/>
          </p:nvPr>
        </p:nvSpPr>
        <p:spPr bwMode="gray">
          <a:xfrm>
            <a:off x="431799" y="1455737"/>
            <a:ext cx="3100558" cy="3102132"/>
          </a:xfrm>
          <a:custGeom>
            <a:avLst/>
            <a:gdLst>
              <a:gd name="connsiteX0" fmla="*/ 1546648 w 3100558"/>
              <a:gd name="connsiteY0" fmla="*/ 0 h 3102132"/>
              <a:gd name="connsiteX1" fmla="*/ 1555370 w 3100558"/>
              <a:gd name="connsiteY1" fmla="*/ 0 h 3102132"/>
              <a:gd name="connsiteX2" fmla="*/ 1652265 w 3100558"/>
              <a:gd name="connsiteY2" fmla="*/ 6787 h 3102132"/>
              <a:gd name="connsiteX3" fmla="*/ 2014282 w 3100558"/>
              <a:gd name="connsiteY3" fmla="*/ 468942 h 3102132"/>
              <a:gd name="connsiteX4" fmla="*/ 2014282 w 3100558"/>
              <a:gd name="connsiteY4" fmla="*/ 1086356 h 3102132"/>
              <a:gd name="connsiteX5" fmla="*/ 2631772 w 3100558"/>
              <a:gd name="connsiteY5" fmla="*/ 1086356 h 3102132"/>
              <a:gd name="connsiteX6" fmla="*/ 3100558 w 3100558"/>
              <a:gd name="connsiteY6" fmla="*/ 1552605 h 3102132"/>
              <a:gd name="connsiteX7" fmla="*/ 2631772 w 3100558"/>
              <a:gd name="connsiteY7" fmla="*/ 2015857 h 3102132"/>
              <a:gd name="connsiteX8" fmla="*/ 2014360 w 3100558"/>
              <a:gd name="connsiteY8" fmla="*/ 2015857 h 3102132"/>
              <a:gd name="connsiteX9" fmla="*/ 2014360 w 3100558"/>
              <a:gd name="connsiteY9" fmla="*/ 2633347 h 3102132"/>
              <a:gd name="connsiteX10" fmla="*/ 1548110 w 3100558"/>
              <a:gd name="connsiteY10" fmla="*/ 3102132 h 3102132"/>
              <a:gd name="connsiteX11" fmla="*/ 1084857 w 3100558"/>
              <a:gd name="connsiteY11" fmla="*/ 2633347 h 3102132"/>
              <a:gd name="connsiteX12" fmla="*/ 1084857 w 3100558"/>
              <a:gd name="connsiteY12" fmla="*/ 2015857 h 3102132"/>
              <a:gd name="connsiteX13" fmla="*/ 467368 w 3100558"/>
              <a:gd name="connsiteY13" fmla="*/ 2015857 h 3102132"/>
              <a:gd name="connsiteX14" fmla="*/ 5670 w 3100558"/>
              <a:gd name="connsiteY14" fmla="*/ 1651883 h 3102132"/>
              <a:gd name="connsiteX15" fmla="*/ 0 w 3100558"/>
              <a:gd name="connsiteY15" fmla="*/ 1570124 h 3102132"/>
              <a:gd name="connsiteX16" fmla="*/ 0 w 3100558"/>
              <a:gd name="connsiteY16" fmla="*/ 1529392 h 3102132"/>
              <a:gd name="connsiteX17" fmla="*/ 5654 w 3100558"/>
              <a:gd name="connsiteY17" fmla="*/ 1448447 h 3102132"/>
              <a:gd name="connsiteX18" fmla="*/ 467368 w 3100558"/>
              <a:gd name="connsiteY18" fmla="*/ 1086356 h 3102132"/>
              <a:gd name="connsiteX19" fmla="*/ 1084857 w 3100558"/>
              <a:gd name="connsiteY19" fmla="*/ 1086356 h 3102132"/>
              <a:gd name="connsiteX20" fmla="*/ 1084857 w 3100558"/>
              <a:gd name="connsiteY20" fmla="*/ 468942 h 3102132"/>
              <a:gd name="connsiteX21" fmla="*/ 1084781 w 3100558"/>
              <a:gd name="connsiteY21" fmla="*/ 468942 h 3102132"/>
              <a:gd name="connsiteX22" fmla="*/ 1448806 w 3100558"/>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8" h="3102132">
                <a:moveTo>
                  <a:pt x="1546648" y="0"/>
                </a:moveTo>
                <a:lnTo>
                  <a:pt x="1555370" y="0"/>
                </a:lnTo>
                <a:lnTo>
                  <a:pt x="1652265" y="6787"/>
                </a:lnTo>
                <a:cubicBezTo>
                  <a:pt x="1876483" y="39961"/>
                  <a:pt x="2014282" y="190083"/>
                  <a:pt x="2014282" y="468942"/>
                </a:cubicBezTo>
                <a:lnTo>
                  <a:pt x="2014282" y="1086356"/>
                </a:lnTo>
                <a:lnTo>
                  <a:pt x="2631772" y="1086356"/>
                </a:lnTo>
                <a:cubicBezTo>
                  <a:pt x="2950007" y="1086356"/>
                  <a:pt x="3100558" y="1266416"/>
                  <a:pt x="3100558" y="1552605"/>
                </a:cubicBezTo>
                <a:cubicBezTo>
                  <a:pt x="3100558" y="1835874"/>
                  <a:pt x="2950392" y="2015857"/>
                  <a:pt x="2631772" y="2015857"/>
                </a:cubicBezTo>
                <a:lnTo>
                  <a:pt x="2014360" y="2015857"/>
                </a:lnTo>
                <a:lnTo>
                  <a:pt x="2014360" y="2633347"/>
                </a:lnTo>
                <a:cubicBezTo>
                  <a:pt x="2014360" y="2951660"/>
                  <a:pt x="1834377"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4"/>
                </a:lnTo>
                <a:lnTo>
                  <a:pt x="0" y="1529392"/>
                </a:lnTo>
                <a:lnTo>
                  <a:pt x="5654" y="1448447"/>
                </a:lnTo>
                <a:cubicBezTo>
                  <a:pt x="38739" y="1224214"/>
                  <a:pt x="188508" y="1086356"/>
                  <a:pt x="467368" y="1086356"/>
                </a:cubicBezTo>
                <a:lnTo>
                  <a:pt x="1084857" y="1086356"/>
                </a:lnTo>
                <a:lnTo>
                  <a:pt x="1084857" y="468942"/>
                </a:lnTo>
                <a:lnTo>
                  <a:pt x="1084781" y="468942"/>
                </a:lnTo>
                <a:cubicBezTo>
                  <a:pt x="1084781" y="190083"/>
                  <a:pt x="1222580" y="39961"/>
                  <a:pt x="1448806" y="6787"/>
                </a:cubicBezTo>
                <a:close/>
              </a:path>
            </a:pathLst>
          </a:custGeom>
          <a:gradFill>
            <a:gsLst>
              <a:gs pos="20000">
                <a:schemeClr val="tx1"/>
              </a:gs>
              <a:gs pos="80000">
                <a:schemeClr val="accent2"/>
              </a:gs>
            </a:gsLst>
            <a:lin ang="18600000" scaled="0"/>
          </a:gradFill>
        </p:spPr>
        <p:txBody>
          <a:bodyPr wrap="square" anchor="ctr">
            <a:noAutofit/>
          </a:bodyPr>
          <a:lstStyle>
            <a:lvl1pPr algn="ctr" rtl="0">
              <a:defRPr b="1">
                <a:solidFill>
                  <a:schemeClr val="bg2"/>
                </a:solidFill>
              </a:defRPr>
            </a:lvl1pPr>
            <a:lvl2pPr marL="0" indent="0" algn="ctr" rtl="0">
              <a:spcBef>
                <a:spcPts val="0"/>
              </a:spcBef>
              <a:buFont typeface="Arial" panose="020B0604020202020204" pitchFamily="34" charset="0"/>
              <a:buNone/>
              <a:defRPr>
                <a:solidFill>
                  <a:schemeClr val="bg2"/>
                </a:solidFill>
              </a:defRPr>
            </a:lvl2pPr>
          </a:lstStyle>
          <a:p>
            <a:pPr lvl="0"/>
            <a:r>
              <a:rPr lang="en-US"/>
              <a:t>First level, Noto Sans Bold, 11pt</a:t>
            </a:r>
          </a:p>
          <a:p>
            <a:pPr lvl="1"/>
            <a:r>
              <a:rPr lang="en-US"/>
              <a:t>Second level, Noto Sans, 11pt</a:t>
            </a:r>
          </a:p>
        </p:txBody>
      </p:sp>
      <p:sp>
        <p:nvSpPr>
          <p:cNvPr id="2" name="Title 1">
            <a:extLst>
              <a:ext uri="{FF2B5EF4-FFF2-40B4-BE49-F238E27FC236}">
                <a16:creationId xmlns:a16="http://schemas.microsoft.com/office/drawing/2014/main" id="{D0B9770E-DB08-46C6-B519-D5CF003D414B}"/>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47B44E7-FCD0-4260-8A3A-FF3D9D6ABF81}"/>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8965DA10-D1E1-48F3-85AF-4EBE9C184714}"/>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Tree>
    <p:extLst>
      <p:ext uri="{BB962C8B-B14F-4D97-AF65-F5344CB8AC3E}">
        <p14:creationId xmlns:p14="http://schemas.microsoft.com/office/powerpoint/2010/main" val="6096683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key facts w/ image ">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8130DB61-4438-4878-8AAA-3C89997296D1}"/>
              </a:ext>
            </a:extLst>
          </p:cNvPr>
          <p:cNvGraphicFramePr>
            <a:graphicFrameLocks noChangeAspect="1"/>
          </p:cNvGraphicFramePr>
          <p:nvPr userDrawn="1">
            <p:custDataLst>
              <p:tags r:id="rId1"/>
            </p:custDataLst>
            <p:extLst>
              <p:ext uri="{D42A27DB-BD31-4B8C-83A1-F6EECF244321}">
                <p14:modId xmlns:p14="http://schemas.microsoft.com/office/powerpoint/2010/main" val="407193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7" name="Objekt 6" hidden="1">
                        <a:extLst>
                          <a:ext uri="{FF2B5EF4-FFF2-40B4-BE49-F238E27FC236}">
                            <a16:creationId xmlns:a16="http://schemas.microsoft.com/office/drawing/2014/main" id="{8130DB61-4438-4878-8AAA-3C89997296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2B325ED7-B1C6-4F16-816A-AEABD69612B5}"/>
              </a:ext>
            </a:extLst>
          </p:cNvPr>
          <p:cNvSpPr>
            <a:spLocks noGrp="1"/>
          </p:cNvSpPr>
          <p:nvPr>
            <p:ph type="pic" sz="quarter" idx="15" hasCustomPrompt="1"/>
          </p:nvPr>
        </p:nvSpPr>
        <p:spPr bwMode="gray">
          <a:xfrm>
            <a:off x="-1" y="-1"/>
            <a:ext cx="10691814"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D0B9770E-DB08-46C6-B519-D5CF003D414B}"/>
              </a:ext>
            </a:extLst>
          </p:cNvPr>
          <p:cNvSpPr>
            <a:spLocks noGrp="1"/>
          </p:cNvSpPr>
          <p:nvPr>
            <p:ph type="title" hasCustomPrompt="1"/>
          </p:nvPr>
        </p:nvSpPr>
        <p:spPr bwMode="gray"/>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47B44E7-FCD0-4260-8A3A-FF3D9D6ABF81}"/>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8965DA10-D1E1-48F3-85AF-4EBE9C184714}"/>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1" name="Text Placeholder 10">
            <a:extLst>
              <a:ext uri="{FF2B5EF4-FFF2-40B4-BE49-F238E27FC236}">
                <a16:creationId xmlns:a16="http://schemas.microsoft.com/office/drawing/2014/main" id="{D3000DA6-E72A-4450-86C4-EC2954057B14}"/>
              </a:ext>
            </a:extLst>
          </p:cNvPr>
          <p:cNvSpPr>
            <a:spLocks noGrp="1"/>
          </p:cNvSpPr>
          <p:nvPr>
            <p:ph type="body" sz="quarter" idx="16" hasCustomPrompt="1"/>
          </p:nvPr>
        </p:nvSpPr>
        <p:spPr bwMode="gray">
          <a:xfrm>
            <a:off x="438942" y="5322450"/>
            <a:ext cx="1076400" cy="259200"/>
          </a:xfrm>
          <a:blipFill>
            <a:blip r:embed="rId5">
              <a:extLst>
                <a:ext uri="{96DAC541-7B7A-43D3-8B79-37D633B846F1}">
                  <asvg:svgBlip xmlns:asvg="http://schemas.microsoft.com/office/drawing/2016/SVG/main" r:embed="rId6"/>
                </a:ext>
              </a:extLst>
            </a:blip>
            <a:stretch>
              <a:fillRect/>
            </a:stretch>
          </a:blipFill>
        </p:spPr>
        <p:txBody>
          <a:bodyPr/>
          <a:lstStyle>
            <a:lvl1pPr rtl="0">
              <a:defRPr/>
            </a:lvl1pPr>
          </a:lstStyle>
          <a:p>
            <a:pPr lvl="0"/>
            <a:r>
              <a:rPr lang="en-US"/>
              <a:t> </a:t>
            </a:r>
          </a:p>
        </p:txBody>
      </p:sp>
      <p:sp>
        <p:nvSpPr>
          <p:cNvPr id="15" name="Textplatzhalter 14">
            <a:extLst>
              <a:ext uri="{FF2B5EF4-FFF2-40B4-BE49-F238E27FC236}">
                <a16:creationId xmlns:a16="http://schemas.microsoft.com/office/drawing/2014/main" id="{07A2CE6C-C13A-4DBF-8074-D561E688271D}"/>
              </a:ext>
            </a:extLst>
          </p:cNvPr>
          <p:cNvSpPr>
            <a:spLocks noGrp="1"/>
          </p:cNvSpPr>
          <p:nvPr>
            <p:ph type="body" sz="quarter" idx="12" hasCustomPrompt="1"/>
          </p:nvPr>
        </p:nvSpPr>
        <p:spPr bwMode="gray">
          <a:xfrm>
            <a:off x="431799" y="1455737"/>
            <a:ext cx="3100558" cy="3102132"/>
          </a:xfrm>
          <a:custGeom>
            <a:avLst/>
            <a:gdLst>
              <a:gd name="connsiteX0" fmla="*/ 1546648 w 3100558"/>
              <a:gd name="connsiteY0" fmla="*/ 0 h 3102132"/>
              <a:gd name="connsiteX1" fmla="*/ 1555370 w 3100558"/>
              <a:gd name="connsiteY1" fmla="*/ 0 h 3102132"/>
              <a:gd name="connsiteX2" fmla="*/ 1652265 w 3100558"/>
              <a:gd name="connsiteY2" fmla="*/ 6787 h 3102132"/>
              <a:gd name="connsiteX3" fmla="*/ 2014282 w 3100558"/>
              <a:gd name="connsiteY3" fmla="*/ 468942 h 3102132"/>
              <a:gd name="connsiteX4" fmla="*/ 2014282 w 3100558"/>
              <a:gd name="connsiteY4" fmla="*/ 1086356 h 3102132"/>
              <a:gd name="connsiteX5" fmla="*/ 2631772 w 3100558"/>
              <a:gd name="connsiteY5" fmla="*/ 1086356 h 3102132"/>
              <a:gd name="connsiteX6" fmla="*/ 3100558 w 3100558"/>
              <a:gd name="connsiteY6" fmla="*/ 1552605 h 3102132"/>
              <a:gd name="connsiteX7" fmla="*/ 2631772 w 3100558"/>
              <a:gd name="connsiteY7" fmla="*/ 2015857 h 3102132"/>
              <a:gd name="connsiteX8" fmla="*/ 2014360 w 3100558"/>
              <a:gd name="connsiteY8" fmla="*/ 2015857 h 3102132"/>
              <a:gd name="connsiteX9" fmla="*/ 2014360 w 3100558"/>
              <a:gd name="connsiteY9" fmla="*/ 2633347 h 3102132"/>
              <a:gd name="connsiteX10" fmla="*/ 1548110 w 3100558"/>
              <a:gd name="connsiteY10" fmla="*/ 3102132 h 3102132"/>
              <a:gd name="connsiteX11" fmla="*/ 1084857 w 3100558"/>
              <a:gd name="connsiteY11" fmla="*/ 2633347 h 3102132"/>
              <a:gd name="connsiteX12" fmla="*/ 1084857 w 3100558"/>
              <a:gd name="connsiteY12" fmla="*/ 2015857 h 3102132"/>
              <a:gd name="connsiteX13" fmla="*/ 467368 w 3100558"/>
              <a:gd name="connsiteY13" fmla="*/ 2015857 h 3102132"/>
              <a:gd name="connsiteX14" fmla="*/ 5670 w 3100558"/>
              <a:gd name="connsiteY14" fmla="*/ 1651883 h 3102132"/>
              <a:gd name="connsiteX15" fmla="*/ 0 w 3100558"/>
              <a:gd name="connsiteY15" fmla="*/ 1570124 h 3102132"/>
              <a:gd name="connsiteX16" fmla="*/ 0 w 3100558"/>
              <a:gd name="connsiteY16" fmla="*/ 1529392 h 3102132"/>
              <a:gd name="connsiteX17" fmla="*/ 5654 w 3100558"/>
              <a:gd name="connsiteY17" fmla="*/ 1448447 h 3102132"/>
              <a:gd name="connsiteX18" fmla="*/ 467368 w 3100558"/>
              <a:gd name="connsiteY18" fmla="*/ 1086356 h 3102132"/>
              <a:gd name="connsiteX19" fmla="*/ 1084857 w 3100558"/>
              <a:gd name="connsiteY19" fmla="*/ 1086356 h 3102132"/>
              <a:gd name="connsiteX20" fmla="*/ 1084857 w 3100558"/>
              <a:gd name="connsiteY20" fmla="*/ 468942 h 3102132"/>
              <a:gd name="connsiteX21" fmla="*/ 1084781 w 3100558"/>
              <a:gd name="connsiteY21" fmla="*/ 468942 h 3102132"/>
              <a:gd name="connsiteX22" fmla="*/ 1448806 w 3100558"/>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8" h="3102132">
                <a:moveTo>
                  <a:pt x="1546648" y="0"/>
                </a:moveTo>
                <a:lnTo>
                  <a:pt x="1555370" y="0"/>
                </a:lnTo>
                <a:lnTo>
                  <a:pt x="1652265" y="6787"/>
                </a:lnTo>
                <a:cubicBezTo>
                  <a:pt x="1876483" y="39961"/>
                  <a:pt x="2014282" y="190083"/>
                  <a:pt x="2014282" y="468942"/>
                </a:cubicBezTo>
                <a:lnTo>
                  <a:pt x="2014282" y="1086356"/>
                </a:lnTo>
                <a:lnTo>
                  <a:pt x="2631772" y="1086356"/>
                </a:lnTo>
                <a:cubicBezTo>
                  <a:pt x="2950007" y="1086356"/>
                  <a:pt x="3100558" y="1266416"/>
                  <a:pt x="3100558" y="1552605"/>
                </a:cubicBezTo>
                <a:cubicBezTo>
                  <a:pt x="3100558" y="1835874"/>
                  <a:pt x="2950392" y="2015857"/>
                  <a:pt x="2631772" y="2015857"/>
                </a:cubicBezTo>
                <a:lnTo>
                  <a:pt x="2014360" y="2015857"/>
                </a:lnTo>
                <a:lnTo>
                  <a:pt x="2014360" y="2633347"/>
                </a:lnTo>
                <a:cubicBezTo>
                  <a:pt x="2014360" y="2951660"/>
                  <a:pt x="1834377"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4"/>
                </a:lnTo>
                <a:lnTo>
                  <a:pt x="0" y="1529392"/>
                </a:lnTo>
                <a:lnTo>
                  <a:pt x="5654" y="1448447"/>
                </a:lnTo>
                <a:cubicBezTo>
                  <a:pt x="38739" y="1224214"/>
                  <a:pt x="188508" y="1086356"/>
                  <a:pt x="467368" y="1086356"/>
                </a:cubicBezTo>
                <a:lnTo>
                  <a:pt x="1084857" y="1086356"/>
                </a:lnTo>
                <a:lnTo>
                  <a:pt x="1084857" y="468942"/>
                </a:lnTo>
                <a:lnTo>
                  <a:pt x="1084781" y="468942"/>
                </a:lnTo>
                <a:cubicBezTo>
                  <a:pt x="1084781" y="190083"/>
                  <a:pt x="1222580" y="39961"/>
                  <a:pt x="1448806" y="6787"/>
                </a:cubicBezTo>
                <a:close/>
              </a:path>
            </a:pathLst>
          </a:custGeom>
          <a:solidFill>
            <a:schemeClr val="bg2"/>
          </a:solidFill>
        </p:spPr>
        <p:txBody>
          <a:bodyPr wrap="square" anchor="ctr">
            <a:noAutofit/>
          </a:bodyPr>
          <a:lstStyle>
            <a:lvl1pPr algn="ctr" rtl="0">
              <a:defRPr b="1">
                <a:solidFill>
                  <a:schemeClr val="tx2"/>
                </a:solidFill>
              </a:defRPr>
            </a:lvl1pPr>
            <a:lvl2pPr marL="0" indent="0" algn="ctr" rtl="0">
              <a:spcBef>
                <a:spcPts val="0"/>
              </a:spcBef>
              <a:buFont typeface="Arial" panose="020B0604020202020204" pitchFamily="34" charset="0"/>
              <a:buNone/>
              <a:defRPr>
                <a:solidFill>
                  <a:schemeClr val="tx2"/>
                </a:solidFill>
              </a:defRPr>
            </a:lvl2pPr>
          </a:lstStyle>
          <a:p>
            <a:pPr lvl="0"/>
            <a:r>
              <a:rPr lang="en-US"/>
              <a:t>First level, Noto Sans Bold, 11pt</a:t>
            </a:r>
          </a:p>
          <a:p>
            <a:pPr lvl="1"/>
            <a:r>
              <a:rPr lang="en-US"/>
              <a:t>Second level, Noto Sans, 11pt</a:t>
            </a:r>
          </a:p>
        </p:txBody>
      </p:sp>
      <p:sp>
        <p:nvSpPr>
          <p:cNvPr id="17" name="Textplatzhalter 16">
            <a:extLst>
              <a:ext uri="{FF2B5EF4-FFF2-40B4-BE49-F238E27FC236}">
                <a16:creationId xmlns:a16="http://schemas.microsoft.com/office/drawing/2014/main" id="{969BBD67-E8FF-49AF-ACB4-9288817C743F}"/>
              </a:ext>
            </a:extLst>
          </p:cNvPr>
          <p:cNvSpPr>
            <a:spLocks noGrp="1"/>
          </p:cNvSpPr>
          <p:nvPr>
            <p:ph type="body" sz="quarter" idx="13" hasCustomPrompt="1"/>
          </p:nvPr>
        </p:nvSpPr>
        <p:spPr bwMode="gray">
          <a:xfrm>
            <a:off x="3794124" y="1455737"/>
            <a:ext cx="3100558" cy="3102132"/>
          </a:xfrm>
          <a:custGeom>
            <a:avLst/>
            <a:gdLst>
              <a:gd name="connsiteX0" fmla="*/ 1546648 w 3100558"/>
              <a:gd name="connsiteY0" fmla="*/ 0 h 3102132"/>
              <a:gd name="connsiteX1" fmla="*/ 1555370 w 3100558"/>
              <a:gd name="connsiteY1" fmla="*/ 0 h 3102132"/>
              <a:gd name="connsiteX2" fmla="*/ 1652265 w 3100558"/>
              <a:gd name="connsiteY2" fmla="*/ 6787 h 3102132"/>
              <a:gd name="connsiteX3" fmla="*/ 2014282 w 3100558"/>
              <a:gd name="connsiteY3" fmla="*/ 468942 h 3102132"/>
              <a:gd name="connsiteX4" fmla="*/ 2014282 w 3100558"/>
              <a:gd name="connsiteY4" fmla="*/ 1086356 h 3102132"/>
              <a:gd name="connsiteX5" fmla="*/ 2631772 w 3100558"/>
              <a:gd name="connsiteY5" fmla="*/ 1086356 h 3102132"/>
              <a:gd name="connsiteX6" fmla="*/ 3100558 w 3100558"/>
              <a:gd name="connsiteY6" fmla="*/ 1552605 h 3102132"/>
              <a:gd name="connsiteX7" fmla="*/ 2631772 w 3100558"/>
              <a:gd name="connsiteY7" fmla="*/ 2015857 h 3102132"/>
              <a:gd name="connsiteX8" fmla="*/ 2014360 w 3100558"/>
              <a:gd name="connsiteY8" fmla="*/ 2015857 h 3102132"/>
              <a:gd name="connsiteX9" fmla="*/ 2014360 w 3100558"/>
              <a:gd name="connsiteY9" fmla="*/ 2633347 h 3102132"/>
              <a:gd name="connsiteX10" fmla="*/ 1548110 w 3100558"/>
              <a:gd name="connsiteY10" fmla="*/ 3102132 h 3102132"/>
              <a:gd name="connsiteX11" fmla="*/ 1084857 w 3100558"/>
              <a:gd name="connsiteY11" fmla="*/ 2633347 h 3102132"/>
              <a:gd name="connsiteX12" fmla="*/ 1084857 w 3100558"/>
              <a:gd name="connsiteY12" fmla="*/ 2015857 h 3102132"/>
              <a:gd name="connsiteX13" fmla="*/ 467368 w 3100558"/>
              <a:gd name="connsiteY13" fmla="*/ 2015857 h 3102132"/>
              <a:gd name="connsiteX14" fmla="*/ 5670 w 3100558"/>
              <a:gd name="connsiteY14" fmla="*/ 1651883 h 3102132"/>
              <a:gd name="connsiteX15" fmla="*/ 0 w 3100558"/>
              <a:gd name="connsiteY15" fmla="*/ 1570125 h 3102132"/>
              <a:gd name="connsiteX16" fmla="*/ 0 w 3100558"/>
              <a:gd name="connsiteY16" fmla="*/ 1529391 h 3102132"/>
              <a:gd name="connsiteX17" fmla="*/ 5654 w 3100558"/>
              <a:gd name="connsiteY17" fmla="*/ 1448447 h 3102132"/>
              <a:gd name="connsiteX18" fmla="*/ 467368 w 3100558"/>
              <a:gd name="connsiteY18" fmla="*/ 1086356 h 3102132"/>
              <a:gd name="connsiteX19" fmla="*/ 1084857 w 3100558"/>
              <a:gd name="connsiteY19" fmla="*/ 1086356 h 3102132"/>
              <a:gd name="connsiteX20" fmla="*/ 1084857 w 3100558"/>
              <a:gd name="connsiteY20" fmla="*/ 468942 h 3102132"/>
              <a:gd name="connsiteX21" fmla="*/ 1084781 w 3100558"/>
              <a:gd name="connsiteY21" fmla="*/ 468942 h 3102132"/>
              <a:gd name="connsiteX22" fmla="*/ 1448806 w 3100558"/>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8" h="3102132">
                <a:moveTo>
                  <a:pt x="1546648" y="0"/>
                </a:moveTo>
                <a:lnTo>
                  <a:pt x="1555370" y="0"/>
                </a:lnTo>
                <a:lnTo>
                  <a:pt x="1652265" y="6787"/>
                </a:lnTo>
                <a:cubicBezTo>
                  <a:pt x="1876484" y="39961"/>
                  <a:pt x="2014282" y="190083"/>
                  <a:pt x="2014282" y="468942"/>
                </a:cubicBezTo>
                <a:lnTo>
                  <a:pt x="2014282" y="1086356"/>
                </a:lnTo>
                <a:lnTo>
                  <a:pt x="2631772" y="1086356"/>
                </a:lnTo>
                <a:cubicBezTo>
                  <a:pt x="2950007" y="1086356"/>
                  <a:pt x="3100558" y="1266416"/>
                  <a:pt x="3100558" y="1552605"/>
                </a:cubicBezTo>
                <a:cubicBezTo>
                  <a:pt x="3100558" y="1835874"/>
                  <a:pt x="2950392" y="2015857"/>
                  <a:pt x="2631772" y="2015857"/>
                </a:cubicBezTo>
                <a:lnTo>
                  <a:pt x="2014360" y="2015857"/>
                </a:lnTo>
                <a:lnTo>
                  <a:pt x="2014360" y="2633347"/>
                </a:lnTo>
                <a:cubicBezTo>
                  <a:pt x="2014360" y="2951660"/>
                  <a:pt x="1834377"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5"/>
                </a:lnTo>
                <a:lnTo>
                  <a:pt x="0" y="1529391"/>
                </a:lnTo>
                <a:lnTo>
                  <a:pt x="5654" y="1448447"/>
                </a:lnTo>
                <a:cubicBezTo>
                  <a:pt x="38739" y="1224214"/>
                  <a:pt x="188508" y="1086356"/>
                  <a:pt x="467368" y="1086356"/>
                </a:cubicBezTo>
                <a:lnTo>
                  <a:pt x="1084857" y="1086356"/>
                </a:lnTo>
                <a:lnTo>
                  <a:pt x="1084857" y="468942"/>
                </a:lnTo>
                <a:lnTo>
                  <a:pt x="1084781" y="468942"/>
                </a:lnTo>
                <a:cubicBezTo>
                  <a:pt x="1084781" y="190083"/>
                  <a:pt x="1222581" y="39961"/>
                  <a:pt x="1448806" y="6787"/>
                </a:cubicBezTo>
                <a:close/>
              </a:path>
            </a:pathLst>
          </a:custGeom>
          <a:solidFill>
            <a:schemeClr val="bg2"/>
          </a:solidFill>
        </p:spPr>
        <p:txBody>
          <a:bodyPr wrap="square" anchor="ctr">
            <a:noAutofit/>
          </a:bodyPr>
          <a:lstStyle>
            <a:lvl1pPr algn="ctr" rtl="0">
              <a:defRPr b="1">
                <a:solidFill>
                  <a:schemeClr val="tx2"/>
                </a:solidFill>
              </a:defRPr>
            </a:lvl1pPr>
            <a:lvl2pPr marL="0" indent="0" algn="ctr" rtl="0">
              <a:spcBef>
                <a:spcPts val="0"/>
              </a:spcBef>
              <a:buFont typeface="Arial" panose="020B0604020202020204" pitchFamily="34" charset="0"/>
              <a:buNone/>
              <a:defRPr>
                <a:solidFill>
                  <a:schemeClr val="tx2"/>
                </a:solidFill>
              </a:defRPr>
            </a:lvl2pPr>
          </a:lstStyle>
          <a:p>
            <a:pPr lvl="0"/>
            <a:r>
              <a:rPr lang="en-US"/>
              <a:t>First level, Noto Sans Bold, 11pt</a:t>
            </a:r>
          </a:p>
          <a:p>
            <a:pPr lvl="1"/>
            <a:r>
              <a:rPr lang="en-US"/>
              <a:t>Second level, Noto Sans, 11pt</a:t>
            </a:r>
          </a:p>
        </p:txBody>
      </p:sp>
      <p:sp>
        <p:nvSpPr>
          <p:cNvPr id="18" name="Textplatzhalter 17">
            <a:extLst>
              <a:ext uri="{FF2B5EF4-FFF2-40B4-BE49-F238E27FC236}">
                <a16:creationId xmlns:a16="http://schemas.microsoft.com/office/drawing/2014/main" id="{D4299233-DC89-4A7B-B322-CE39AB7FB46B}"/>
              </a:ext>
            </a:extLst>
          </p:cNvPr>
          <p:cNvSpPr>
            <a:spLocks noGrp="1"/>
          </p:cNvSpPr>
          <p:nvPr>
            <p:ph type="body" sz="quarter" idx="14" hasCustomPrompt="1"/>
          </p:nvPr>
        </p:nvSpPr>
        <p:spPr bwMode="gray">
          <a:xfrm>
            <a:off x="7156449" y="1455737"/>
            <a:ext cx="3100557" cy="3102132"/>
          </a:xfrm>
          <a:custGeom>
            <a:avLst/>
            <a:gdLst>
              <a:gd name="connsiteX0" fmla="*/ 1546648 w 3100557"/>
              <a:gd name="connsiteY0" fmla="*/ 0 h 3102132"/>
              <a:gd name="connsiteX1" fmla="*/ 1555370 w 3100557"/>
              <a:gd name="connsiteY1" fmla="*/ 0 h 3102132"/>
              <a:gd name="connsiteX2" fmla="*/ 1652265 w 3100557"/>
              <a:gd name="connsiteY2" fmla="*/ 6787 h 3102132"/>
              <a:gd name="connsiteX3" fmla="*/ 2014282 w 3100557"/>
              <a:gd name="connsiteY3" fmla="*/ 468942 h 3102132"/>
              <a:gd name="connsiteX4" fmla="*/ 2014282 w 3100557"/>
              <a:gd name="connsiteY4" fmla="*/ 1086356 h 3102132"/>
              <a:gd name="connsiteX5" fmla="*/ 2631772 w 3100557"/>
              <a:gd name="connsiteY5" fmla="*/ 1086356 h 3102132"/>
              <a:gd name="connsiteX6" fmla="*/ 3100557 w 3100557"/>
              <a:gd name="connsiteY6" fmla="*/ 1552605 h 3102132"/>
              <a:gd name="connsiteX7" fmla="*/ 2631772 w 3100557"/>
              <a:gd name="connsiteY7" fmla="*/ 2015857 h 3102132"/>
              <a:gd name="connsiteX8" fmla="*/ 2014359 w 3100557"/>
              <a:gd name="connsiteY8" fmla="*/ 2015857 h 3102132"/>
              <a:gd name="connsiteX9" fmla="*/ 2014359 w 3100557"/>
              <a:gd name="connsiteY9" fmla="*/ 2633347 h 3102132"/>
              <a:gd name="connsiteX10" fmla="*/ 1548110 w 3100557"/>
              <a:gd name="connsiteY10" fmla="*/ 3102132 h 3102132"/>
              <a:gd name="connsiteX11" fmla="*/ 1084857 w 3100557"/>
              <a:gd name="connsiteY11" fmla="*/ 2633347 h 3102132"/>
              <a:gd name="connsiteX12" fmla="*/ 1084857 w 3100557"/>
              <a:gd name="connsiteY12" fmla="*/ 2015857 h 3102132"/>
              <a:gd name="connsiteX13" fmla="*/ 467368 w 3100557"/>
              <a:gd name="connsiteY13" fmla="*/ 2015857 h 3102132"/>
              <a:gd name="connsiteX14" fmla="*/ 5670 w 3100557"/>
              <a:gd name="connsiteY14" fmla="*/ 1651883 h 3102132"/>
              <a:gd name="connsiteX15" fmla="*/ 0 w 3100557"/>
              <a:gd name="connsiteY15" fmla="*/ 1570125 h 3102132"/>
              <a:gd name="connsiteX16" fmla="*/ 0 w 3100557"/>
              <a:gd name="connsiteY16" fmla="*/ 1529392 h 3102132"/>
              <a:gd name="connsiteX17" fmla="*/ 5654 w 3100557"/>
              <a:gd name="connsiteY17" fmla="*/ 1448447 h 3102132"/>
              <a:gd name="connsiteX18" fmla="*/ 467368 w 3100557"/>
              <a:gd name="connsiteY18" fmla="*/ 1086356 h 3102132"/>
              <a:gd name="connsiteX19" fmla="*/ 1084857 w 3100557"/>
              <a:gd name="connsiteY19" fmla="*/ 1086356 h 3102132"/>
              <a:gd name="connsiteX20" fmla="*/ 1084857 w 3100557"/>
              <a:gd name="connsiteY20" fmla="*/ 468942 h 3102132"/>
              <a:gd name="connsiteX21" fmla="*/ 1084781 w 3100557"/>
              <a:gd name="connsiteY21" fmla="*/ 468942 h 3102132"/>
              <a:gd name="connsiteX22" fmla="*/ 1448806 w 3100557"/>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7" h="3102132">
                <a:moveTo>
                  <a:pt x="1546648" y="0"/>
                </a:moveTo>
                <a:lnTo>
                  <a:pt x="1555370" y="0"/>
                </a:lnTo>
                <a:lnTo>
                  <a:pt x="1652265" y="6787"/>
                </a:lnTo>
                <a:cubicBezTo>
                  <a:pt x="1876483" y="39961"/>
                  <a:pt x="2014282" y="190083"/>
                  <a:pt x="2014282" y="468942"/>
                </a:cubicBezTo>
                <a:lnTo>
                  <a:pt x="2014282" y="1086356"/>
                </a:lnTo>
                <a:lnTo>
                  <a:pt x="2631772" y="1086356"/>
                </a:lnTo>
                <a:cubicBezTo>
                  <a:pt x="2950007" y="1086356"/>
                  <a:pt x="3100557" y="1266416"/>
                  <a:pt x="3100557" y="1552605"/>
                </a:cubicBezTo>
                <a:cubicBezTo>
                  <a:pt x="3100557" y="1835874"/>
                  <a:pt x="2950392" y="2015857"/>
                  <a:pt x="2631772" y="2015857"/>
                </a:cubicBezTo>
                <a:lnTo>
                  <a:pt x="2014359" y="2015857"/>
                </a:lnTo>
                <a:lnTo>
                  <a:pt x="2014359" y="2633347"/>
                </a:lnTo>
                <a:cubicBezTo>
                  <a:pt x="2014359" y="2951660"/>
                  <a:pt x="1834376"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5"/>
                </a:lnTo>
                <a:lnTo>
                  <a:pt x="0" y="1529392"/>
                </a:lnTo>
                <a:lnTo>
                  <a:pt x="5654" y="1448447"/>
                </a:lnTo>
                <a:cubicBezTo>
                  <a:pt x="38739" y="1224214"/>
                  <a:pt x="188508" y="1086356"/>
                  <a:pt x="467368" y="1086356"/>
                </a:cubicBezTo>
                <a:lnTo>
                  <a:pt x="1084857" y="1086356"/>
                </a:lnTo>
                <a:lnTo>
                  <a:pt x="1084857" y="468942"/>
                </a:lnTo>
                <a:lnTo>
                  <a:pt x="1084781" y="468942"/>
                </a:lnTo>
                <a:cubicBezTo>
                  <a:pt x="1084781" y="190083"/>
                  <a:pt x="1222581" y="39961"/>
                  <a:pt x="1448806" y="6787"/>
                </a:cubicBezTo>
                <a:close/>
              </a:path>
            </a:pathLst>
          </a:custGeom>
          <a:solidFill>
            <a:schemeClr val="bg2"/>
          </a:solidFill>
        </p:spPr>
        <p:txBody>
          <a:bodyPr wrap="square" anchor="ctr">
            <a:noAutofit/>
          </a:bodyPr>
          <a:lstStyle>
            <a:lvl1pPr algn="ctr" rtl="0">
              <a:defRPr b="1">
                <a:solidFill>
                  <a:schemeClr val="tx2"/>
                </a:solidFill>
              </a:defRPr>
            </a:lvl1pPr>
            <a:lvl2pPr marL="0" indent="0" algn="ctr" rtl="0">
              <a:spcBef>
                <a:spcPts val="0"/>
              </a:spcBef>
              <a:buFont typeface="Arial" panose="020B0604020202020204" pitchFamily="34" charset="0"/>
              <a:buNone/>
              <a:defRPr>
                <a:solidFill>
                  <a:schemeClr val="tx2"/>
                </a:solidFill>
              </a:defRPr>
            </a:lvl2pPr>
          </a:lstStyle>
          <a:p>
            <a:pPr lvl="0"/>
            <a:r>
              <a:rPr lang="en-US"/>
              <a:t>First level, Noto Sans Bold, 11pt</a:t>
            </a:r>
          </a:p>
          <a:p>
            <a:pPr lvl="1"/>
            <a:r>
              <a:rPr lang="en-US"/>
              <a:t>Second level, Noto Sans, 11pt</a:t>
            </a:r>
          </a:p>
        </p:txBody>
      </p:sp>
    </p:spTree>
    <p:extLst>
      <p:ext uri="{BB962C8B-B14F-4D97-AF65-F5344CB8AC3E}">
        <p14:creationId xmlns:p14="http://schemas.microsoft.com/office/powerpoint/2010/main" val="19668626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added images">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B8274326-C5A2-499E-862B-8594390C426E}"/>
              </a:ext>
            </a:extLst>
          </p:cNvPr>
          <p:cNvGraphicFramePr>
            <a:graphicFrameLocks noChangeAspect="1"/>
          </p:cNvGraphicFramePr>
          <p:nvPr userDrawn="1">
            <p:custDataLst>
              <p:tags r:id="rId1"/>
            </p:custDataLst>
            <p:extLst>
              <p:ext uri="{D42A27DB-BD31-4B8C-83A1-F6EECF244321}">
                <p14:modId xmlns:p14="http://schemas.microsoft.com/office/powerpoint/2010/main" val="1080403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B8274326-C5A2-499E-862B-8594390C42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Picture Placeholder 30">
            <a:extLst>
              <a:ext uri="{FF2B5EF4-FFF2-40B4-BE49-F238E27FC236}">
                <a16:creationId xmlns:a16="http://schemas.microsoft.com/office/drawing/2014/main" id="{3961525F-1942-429A-AE59-A91C7DBB99FF}"/>
              </a:ext>
            </a:extLst>
          </p:cNvPr>
          <p:cNvSpPr>
            <a:spLocks noGrp="1"/>
          </p:cNvSpPr>
          <p:nvPr>
            <p:ph type="pic" sz="quarter" idx="14" hasCustomPrompt="1"/>
          </p:nvPr>
        </p:nvSpPr>
        <p:spPr bwMode="gray">
          <a:xfrm>
            <a:off x="6491594" y="1081359"/>
            <a:ext cx="4197445" cy="4909416"/>
          </a:xfrm>
          <a:custGeom>
            <a:avLst/>
            <a:gdLst>
              <a:gd name="connsiteX0" fmla="*/ 2089800 w 4197445"/>
              <a:gd name="connsiteY0" fmla="*/ 0 h 4909416"/>
              <a:gd name="connsiteX1" fmla="*/ 2114342 w 4197445"/>
              <a:gd name="connsiteY1" fmla="*/ 0 h 4909416"/>
              <a:gd name="connsiteX2" fmla="*/ 2334906 w 4197445"/>
              <a:gd name="connsiteY2" fmla="*/ 7459 h 4909416"/>
              <a:gd name="connsiteX3" fmla="*/ 4197445 w 4197445"/>
              <a:gd name="connsiteY3" fmla="*/ 2098644 h 4909416"/>
              <a:gd name="connsiteX4" fmla="*/ 4197445 w 4197445"/>
              <a:gd name="connsiteY4" fmla="*/ 4909416 h 4909416"/>
              <a:gd name="connsiteX5" fmla="*/ 0 w 4197445"/>
              <a:gd name="connsiteY5" fmla="*/ 4909416 h 4909416"/>
              <a:gd name="connsiteX6" fmla="*/ 0 w 4197445"/>
              <a:gd name="connsiteY6" fmla="*/ 3645532 h 4909416"/>
              <a:gd name="connsiteX7" fmla="*/ 143068 w 4197445"/>
              <a:gd name="connsiteY7" fmla="*/ 3578331 h 4909416"/>
              <a:gd name="connsiteX8" fmla="*/ 886188 w 4197445"/>
              <a:gd name="connsiteY8" fmla="*/ 2783272 h 4909416"/>
              <a:gd name="connsiteX9" fmla="*/ 903587 w 4197445"/>
              <a:gd name="connsiteY9" fmla="*/ 2743268 h 4909416"/>
              <a:gd name="connsiteX10" fmla="*/ 938257 w 4197445"/>
              <a:gd name="connsiteY10" fmla="*/ 2655388 h 4909416"/>
              <a:gd name="connsiteX11" fmla="*/ 950956 w 4197445"/>
              <a:gd name="connsiteY11" fmla="*/ 2621480 h 4909416"/>
              <a:gd name="connsiteX12" fmla="*/ 950956 w 4197445"/>
              <a:gd name="connsiteY12" fmla="*/ 2620211 h 4909416"/>
              <a:gd name="connsiteX13" fmla="*/ 963656 w 4197445"/>
              <a:gd name="connsiteY13" fmla="*/ 2584398 h 4909416"/>
              <a:gd name="connsiteX14" fmla="*/ 975211 w 4197445"/>
              <a:gd name="connsiteY14" fmla="*/ 2548078 h 4909416"/>
              <a:gd name="connsiteX15" fmla="*/ 996673 w 4197445"/>
              <a:gd name="connsiteY15" fmla="*/ 2473786 h 4909416"/>
              <a:gd name="connsiteX16" fmla="*/ 1006070 w 4197445"/>
              <a:gd name="connsiteY16" fmla="*/ 2438100 h 4909416"/>
              <a:gd name="connsiteX17" fmla="*/ 1006070 w 4197445"/>
              <a:gd name="connsiteY17" fmla="*/ 2435941 h 4909416"/>
              <a:gd name="connsiteX18" fmla="*/ 1015213 w 4197445"/>
              <a:gd name="connsiteY18" fmla="*/ 2398731 h 4909416"/>
              <a:gd name="connsiteX19" fmla="*/ 1015213 w 4197445"/>
              <a:gd name="connsiteY19" fmla="*/ 2396446 h 4909416"/>
              <a:gd name="connsiteX20" fmla="*/ 1023724 w 4197445"/>
              <a:gd name="connsiteY20" fmla="*/ 2358347 h 4909416"/>
              <a:gd name="connsiteX21" fmla="*/ 1023724 w 4197445"/>
              <a:gd name="connsiteY21" fmla="*/ 2355554 h 4909416"/>
              <a:gd name="connsiteX22" fmla="*/ 1031342 w 4197445"/>
              <a:gd name="connsiteY22" fmla="*/ 2318852 h 4909416"/>
              <a:gd name="connsiteX23" fmla="*/ 1038582 w 4197445"/>
              <a:gd name="connsiteY23" fmla="*/ 2280753 h 4909416"/>
              <a:gd name="connsiteX24" fmla="*/ 1051281 w 4197445"/>
              <a:gd name="connsiteY24" fmla="*/ 2206080 h 4909416"/>
              <a:gd name="connsiteX25" fmla="*/ 1054456 w 4197445"/>
              <a:gd name="connsiteY25" fmla="*/ 2184492 h 4909416"/>
              <a:gd name="connsiteX26" fmla="*/ 1054456 w 4197445"/>
              <a:gd name="connsiteY26" fmla="*/ 2182205 h 4909416"/>
              <a:gd name="connsiteX27" fmla="*/ 1063853 w 4197445"/>
              <a:gd name="connsiteY27" fmla="*/ 2112232 h 4909416"/>
              <a:gd name="connsiteX28" fmla="*/ 1068804 w 4197445"/>
              <a:gd name="connsiteY28" fmla="*/ 2069434 h 4909416"/>
              <a:gd name="connsiteX29" fmla="*/ 1073123 w 4197445"/>
              <a:gd name="connsiteY29" fmla="*/ 2026129 h 4909416"/>
              <a:gd name="connsiteX30" fmla="*/ 1076933 w 4197445"/>
              <a:gd name="connsiteY30" fmla="*/ 1982190 h 4909416"/>
              <a:gd name="connsiteX31" fmla="*/ 1080109 w 4197445"/>
              <a:gd name="connsiteY31" fmla="*/ 1937741 h 4909416"/>
              <a:gd name="connsiteX32" fmla="*/ 1080109 w 4197445"/>
              <a:gd name="connsiteY32" fmla="*/ 1936598 h 4909416"/>
              <a:gd name="connsiteX33" fmla="*/ 1082521 w 4197445"/>
              <a:gd name="connsiteY33" fmla="*/ 1895452 h 4909416"/>
              <a:gd name="connsiteX34" fmla="*/ 1082521 w 4197445"/>
              <a:gd name="connsiteY34" fmla="*/ 1889483 h 4909416"/>
              <a:gd name="connsiteX35" fmla="*/ 1084173 w 4197445"/>
              <a:gd name="connsiteY35" fmla="*/ 1851385 h 4909416"/>
              <a:gd name="connsiteX36" fmla="*/ 1085696 w 4197445"/>
              <a:gd name="connsiteY36" fmla="*/ 1807064 h 4909416"/>
              <a:gd name="connsiteX37" fmla="*/ 1086458 w 4197445"/>
              <a:gd name="connsiteY37" fmla="*/ 1774045 h 4909416"/>
              <a:gd name="connsiteX38" fmla="*/ 1086458 w 4197445"/>
              <a:gd name="connsiteY38" fmla="*/ 1746233 h 4909416"/>
              <a:gd name="connsiteX39" fmla="*/ 1086458 w 4197445"/>
              <a:gd name="connsiteY39" fmla="*/ 1707119 h 4909416"/>
              <a:gd name="connsiteX40" fmla="*/ 1086458 w 4197445"/>
              <a:gd name="connsiteY40" fmla="*/ 180770 h 4909416"/>
              <a:gd name="connsiteX41" fmla="*/ 1821608 w 4197445"/>
              <a:gd name="connsiteY41" fmla="*/ 10774 h 49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97445" h="4909416">
                <a:moveTo>
                  <a:pt x="2089800" y="0"/>
                </a:moveTo>
                <a:lnTo>
                  <a:pt x="2114342" y="0"/>
                </a:lnTo>
                <a:lnTo>
                  <a:pt x="2334906" y="7459"/>
                </a:lnTo>
                <a:cubicBezTo>
                  <a:pt x="3476262" y="86654"/>
                  <a:pt x="4190066" y="761985"/>
                  <a:pt x="4197445" y="2098644"/>
                </a:cubicBezTo>
                <a:lnTo>
                  <a:pt x="4197445" y="4909416"/>
                </a:lnTo>
                <a:lnTo>
                  <a:pt x="0" y="4909416"/>
                </a:lnTo>
                <a:lnTo>
                  <a:pt x="0" y="3645532"/>
                </a:lnTo>
                <a:lnTo>
                  <a:pt x="143068" y="3578331"/>
                </a:lnTo>
                <a:cubicBezTo>
                  <a:pt x="472529" y="3405518"/>
                  <a:pt x="725397" y="3141746"/>
                  <a:pt x="886188" y="2783272"/>
                </a:cubicBezTo>
                <a:cubicBezTo>
                  <a:pt x="892029" y="2770572"/>
                  <a:pt x="897870" y="2756729"/>
                  <a:pt x="903587" y="2743268"/>
                </a:cubicBezTo>
                <a:cubicBezTo>
                  <a:pt x="915651" y="2714567"/>
                  <a:pt x="927206" y="2685271"/>
                  <a:pt x="938257" y="2655388"/>
                </a:cubicBezTo>
                <a:lnTo>
                  <a:pt x="950956" y="2621480"/>
                </a:lnTo>
                <a:lnTo>
                  <a:pt x="950956" y="2620211"/>
                </a:lnTo>
                <a:cubicBezTo>
                  <a:pt x="955017" y="2608273"/>
                  <a:pt x="959082" y="2596334"/>
                  <a:pt x="963656" y="2584398"/>
                </a:cubicBezTo>
                <a:cubicBezTo>
                  <a:pt x="968226" y="2572459"/>
                  <a:pt x="971401" y="2560269"/>
                  <a:pt x="975211" y="2548078"/>
                </a:cubicBezTo>
                <a:cubicBezTo>
                  <a:pt x="982832" y="2523695"/>
                  <a:pt x="989941" y="2498931"/>
                  <a:pt x="996673" y="2473786"/>
                </a:cubicBezTo>
                <a:cubicBezTo>
                  <a:pt x="999847" y="2461975"/>
                  <a:pt x="1003022" y="2450038"/>
                  <a:pt x="1006070" y="2438100"/>
                </a:cubicBezTo>
                <a:cubicBezTo>
                  <a:pt x="1005943" y="2437376"/>
                  <a:pt x="1005943" y="2436665"/>
                  <a:pt x="1006070" y="2435941"/>
                </a:cubicBezTo>
                <a:lnTo>
                  <a:pt x="1015213" y="2398731"/>
                </a:lnTo>
                <a:cubicBezTo>
                  <a:pt x="1015213" y="2397970"/>
                  <a:pt x="1015213" y="2397208"/>
                  <a:pt x="1015213" y="2396446"/>
                </a:cubicBezTo>
                <a:cubicBezTo>
                  <a:pt x="1018133" y="2383746"/>
                  <a:pt x="1020930" y="2371047"/>
                  <a:pt x="1023724" y="2358347"/>
                </a:cubicBezTo>
                <a:cubicBezTo>
                  <a:pt x="1023724" y="2357458"/>
                  <a:pt x="1023724" y="2356443"/>
                  <a:pt x="1023724" y="2355554"/>
                </a:cubicBezTo>
                <a:cubicBezTo>
                  <a:pt x="1026390" y="2342855"/>
                  <a:pt x="1028930" y="2331170"/>
                  <a:pt x="1031342" y="2318852"/>
                </a:cubicBezTo>
                <a:cubicBezTo>
                  <a:pt x="1033757" y="2306533"/>
                  <a:pt x="1036296" y="2293453"/>
                  <a:pt x="1038582" y="2280753"/>
                </a:cubicBezTo>
                <a:cubicBezTo>
                  <a:pt x="1043155" y="2256282"/>
                  <a:pt x="1047343" y="2231391"/>
                  <a:pt x="1051281" y="2206080"/>
                </a:cubicBezTo>
                <a:cubicBezTo>
                  <a:pt x="1052297" y="2198969"/>
                  <a:pt x="1053438" y="2191730"/>
                  <a:pt x="1054456" y="2184492"/>
                </a:cubicBezTo>
                <a:lnTo>
                  <a:pt x="1054456" y="2182205"/>
                </a:lnTo>
                <a:cubicBezTo>
                  <a:pt x="1057885" y="2159258"/>
                  <a:pt x="1060933" y="2135942"/>
                  <a:pt x="1063853" y="2112232"/>
                </a:cubicBezTo>
                <a:cubicBezTo>
                  <a:pt x="1065630" y="2098136"/>
                  <a:pt x="1067282" y="2083786"/>
                  <a:pt x="1068804" y="2069434"/>
                </a:cubicBezTo>
                <a:cubicBezTo>
                  <a:pt x="1070330" y="2055084"/>
                  <a:pt x="1071855" y="2040607"/>
                  <a:pt x="1073123" y="2026129"/>
                </a:cubicBezTo>
                <a:cubicBezTo>
                  <a:pt x="1074395" y="2011653"/>
                  <a:pt x="1075789" y="1996921"/>
                  <a:pt x="1076933" y="1982190"/>
                </a:cubicBezTo>
                <a:cubicBezTo>
                  <a:pt x="1078079" y="1967458"/>
                  <a:pt x="1079219" y="1952599"/>
                  <a:pt x="1080109" y="1937741"/>
                </a:cubicBezTo>
                <a:cubicBezTo>
                  <a:pt x="1080109" y="1937361"/>
                  <a:pt x="1080109" y="1936980"/>
                  <a:pt x="1080109" y="1936598"/>
                </a:cubicBezTo>
                <a:cubicBezTo>
                  <a:pt x="1080999" y="1922883"/>
                  <a:pt x="1081759" y="1909294"/>
                  <a:pt x="1082521" y="1895452"/>
                </a:cubicBezTo>
                <a:cubicBezTo>
                  <a:pt x="1082521" y="1893547"/>
                  <a:pt x="1082521" y="1891515"/>
                  <a:pt x="1082521" y="1889483"/>
                </a:cubicBezTo>
                <a:cubicBezTo>
                  <a:pt x="1082521" y="1876784"/>
                  <a:pt x="1083792" y="1864084"/>
                  <a:pt x="1084173" y="1851385"/>
                </a:cubicBezTo>
                <a:cubicBezTo>
                  <a:pt x="1084173" y="1836653"/>
                  <a:pt x="1085314" y="1821922"/>
                  <a:pt x="1085696" y="1807064"/>
                </a:cubicBezTo>
                <a:cubicBezTo>
                  <a:pt x="1085696" y="1796143"/>
                  <a:pt x="1085696" y="1785093"/>
                  <a:pt x="1086458" y="1774045"/>
                </a:cubicBezTo>
                <a:cubicBezTo>
                  <a:pt x="1087221" y="1762996"/>
                  <a:pt x="1086458" y="1755505"/>
                  <a:pt x="1086458" y="1746233"/>
                </a:cubicBezTo>
                <a:cubicBezTo>
                  <a:pt x="1086458" y="1733534"/>
                  <a:pt x="1086458" y="1720834"/>
                  <a:pt x="1086458" y="1707119"/>
                </a:cubicBezTo>
                <a:lnTo>
                  <a:pt x="1086458" y="180770"/>
                </a:lnTo>
                <a:cubicBezTo>
                  <a:pt x="1304096" y="89620"/>
                  <a:pt x="1550379" y="33258"/>
                  <a:pt x="1821608" y="10774"/>
                </a:cubicBezTo>
                <a:close/>
              </a:path>
            </a:pathLst>
          </a:custGeom>
          <a:solidFill>
            <a:schemeClr val="bg1"/>
          </a:solidFill>
        </p:spPr>
        <p:txBody>
          <a:bodyPr wrap="square">
            <a:noAutofit/>
          </a:bodyPr>
          <a:lstStyle>
            <a:lvl1pPr rtl="0">
              <a:defRPr/>
            </a:lvl1pPr>
          </a:lstStyle>
          <a:p>
            <a:r>
              <a:rPr lang="en-US"/>
              <a:t> </a:t>
            </a:r>
          </a:p>
        </p:txBody>
      </p:sp>
      <p:sp>
        <p:nvSpPr>
          <p:cNvPr id="28" name="Picture Placeholder 27">
            <a:extLst>
              <a:ext uri="{FF2B5EF4-FFF2-40B4-BE49-F238E27FC236}">
                <a16:creationId xmlns:a16="http://schemas.microsoft.com/office/drawing/2014/main" id="{5BDDFE71-EDC0-4167-9A7F-4E81E78CF4DF}"/>
              </a:ext>
            </a:extLst>
          </p:cNvPr>
          <p:cNvSpPr>
            <a:spLocks noGrp="1"/>
          </p:cNvSpPr>
          <p:nvPr>
            <p:ph type="pic" sz="quarter" idx="13" hasCustomPrompt="1"/>
          </p:nvPr>
        </p:nvSpPr>
        <p:spPr bwMode="gray">
          <a:xfrm>
            <a:off x="3384671" y="0"/>
            <a:ext cx="4196302" cy="4909417"/>
          </a:xfrm>
          <a:custGeom>
            <a:avLst/>
            <a:gdLst>
              <a:gd name="connsiteX0" fmla="*/ 0 w 4196302"/>
              <a:gd name="connsiteY0" fmla="*/ 0 h 4909417"/>
              <a:gd name="connsiteX1" fmla="*/ 4196302 w 4196302"/>
              <a:gd name="connsiteY1" fmla="*/ 0 h 4909417"/>
              <a:gd name="connsiteX2" fmla="*/ 4196302 w 4196302"/>
              <a:gd name="connsiteY2" fmla="*/ 1262130 h 4909417"/>
              <a:gd name="connsiteX3" fmla="*/ 3295530 w 4196302"/>
              <a:gd name="connsiteY3" fmla="*/ 2151093 h 4909417"/>
              <a:gd name="connsiteX4" fmla="*/ 3259462 w 4196302"/>
              <a:gd name="connsiteY4" fmla="*/ 2239989 h 4909417"/>
              <a:gd name="connsiteX5" fmla="*/ 3242825 w 4196302"/>
              <a:gd name="connsiteY5" fmla="*/ 2286089 h 4909417"/>
              <a:gd name="connsiteX6" fmla="*/ 3242825 w 4196302"/>
              <a:gd name="connsiteY6" fmla="*/ 2287358 h 4909417"/>
              <a:gd name="connsiteX7" fmla="*/ 3230125 w 4196302"/>
              <a:gd name="connsiteY7" fmla="*/ 2323171 h 4909417"/>
              <a:gd name="connsiteX8" fmla="*/ 3218570 w 4196302"/>
              <a:gd name="connsiteY8" fmla="*/ 2359491 h 4909417"/>
              <a:gd name="connsiteX9" fmla="*/ 3197109 w 4196302"/>
              <a:gd name="connsiteY9" fmla="*/ 2433657 h 4909417"/>
              <a:gd name="connsiteX10" fmla="*/ 3187203 w 4196302"/>
              <a:gd name="connsiteY10" fmla="*/ 2471755 h 4909417"/>
              <a:gd name="connsiteX11" fmla="*/ 3169170 w 4196302"/>
              <a:gd name="connsiteY11" fmla="*/ 2548587 h 4909417"/>
              <a:gd name="connsiteX12" fmla="*/ 3168408 w 4196302"/>
              <a:gd name="connsiteY12" fmla="*/ 2552141 h 4909417"/>
              <a:gd name="connsiteX13" fmla="*/ 3160787 w 4196302"/>
              <a:gd name="connsiteY13" fmla="*/ 2588716 h 4909417"/>
              <a:gd name="connsiteX14" fmla="*/ 3153928 w 4196302"/>
              <a:gd name="connsiteY14" fmla="*/ 2624149 h 4909417"/>
              <a:gd name="connsiteX15" fmla="*/ 3145930 w 4196302"/>
              <a:gd name="connsiteY15" fmla="*/ 2669486 h 4909417"/>
              <a:gd name="connsiteX16" fmla="*/ 3140470 w 4196302"/>
              <a:gd name="connsiteY16" fmla="*/ 2703139 h 4909417"/>
              <a:gd name="connsiteX17" fmla="*/ 3137546 w 4196302"/>
              <a:gd name="connsiteY17" fmla="*/ 2722442 h 4909417"/>
              <a:gd name="connsiteX18" fmla="*/ 3133230 w 4196302"/>
              <a:gd name="connsiteY18" fmla="*/ 2752413 h 4909417"/>
              <a:gd name="connsiteX19" fmla="*/ 3127771 w 4196302"/>
              <a:gd name="connsiteY19" fmla="*/ 2794702 h 4909417"/>
              <a:gd name="connsiteX20" fmla="*/ 3122816 w 4196302"/>
              <a:gd name="connsiteY20" fmla="*/ 2837499 h 4909417"/>
              <a:gd name="connsiteX21" fmla="*/ 3118496 w 4196302"/>
              <a:gd name="connsiteY21" fmla="*/ 2880931 h 4909417"/>
              <a:gd name="connsiteX22" fmla="*/ 3114690 w 4196302"/>
              <a:gd name="connsiteY22" fmla="*/ 2924744 h 4909417"/>
              <a:gd name="connsiteX23" fmla="*/ 3111514 w 4196302"/>
              <a:gd name="connsiteY23" fmla="*/ 2969193 h 4909417"/>
              <a:gd name="connsiteX24" fmla="*/ 3111514 w 4196302"/>
              <a:gd name="connsiteY24" fmla="*/ 2970336 h 4909417"/>
              <a:gd name="connsiteX25" fmla="*/ 3109099 w 4196302"/>
              <a:gd name="connsiteY25" fmla="*/ 3011227 h 4909417"/>
              <a:gd name="connsiteX26" fmla="*/ 3109099 w 4196302"/>
              <a:gd name="connsiteY26" fmla="*/ 3017959 h 4909417"/>
              <a:gd name="connsiteX27" fmla="*/ 3107450 w 4196302"/>
              <a:gd name="connsiteY27" fmla="*/ 3054660 h 4909417"/>
              <a:gd name="connsiteX28" fmla="*/ 3105925 w 4196302"/>
              <a:gd name="connsiteY28" fmla="*/ 3099870 h 4909417"/>
              <a:gd name="connsiteX29" fmla="*/ 3105165 w 4196302"/>
              <a:gd name="connsiteY29" fmla="*/ 3132889 h 4909417"/>
              <a:gd name="connsiteX30" fmla="*/ 3105165 w 4196302"/>
              <a:gd name="connsiteY30" fmla="*/ 3160701 h 4909417"/>
              <a:gd name="connsiteX31" fmla="*/ 3105165 w 4196302"/>
              <a:gd name="connsiteY31" fmla="*/ 3199814 h 4909417"/>
              <a:gd name="connsiteX32" fmla="*/ 3105165 w 4196302"/>
              <a:gd name="connsiteY32" fmla="*/ 4728196 h 4909417"/>
              <a:gd name="connsiteX33" fmla="*/ 2090603 w 4196302"/>
              <a:gd name="connsiteY33" fmla="*/ 4909417 h 4909417"/>
              <a:gd name="connsiteX34" fmla="*/ 6673 w 4196302"/>
              <a:gd name="connsiteY34" fmla="*/ 3050607 h 4909417"/>
              <a:gd name="connsiteX35" fmla="*/ 0 w 4196302"/>
              <a:gd name="connsiteY35" fmla="*/ 2866178 h 490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196302" h="4909417">
                <a:moveTo>
                  <a:pt x="0" y="0"/>
                </a:moveTo>
                <a:lnTo>
                  <a:pt x="4196302" y="0"/>
                </a:lnTo>
                <a:lnTo>
                  <a:pt x="4196302" y="1262130"/>
                </a:lnTo>
                <a:cubicBezTo>
                  <a:pt x="3786744" y="1433573"/>
                  <a:pt x="3478273" y="1728201"/>
                  <a:pt x="3295530" y="2151093"/>
                </a:cubicBezTo>
                <a:cubicBezTo>
                  <a:pt x="3282831" y="2180302"/>
                  <a:pt x="3270890" y="2210145"/>
                  <a:pt x="3259462" y="2239989"/>
                </a:cubicBezTo>
                <a:cubicBezTo>
                  <a:pt x="3253748" y="2255229"/>
                  <a:pt x="3248288" y="2270595"/>
                  <a:pt x="3242825" y="2286089"/>
                </a:cubicBezTo>
                <a:cubicBezTo>
                  <a:pt x="3242953" y="2286507"/>
                  <a:pt x="3242953" y="2286939"/>
                  <a:pt x="3242825" y="2287358"/>
                </a:cubicBezTo>
                <a:cubicBezTo>
                  <a:pt x="3238637" y="2299169"/>
                  <a:pt x="3234572" y="2311106"/>
                  <a:pt x="3230125" y="2323171"/>
                </a:cubicBezTo>
                <a:cubicBezTo>
                  <a:pt x="3225683" y="2335236"/>
                  <a:pt x="3222253" y="2347301"/>
                  <a:pt x="3218570" y="2359491"/>
                </a:cubicBezTo>
                <a:cubicBezTo>
                  <a:pt x="3210950" y="2383874"/>
                  <a:pt x="3203839" y="2408599"/>
                  <a:pt x="3197109" y="2433657"/>
                </a:cubicBezTo>
                <a:lnTo>
                  <a:pt x="3187203" y="2471755"/>
                </a:lnTo>
                <a:cubicBezTo>
                  <a:pt x="3180726" y="2497154"/>
                  <a:pt x="3174503" y="2522553"/>
                  <a:pt x="3169170" y="2548587"/>
                </a:cubicBezTo>
                <a:lnTo>
                  <a:pt x="3168408" y="2552141"/>
                </a:lnTo>
                <a:cubicBezTo>
                  <a:pt x="3165741" y="2564334"/>
                  <a:pt x="3163199" y="2576526"/>
                  <a:pt x="3160787" y="2588716"/>
                </a:cubicBezTo>
                <a:cubicBezTo>
                  <a:pt x="3158375" y="2600909"/>
                  <a:pt x="3156090" y="2612719"/>
                  <a:pt x="3153928" y="2624149"/>
                </a:cubicBezTo>
                <a:cubicBezTo>
                  <a:pt x="3151135" y="2639134"/>
                  <a:pt x="3148468" y="2654246"/>
                  <a:pt x="3145930" y="2669486"/>
                </a:cubicBezTo>
                <a:cubicBezTo>
                  <a:pt x="3144023" y="2680661"/>
                  <a:pt x="3142119" y="2691835"/>
                  <a:pt x="3140470" y="2703139"/>
                </a:cubicBezTo>
                <a:cubicBezTo>
                  <a:pt x="3139453" y="2709616"/>
                  <a:pt x="3138436" y="2715838"/>
                  <a:pt x="3137546" y="2722442"/>
                </a:cubicBezTo>
                <a:cubicBezTo>
                  <a:pt x="3136024" y="2732347"/>
                  <a:pt x="3134625" y="2742380"/>
                  <a:pt x="3133230" y="2752413"/>
                </a:cubicBezTo>
                <a:cubicBezTo>
                  <a:pt x="3131324" y="2766383"/>
                  <a:pt x="3129420" y="2780478"/>
                  <a:pt x="3127771" y="2794702"/>
                </a:cubicBezTo>
                <a:cubicBezTo>
                  <a:pt x="3126117" y="2808925"/>
                  <a:pt x="3124342" y="2823149"/>
                  <a:pt x="3122816" y="2837499"/>
                </a:cubicBezTo>
                <a:cubicBezTo>
                  <a:pt x="3121294" y="2851850"/>
                  <a:pt x="3119768" y="2866327"/>
                  <a:pt x="3118496" y="2880931"/>
                </a:cubicBezTo>
                <a:cubicBezTo>
                  <a:pt x="3117228" y="2895536"/>
                  <a:pt x="3115830" y="2910013"/>
                  <a:pt x="3114690" y="2924744"/>
                </a:cubicBezTo>
                <a:cubicBezTo>
                  <a:pt x="3113546" y="2939476"/>
                  <a:pt x="3112401" y="2954335"/>
                  <a:pt x="3111514" y="2969193"/>
                </a:cubicBezTo>
                <a:cubicBezTo>
                  <a:pt x="3111514" y="2969574"/>
                  <a:pt x="3111514" y="2969954"/>
                  <a:pt x="3111514" y="2970336"/>
                </a:cubicBezTo>
                <a:cubicBezTo>
                  <a:pt x="3110625" y="2983923"/>
                  <a:pt x="3109862" y="2997512"/>
                  <a:pt x="3109099" y="3011227"/>
                </a:cubicBezTo>
                <a:cubicBezTo>
                  <a:pt x="3109099" y="3013514"/>
                  <a:pt x="3109099" y="3015672"/>
                  <a:pt x="3109099" y="3017959"/>
                </a:cubicBezTo>
                <a:cubicBezTo>
                  <a:pt x="3109099" y="3030658"/>
                  <a:pt x="3107832" y="3042342"/>
                  <a:pt x="3107450" y="3054660"/>
                </a:cubicBezTo>
                <a:cubicBezTo>
                  <a:pt x="3106814" y="3069645"/>
                  <a:pt x="3106306" y="3084758"/>
                  <a:pt x="3105925" y="3099870"/>
                </a:cubicBezTo>
                <a:cubicBezTo>
                  <a:pt x="3105925" y="3110792"/>
                  <a:pt x="3105925" y="3121840"/>
                  <a:pt x="3105165" y="3132889"/>
                </a:cubicBezTo>
                <a:cubicBezTo>
                  <a:pt x="3104402" y="3143938"/>
                  <a:pt x="3105165" y="3151429"/>
                  <a:pt x="3105165" y="3160701"/>
                </a:cubicBezTo>
                <a:cubicBezTo>
                  <a:pt x="3105165" y="3173400"/>
                  <a:pt x="3105165" y="3186735"/>
                  <a:pt x="3105165" y="3199814"/>
                </a:cubicBezTo>
                <a:lnTo>
                  <a:pt x="3105165" y="4728196"/>
                </a:lnTo>
                <a:cubicBezTo>
                  <a:pt x="2814981" y="4849730"/>
                  <a:pt x="2473874" y="4909417"/>
                  <a:pt x="2090603" y="4909417"/>
                </a:cubicBezTo>
                <a:cubicBezTo>
                  <a:pt x="890622" y="4909417"/>
                  <a:pt x="100723" y="4311823"/>
                  <a:pt x="6673" y="3050607"/>
                </a:cubicBezTo>
                <a:lnTo>
                  <a:pt x="0" y="2866178"/>
                </a:ln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59A2ADD1-B595-4415-AEF4-B06F3B989E51}"/>
              </a:ext>
            </a:extLst>
          </p:cNvPr>
          <p:cNvSpPr>
            <a:spLocks noGrp="1"/>
          </p:cNvSpPr>
          <p:nvPr>
            <p:ph type="title" hasCustomPrompt="1"/>
          </p:nvPr>
        </p:nvSpPr>
        <p:spPr bwMode="gray">
          <a:xfrm>
            <a:off x="431800" y="433388"/>
            <a:ext cx="2952871" cy="548740"/>
          </a:xfrm>
        </p:spPr>
        <p:txBody>
          <a:bodyPr vert="horz"/>
          <a:lstStyle>
            <a:lvl1pPr rtl="0">
              <a:defRPr/>
            </a:lvl1pPr>
          </a:lstStyle>
          <a:p>
            <a:r>
              <a:rPr lang="en-US"/>
              <a:t>Headline, Poppins Medium</a:t>
            </a:r>
            <a:br>
              <a:rPr lang="en-US"/>
            </a:br>
            <a:r>
              <a:rPr lang="en-US"/>
              <a:t>Subheading, Poppins Light</a:t>
            </a:r>
          </a:p>
        </p:txBody>
      </p:sp>
      <p:sp>
        <p:nvSpPr>
          <p:cNvPr id="3" name="Footer Placeholder 2">
            <a:extLst>
              <a:ext uri="{FF2B5EF4-FFF2-40B4-BE49-F238E27FC236}">
                <a16:creationId xmlns:a16="http://schemas.microsoft.com/office/drawing/2014/main" id="{1BA3665A-CCF4-4CC7-9F78-87639570646E}"/>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E8B2412B-A5D0-4F41-9508-3641314E503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95EB9343-0E53-408F-91BE-7EAA7EF940EB}"/>
              </a:ext>
            </a:extLst>
          </p:cNvPr>
          <p:cNvSpPr>
            <a:spLocks noGrp="1"/>
          </p:cNvSpPr>
          <p:nvPr>
            <p:ph type="body" sz="quarter" idx="12"/>
          </p:nvPr>
        </p:nvSpPr>
        <p:spPr bwMode="gray">
          <a:xfrm>
            <a:off x="431800" y="1455738"/>
            <a:ext cx="2263775" cy="3600450"/>
          </a:xfrm>
        </p:spPr>
        <p:txBody>
          <a:bodyPr/>
          <a:lstStyle>
            <a:lvl1pPr rtl="0">
              <a:defRPr/>
            </a:lvl1pPr>
            <a:lvl2pPr rtl="0">
              <a:spcBef>
                <a:spcPts val="600"/>
              </a:spcBef>
              <a:defRPr/>
            </a:lvl2pPr>
            <a:lvl3pPr rtl="0">
              <a:spcBef>
                <a:spcPts val="600"/>
              </a:spcBef>
              <a:defRPr/>
            </a:lvl3pPr>
            <a:lvl4pPr rtl="0">
              <a:spcBef>
                <a:spcPts val="600"/>
              </a:spcBef>
              <a:defRPr/>
            </a:lvl4pPr>
            <a:lvl5pPr rtl="0">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Graphic 10">
            <a:extLst>
              <a:ext uri="{FF2B5EF4-FFF2-40B4-BE49-F238E27FC236}">
                <a16:creationId xmlns:a16="http://schemas.microsoft.com/office/drawing/2014/main" id="{0E150405-1EA0-472E-9E5D-2235E50DE009}"/>
              </a:ext>
            </a:extLst>
          </p:cNvPr>
          <p:cNvSpPr/>
          <p:nvPr userDrawn="1"/>
        </p:nvSpPr>
        <p:spPr bwMode="gray">
          <a:xfrm>
            <a:off x="6494514" y="1263216"/>
            <a:ext cx="1089233" cy="3465429"/>
          </a:xfrm>
          <a:custGeom>
            <a:avLst/>
            <a:gdLst>
              <a:gd name="connsiteX0" fmla="*/ 814878 w 816959"/>
              <a:gd name="connsiteY0" fmla="*/ -338 h 2599182"/>
              <a:gd name="connsiteX1" fmla="*/ 814878 w 816959"/>
              <a:gd name="connsiteY1" fmla="*/ 1144757 h 2599182"/>
              <a:gd name="connsiteX2" fmla="*/ 814878 w 816959"/>
              <a:gd name="connsiteY2" fmla="*/ 1174094 h 2599182"/>
              <a:gd name="connsiteX3" fmla="*/ 814878 w 816959"/>
              <a:gd name="connsiteY3" fmla="*/ 1194954 h 2599182"/>
              <a:gd name="connsiteX4" fmla="*/ 814306 w 816959"/>
              <a:gd name="connsiteY4" fmla="*/ 1219719 h 2599182"/>
              <a:gd name="connsiteX5" fmla="*/ 813164 w 816959"/>
              <a:gd name="connsiteY5" fmla="*/ 1252961 h 2599182"/>
              <a:gd name="connsiteX6" fmla="*/ 811925 w 816959"/>
              <a:gd name="connsiteY6" fmla="*/ 1281536 h 2599182"/>
              <a:gd name="connsiteX7" fmla="*/ 811925 w 816959"/>
              <a:gd name="connsiteY7" fmla="*/ 1286013 h 2599182"/>
              <a:gd name="connsiteX8" fmla="*/ 810116 w 816959"/>
              <a:gd name="connsiteY8" fmla="*/ 1316874 h 2599182"/>
              <a:gd name="connsiteX9" fmla="*/ 810116 w 816959"/>
              <a:gd name="connsiteY9" fmla="*/ 1317731 h 2599182"/>
              <a:gd name="connsiteX10" fmla="*/ 807734 w 816959"/>
              <a:gd name="connsiteY10" fmla="*/ 1351069 h 2599182"/>
              <a:gd name="connsiteX11" fmla="*/ 804876 w 816959"/>
              <a:gd name="connsiteY11" fmla="*/ 1384025 h 2599182"/>
              <a:gd name="connsiteX12" fmla="*/ 801639 w 816959"/>
              <a:gd name="connsiteY12" fmla="*/ 1416505 h 2599182"/>
              <a:gd name="connsiteX13" fmla="*/ 797923 w 816959"/>
              <a:gd name="connsiteY13" fmla="*/ 1448605 h 2599182"/>
              <a:gd name="connsiteX14" fmla="*/ 790875 w 816959"/>
              <a:gd name="connsiteY14" fmla="*/ 1501087 h 2599182"/>
              <a:gd name="connsiteX15" fmla="*/ 790875 w 816959"/>
              <a:gd name="connsiteY15" fmla="*/ 1502802 h 2599182"/>
              <a:gd name="connsiteX16" fmla="*/ 788494 w 816959"/>
              <a:gd name="connsiteY16" fmla="*/ 1518994 h 2599182"/>
              <a:gd name="connsiteX17" fmla="*/ 778969 w 816959"/>
              <a:gd name="connsiteY17" fmla="*/ 1575002 h 2599182"/>
              <a:gd name="connsiteX18" fmla="*/ 773539 w 816959"/>
              <a:gd name="connsiteY18" fmla="*/ 1603577 h 2599182"/>
              <a:gd name="connsiteX19" fmla="*/ 767825 w 816959"/>
              <a:gd name="connsiteY19" fmla="*/ 1631103 h 2599182"/>
              <a:gd name="connsiteX20" fmla="*/ 767825 w 816959"/>
              <a:gd name="connsiteY20" fmla="*/ 1633199 h 2599182"/>
              <a:gd name="connsiteX21" fmla="*/ 761442 w 816959"/>
              <a:gd name="connsiteY21" fmla="*/ 1661774 h 2599182"/>
              <a:gd name="connsiteX22" fmla="*/ 761442 w 816959"/>
              <a:gd name="connsiteY22" fmla="*/ 1663489 h 2599182"/>
              <a:gd name="connsiteX23" fmla="*/ 754584 w 816959"/>
              <a:gd name="connsiteY23" fmla="*/ 1691397 h 2599182"/>
              <a:gd name="connsiteX24" fmla="*/ 754584 w 816959"/>
              <a:gd name="connsiteY24" fmla="*/ 1693016 h 2599182"/>
              <a:gd name="connsiteX25" fmla="*/ 747536 w 816959"/>
              <a:gd name="connsiteY25" fmla="*/ 1719781 h 2599182"/>
              <a:gd name="connsiteX26" fmla="*/ 731439 w 816959"/>
              <a:gd name="connsiteY26" fmla="*/ 1775503 h 2599182"/>
              <a:gd name="connsiteX27" fmla="*/ 722772 w 816959"/>
              <a:gd name="connsiteY27" fmla="*/ 1802744 h 2599182"/>
              <a:gd name="connsiteX28" fmla="*/ 713247 w 816959"/>
              <a:gd name="connsiteY28" fmla="*/ 1829605 h 2599182"/>
              <a:gd name="connsiteX29" fmla="*/ 713247 w 816959"/>
              <a:gd name="connsiteY29" fmla="*/ 1830557 h 2599182"/>
              <a:gd name="connsiteX30" fmla="*/ 703722 w 816959"/>
              <a:gd name="connsiteY30" fmla="*/ 1855989 h 2599182"/>
              <a:gd name="connsiteX31" fmla="*/ 677719 w 816959"/>
              <a:gd name="connsiteY31" fmla="*/ 1921902 h 2599182"/>
              <a:gd name="connsiteX32" fmla="*/ 664669 w 816959"/>
              <a:gd name="connsiteY32" fmla="*/ 1951906 h 2599182"/>
              <a:gd name="connsiteX33" fmla="*/ -2081 w 816959"/>
              <a:gd name="connsiteY33" fmla="*/ 2598844 h 2599182"/>
              <a:gd name="connsiteX34" fmla="*/ -2081 w 816959"/>
              <a:gd name="connsiteY34" fmla="*/ 1453272 h 2599182"/>
              <a:gd name="connsiteX35" fmla="*/ -2081 w 816959"/>
              <a:gd name="connsiteY35" fmla="*/ 1423935 h 2599182"/>
              <a:gd name="connsiteX36" fmla="*/ -2081 w 816959"/>
              <a:gd name="connsiteY36" fmla="*/ 1403075 h 2599182"/>
              <a:gd name="connsiteX37" fmla="*/ -1509 w 816959"/>
              <a:gd name="connsiteY37" fmla="*/ 1378310 h 2599182"/>
              <a:gd name="connsiteX38" fmla="*/ -367 w 816959"/>
              <a:gd name="connsiteY38" fmla="*/ 1344401 h 2599182"/>
              <a:gd name="connsiteX39" fmla="*/ 872 w 816959"/>
              <a:gd name="connsiteY39" fmla="*/ 1316874 h 2599182"/>
              <a:gd name="connsiteX40" fmla="*/ 872 w 816959"/>
              <a:gd name="connsiteY40" fmla="*/ 1311826 h 2599182"/>
              <a:gd name="connsiteX41" fmla="*/ 2681 w 816959"/>
              <a:gd name="connsiteY41" fmla="*/ 1281155 h 2599182"/>
              <a:gd name="connsiteX42" fmla="*/ 2681 w 816959"/>
              <a:gd name="connsiteY42" fmla="*/ 1280298 h 2599182"/>
              <a:gd name="connsiteX43" fmla="*/ 5062 w 816959"/>
              <a:gd name="connsiteY43" fmla="*/ 1246961 h 2599182"/>
              <a:gd name="connsiteX44" fmla="*/ 7920 w 816959"/>
              <a:gd name="connsiteY44" fmla="*/ 1214099 h 2599182"/>
              <a:gd name="connsiteX45" fmla="*/ 11160 w 816959"/>
              <a:gd name="connsiteY45" fmla="*/ 1181524 h 2599182"/>
              <a:gd name="connsiteX46" fmla="*/ 14873 w 816959"/>
              <a:gd name="connsiteY46" fmla="*/ 1149425 h 2599182"/>
              <a:gd name="connsiteX47" fmla="*/ 18969 w 816959"/>
              <a:gd name="connsiteY47" fmla="*/ 1117706 h 2599182"/>
              <a:gd name="connsiteX48" fmla="*/ 22208 w 816959"/>
              <a:gd name="connsiteY48" fmla="*/ 1095227 h 2599182"/>
              <a:gd name="connsiteX49" fmla="*/ 24398 w 816959"/>
              <a:gd name="connsiteY49" fmla="*/ 1080749 h 2599182"/>
              <a:gd name="connsiteX50" fmla="*/ 28494 w 816959"/>
              <a:gd name="connsiteY50" fmla="*/ 1055508 h 2599182"/>
              <a:gd name="connsiteX51" fmla="*/ 34496 w 816959"/>
              <a:gd name="connsiteY51" fmla="*/ 1021503 h 2599182"/>
              <a:gd name="connsiteX52" fmla="*/ 39639 w 816959"/>
              <a:gd name="connsiteY52" fmla="*/ 994929 h 2599182"/>
              <a:gd name="connsiteX53" fmla="*/ 45353 w 816959"/>
              <a:gd name="connsiteY53" fmla="*/ 967497 h 2599182"/>
              <a:gd name="connsiteX54" fmla="*/ 45925 w 816959"/>
              <a:gd name="connsiteY54" fmla="*/ 964830 h 2599182"/>
              <a:gd name="connsiteX55" fmla="*/ 59450 w 816959"/>
              <a:gd name="connsiteY55" fmla="*/ 907203 h 2599182"/>
              <a:gd name="connsiteX56" fmla="*/ 66880 w 816959"/>
              <a:gd name="connsiteY56" fmla="*/ 878628 h 2599182"/>
              <a:gd name="connsiteX57" fmla="*/ 82976 w 816959"/>
              <a:gd name="connsiteY57" fmla="*/ 823003 h 2599182"/>
              <a:gd name="connsiteX58" fmla="*/ 91646 w 816959"/>
              <a:gd name="connsiteY58" fmla="*/ 795761 h 2599182"/>
              <a:gd name="connsiteX59" fmla="*/ 101171 w 816959"/>
              <a:gd name="connsiteY59" fmla="*/ 768901 h 2599182"/>
              <a:gd name="connsiteX60" fmla="*/ 101171 w 816959"/>
              <a:gd name="connsiteY60" fmla="*/ 767948 h 2599182"/>
              <a:gd name="connsiteX61" fmla="*/ 113647 w 816959"/>
              <a:gd name="connsiteY61" fmla="*/ 733372 h 2599182"/>
              <a:gd name="connsiteX62" fmla="*/ 140698 w 816959"/>
              <a:gd name="connsiteY62" fmla="*/ 666697 h 2599182"/>
              <a:gd name="connsiteX63" fmla="*/ 140698 w 816959"/>
              <a:gd name="connsiteY63" fmla="*/ 666697 h 2599182"/>
              <a:gd name="connsiteX64" fmla="*/ 153844 w 816959"/>
              <a:gd name="connsiteY64" fmla="*/ 637170 h 2599182"/>
              <a:gd name="connsiteX65" fmla="*/ 181752 w 816959"/>
              <a:gd name="connsiteY65" fmla="*/ 580020 h 2599182"/>
              <a:gd name="connsiteX66" fmla="*/ 196516 w 816959"/>
              <a:gd name="connsiteY66" fmla="*/ 552112 h 2599182"/>
              <a:gd name="connsiteX67" fmla="*/ 814878 w 816959"/>
              <a:gd name="connsiteY67" fmla="*/ -338 h 259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16959" h="2599182">
                <a:moveTo>
                  <a:pt x="814878" y="-338"/>
                </a:moveTo>
                <a:lnTo>
                  <a:pt x="814878" y="1144757"/>
                </a:lnTo>
                <a:cubicBezTo>
                  <a:pt x="814878" y="1154282"/>
                  <a:pt x="814878" y="1164378"/>
                  <a:pt x="814878" y="1174094"/>
                </a:cubicBezTo>
                <a:cubicBezTo>
                  <a:pt x="814878" y="1181076"/>
                  <a:pt x="814878" y="1188029"/>
                  <a:pt x="814878" y="1194954"/>
                </a:cubicBezTo>
                <a:cubicBezTo>
                  <a:pt x="814878" y="1203241"/>
                  <a:pt x="814878" y="1211527"/>
                  <a:pt x="814306" y="1219719"/>
                </a:cubicBezTo>
                <a:cubicBezTo>
                  <a:pt x="814306" y="1230863"/>
                  <a:pt x="813641" y="1241912"/>
                  <a:pt x="813164" y="1252961"/>
                </a:cubicBezTo>
                <a:cubicBezTo>
                  <a:pt x="813164" y="1262486"/>
                  <a:pt x="812402" y="1272011"/>
                  <a:pt x="811925" y="1281536"/>
                </a:cubicBezTo>
                <a:cubicBezTo>
                  <a:pt x="811925" y="1283060"/>
                  <a:pt x="811925" y="1284584"/>
                  <a:pt x="811925" y="1286013"/>
                </a:cubicBezTo>
                <a:cubicBezTo>
                  <a:pt x="811353" y="1296395"/>
                  <a:pt x="810783" y="1306587"/>
                  <a:pt x="810116" y="1316874"/>
                </a:cubicBezTo>
                <a:cubicBezTo>
                  <a:pt x="810116" y="1317160"/>
                  <a:pt x="810116" y="1317445"/>
                  <a:pt x="810116" y="1317731"/>
                </a:cubicBezTo>
                <a:cubicBezTo>
                  <a:pt x="809448" y="1328875"/>
                  <a:pt x="808593" y="1340019"/>
                  <a:pt x="807734" y="1351069"/>
                </a:cubicBezTo>
                <a:cubicBezTo>
                  <a:pt x="806876" y="1362117"/>
                  <a:pt x="805925" y="1373071"/>
                  <a:pt x="804876" y="1384025"/>
                </a:cubicBezTo>
                <a:cubicBezTo>
                  <a:pt x="803830" y="1394979"/>
                  <a:pt x="802781" y="1405742"/>
                  <a:pt x="801639" y="1416505"/>
                </a:cubicBezTo>
                <a:cubicBezTo>
                  <a:pt x="800495" y="1427269"/>
                  <a:pt x="799258" y="1438032"/>
                  <a:pt x="797923" y="1448605"/>
                </a:cubicBezTo>
                <a:cubicBezTo>
                  <a:pt x="795828" y="1466321"/>
                  <a:pt x="793447" y="1483819"/>
                  <a:pt x="790875" y="1501087"/>
                </a:cubicBezTo>
                <a:lnTo>
                  <a:pt x="790875" y="1502802"/>
                </a:lnTo>
                <a:cubicBezTo>
                  <a:pt x="790112" y="1508231"/>
                  <a:pt x="789256" y="1513661"/>
                  <a:pt x="788494" y="1518994"/>
                </a:cubicBezTo>
                <a:cubicBezTo>
                  <a:pt x="785540" y="1538044"/>
                  <a:pt x="782303" y="1556713"/>
                  <a:pt x="778969" y="1575002"/>
                </a:cubicBezTo>
                <a:cubicBezTo>
                  <a:pt x="777255" y="1584527"/>
                  <a:pt x="775446" y="1594052"/>
                  <a:pt x="773539" y="1603577"/>
                </a:cubicBezTo>
                <a:cubicBezTo>
                  <a:pt x="771634" y="1613102"/>
                  <a:pt x="769825" y="1621960"/>
                  <a:pt x="767825" y="1631103"/>
                </a:cubicBezTo>
                <a:cubicBezTo>
                  <a:pt x="767825" y="1631770"/>
                  <a:pt x="767825" y="1632532"/>
                  <a:pt x="767825" y="1633199"/>
                </a:cubicBezTo>
                <a:cubicBezTo>
                  <a:pt x="765730" y="1642724"/>
                  <a:pt x="763635" y="1652249"/>
                  <a:pt x="761442" y="1661774"/>
                </a:cubicBezTo>
                <a:cubicBezTo>
                  <a:pt x="761442" y="1662346"/>
                  <a:pt x="761442" y="1662917"/>
                  <a:pt x="761442" y="1663489"/>
                </a:cubicBezTo>
                <a:lnTo>
                  <a:pt x="754584" y="1691397"/>
                </a:lnTo>
                <a:cubicBezTo>
                  <a:pt x="754489" y="1691940"/>
                  <a:pt x="754489" y="1692473"/>
                  <a:pt x="754584" y="1693016"/>
                </a:cubicBezTo>
                <a:cubicBezTo>
                  <a:pt x="752298" y="1701969"/>
                  <a:pt x="749917" y="1710923"/>
                  <a:pt x="747536" y="1719781"/>
                </a:cubicBezTo>
                <a:cubicBezTo>
                  <a:pt x="742392" y="1738831"/>
                  <a:pt x="737060" y="1757405"/>
                  <a:pt x="731439" y="1775503"/>
                </a:cubicBezTo>
                <a:cubicBezTo>
                  <a:pt x="728581" y="1785028"/>
                  <a:pt x="725723" y="1793695"/>
                  <a:pt x="722772" y="1802744"/>
                </a:cubicBezTo>
                <a:cubicBezTo>
                  <a:pt x="719819" y="1811793"/>
                  <a:pt x="716770" y="1820651"/>
                  <a:pt x="713247" y="1829605"/>
                </a:cubicBezTo>
                <a:lnTo>
                  <a:pt x="713247" y="1830557"/>
                </a:lnTo>
                <a:lnTo>
                  <a:pt x="703722" y="1855989"/>
                </a:lnTo>
                <a:cubicBezTo>
                  <a:pt x="695434" y="1878401"/>
                  <a:pt x="686767" y="1900375"/>
                  <a:pt x="677719" y="1921902"/>
                </a:cubicBezTo>
                <a:cubicBezTo>
                  <a:pt x="673431" y="1931998"/>
                  <a:pt x="669050" y="1941999"/>
                  <a:pt x="664669" y="1951906"/>
                </a:cubicBezTo>
                <a:cubicBezTo>
                  <a:pt x="526461" y="2258706"/>
                  <a:pt x="298433" y="2473018"/>
                  <a:pt x="-2081" y="2598844"/>
                </a:cubicBezTo>
                <a:lnTo>
                  <a:pt x="-2081" y="1453272"/>
                </a:lnTo>
                <a:cubicBezTo>
                  <a:pt x="-2081" y="1443747"/>
                  <a:pt x="-2081" y="1433650"/>
                  <a:pt x="-2081" y="1423935"/>
                </a:cubicBezTo>
                <a:cubicBezTo>
                  <a:pt x="-2081" y="1416953"/>
                  <a:pt x="-2081" y="1410000"/>
                  <a:pt x="-2081" y="1403075"/>
                </a:cubicBezTo>
                <a:cubicBezTo>
                  <a:pt x="-2081" y="1394788"/>
                  <a:pt x="-2081" y="1386501"/>
                  <a:pt x="-1509" y="1378310"/>
                </a:cubicBezTo>
                <a:cubicBezTo>
                  <a:pt x="-1509" y="1366975"/>
                  <a:pt x="-842" y="1355641"/>
                  <a:pt x="-367" y="1344401"/>
                </a:cubicBezTo>
                <a:cubicBezTo>
                  <a:pt x="-367" y="1334876"/>
                  <a:pt x="395" y="1326018"/>
                  <a:pt x="872" y="1316874"/>
                </a:cubicBezTo>
                <a:cubicBezTo>
                  <a:pt x="872" y="1315159"/>
                  <a:pt x="872" y="1313540"/>
                  <a:pt x="872" y="1311826"/>
                </a:cubicBezTo>
                <a:cubicBezTo>
                  <a:pt x="1444" y="1301539"/>
                  <a:pt x="2014" y="1291347"/>
                  <a:pt x="2681" y="1281155"/>
                </a:cubicBezTo>
                <a:cubicBezTo>
                  <a:pt x="2681" y="1280869"/>
                  <a:pt x="2681" y="1280583"/>
                  <a:pt x="2681" y="1280298"/>
                </a:cubicBezTo>
                <a:cubicBezTo>
                  <a:pt x="3349" y="1269153"/>
                  <a:pt x="4204" y="1258009"/>
                  <a:pt x="5062" y="1246961"/>
                </a:cubicBezTo>
                <a:cubicBezTo>
                  <a:pt x="5921" y="1235911"/>
                  <a:pt x="6872" y="1224958"/>
                  <a:pt x="7920" y="1214099"/>
                </a:cubicBezTo>
                <a:cubicBezTo>
                  <a:pt x="8967" y="1203241"/>
                  <a:pt x="10016" y="1192287"/>
                  <a:pt x="11160" y="1181524"/>
                </a:cubicBezTo>
                <a:cubicBezTo>
                  <a:pt x="12302" y="1170761"/>
                  <a:pt x="13541" y="1160093"/>
                  <a:pt x="14873" y="1149425"/>
                </a:cubicBezTo>
                <a:cubicBezTo>
                  <a:pt x="16206" y="1138756"/>
                  <a:pt x="17541" y="1128183"/>
                  <a:pt x="18969" y="1117706"/>
                </a:cubicBezTo>
                <a:cubicBezTo>
                  <a:pt x="20017" y="1110181"/>
                  <a:pt x="21064" y="1102657"/>
                  <a:pt x="22208" y="1095227"/>
                </a:cubicBezTo>
                <a:cubicBezTo>
                  <a:pt x="22875" y="1090369"/>
                  <a:pt x="23636" y="1085702"/>
                  <a:pt x="24398" y="1080749"/>
                </a:cubicBezTo>
                <a:cubicBezTo>
                  <a:pt x="25636" y="1072272"/>
                  <a:pt x="27066" y="1063890"/>
                  <a:pt x="28494" y="1055508"/>
                </a:cubicBezTo>
                <a:cubicBezTo>
                  <a:pt x="30398" y="1044078"/>
                  <a:pt x="32400" y="1032743"/>
                  <a:pt x="34496" y="1021503"/>
                </a:cubicBezTo>
                <a:cubicBezTo>
                  <a:pt x="36114" y="1012674"/>
                  <a:pt x="37828" y="1003815"/>
                  <a:pt x="39639" y="994929"/>
                </a:cubicBezTo>
                <a:cubicBezTo>
                  <a:pt x="41449" y="986042"/>
                  <a:pt x="43353" y="976898"/>
                  <a:pt x="45353" y="967497"/>
                </a:cubicBezTo>
                <a:lnTo>
                  <a:pt x="45925" y="964830"/>
                </a:lnTo>
                <a:cubicBezTo>
                  <a:pt x="50211" y="945399"/>
                  <a:pt x="54687" y="926187"/>
                  <a:pt x="59450" y="907203"/>
                </a:cubicBezTo>
                <a:lnTo>
                  <a:pt x="66880" y="878628"/>
                </a:lnTo>
                <a:cubicBezTo>
                  <a:pt x="72023" y="859578"/>
                  <a:pt x="77358" y="841034"/>
                  <a:pt x="82976" y="823003"/>
                </a:cubicBezTo>
                <a:cubicBezTo>
                  <a:pt x="85834" y="813478"/>
                  <a:pt x="88692" y="804715"/>
                  <a:pt x="91646" y="795761"/>
                </a:cubicBezTo>
                <a:cubicBezTo>
                  <a:pt x="94597" y="786808"/>
                  <a:pt x="97645" y="777759"/>
                  <a:pt x="101171" y="768901"/>
                </a:cubicBezTo>
                <a:cubicBezTo>
                  <a:pt x="101266" y="768586"/>
                  <a:pt x="101266" y="768262"/>
                  <a:pt x="101171" y="767948"/>
                </a:cubicBezTo>
                <a:cubicBezTo>
                  <a:pt x="105266" y="756328"/>
                  <a:pt x="109361" y="744802"/>
                  <a:pt x="113647" y="733372"/>
                </a:cubicBezTo>
                <a:cubicBezTo>
                  <a:pt x="122220" y="710636"/>
                  <a:pt x="131269" y="688414"/>
                  <a:pt x="140698" y="666697"/>
                </a:cubicBezTo>
                <a:lnTo>
                  <a:pt x="140698" y="666697"/>
                </a:lnTo>
                <a:cubicBezTo>
                  <a:pt x="144984" y="657172"/>
                  <a:pt x="149365" y="646885"/>
                  <a:pt x="153844" y="637170"/>
                </a:cubicBezTo>
                <a:cubicBezTo>
                  <a:pt x="162797" y="617739"/>
                  <a:pt x="172131" y="598689"/>
                  <a:pt x="181752" y="580020"/>
                </a:cubicBezTo>
                <a:cubicBezTo>
                  <a:pt x="186610" y="570495"/>
                  <a:pt x="191277" y="560970"/>
                  <a:pt x="196516" y="552112"/>
                </a:cubicBezTo>
                <a:cubicBezTo>
                  <a:pt x="335675" y="295222"/>
                  <a:pt x="546369" y="112152"/>
                  <a:pt x="814878" y="-338"/>
                </a:cubicBezTo>
                <a:close/>
              </a:path>
            </a:pathLst>
          </a:custGeom>
          <a:gradFill>
            <a:gsLst>
              <a:gs pos="20000">
                <a:schemeClr val="tx1"/>
              </a:gs>
              <a:gs pos="80000">
                <a:schemeClr val="accent2"/>
              </a:gs>
            </a:gsLst>
            <a:lin ang="18600000" scaled="0"/>
          </a:gradFill>
          <a:ln w="9525" cap="flat">
            <a:noFill/>
            <a:prstDash val="solid"/>
            <a:miter/>
          </a:ln>
        </p:spPr>
        <p:txBody>
          <a:bodyPr rtlCol="0" anchor="ctr"/>
          <a:lstStyle/>
          <a:p>
            <a:pPr rtl="0"/>
            <a:endParaRPr lang="en-US"/>
          </a:p>
        </p:txBody>
      </p:sp>
      <p:sp>
        <p:nvSpPr>
          <p:cNvPr id="34" name="Graphic 32">
            <a:extLst>
              <a:ext uri="{FF2B5EF4-FFF2-40B4-BE49-F238E27FC236}">
                <a16:creationId xmlns:a16="http://schemas.microsoft.com/office/drawing/2014/main" id="{1572E2E3-0271-4F94-A245-B5A1AB17B20B}"/>
              </a:ext>
            </a:extLst>
          </p:cNvPr>
          <p:cNvSpPr/>
          <p:nvPr/>
        </p:nvSpPr>
        <p:spPr bwMode="gray">
          <a:xfrm>
            <a:off x="6739114" y="2695575"/>
            <a:ext cx="600031" cy="600076"/>
          </a:xfrm>
          <a:custGeom>
            <a:avLst/>
            <a:gdLst>
              <a:gd name="connsiteX0" fmla="*/ 1345124 w 3844671"/>
              <a:gd name="connsiteY0" fmla="*/ 580777 h 3844956"/>
              <a:gd name="connsiteX1" fmla="*/ 1345124 w 3844671"/>
              <a:gd name="connsiteY1" fmla="*/ 1346111 h 3844956"/>
              <a:gd name="connsiteX2" fmla="*/ 579791 w 3844671"/>
              <a:gd name="connsiteY2" fmla="*/ 1346111 h 3844956"/>
              <a:gd name="connsiteX3" fmla="*/ -1234 w 3844671"/>
              <a:gd name="connsiteY3" fmla="*/ 1920278 h 3844956"/>
              <a:gd name="connsiteX4" fmla="*/ 579791 w 3844671"/>
              <a:gd name="connsiteY4" fmla="*/ 2498159 h 3844956"/>
              <a:gd name="connsiteX5" fmla="*/ 1345124 w 3844671"/>
              <a:gd name="connsiteY5" fmla="*/ 2498159 h 3844956"/>
              <a:gd name="connsiteX6" fmla="*/ 1345124 w 3844671"/>
              <a:gd name="connsiteY6" fmla="*/ 3263207 h 3844956"/>
              <a:gd name="connsiteX7" fmla="*/ 1919292 w 3844671"/>
              <a:gd name="connsiteY7" fmla="*/ 3844708 h 3844956"/>
              <a:gd name="connsiteX8" fmla="*/ 2497174 w 3844671"/>
              <a:gd name="connsiteY8" fmla="*/ 3263207 h 3844956"/>
              <a:gd name="connsiteX9" fmla="*/ 2497174 w 3844671"/>
              <a:gd name="connsiteY9" fmla="*/ 2498159 h 3844956"/>
              <a:gd name="connsiteX10" fmla="*/ 3262412 w 3844671"/>
              <a:gd name="connsiteY10" fmla="*/ 2498159 h 3844956"/>
              <a:gd name="connsiteX11" fmla="*/ 3843437 w 3844671"/>
              <a:gd name="connsiteY11" fmla="*/ 1923992 h 3844956"/>
              <a:gd name="connsiteX12" fmla="*/ 3262412 w 3844671"/>
              <a:gd name="connsiteY12" fmla="*/ 1346111 h 3844956"/>
              <a:gd name="connsiteX13" fmla="*/ 2497078 w 3844671"/>
              <a:gd name="connsiteY13" fmla="*/ 1346111 h 3844956"/>
              <a:gd name="connsiteX14" fmla="*/ 2497078 w 3844671"/>
              <a:gd name="connsiteY14" fmla="*/ 580777 h 3844956"/>
              <a:gd name="connsiteX15" fmla="*/ 1922911 w 3844671"/>
              <a:gd name="connsiteY15" fmla="*/ -248 h 3844956"/>
              <a:gd name="connsiteX16" fmla="*/ 1345029 w 3844671"/>
              <a:gd name="connsiteY16" fmla="*/ 580777 h 38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4671" h="3844956">
                <a:moveTo>
                  <a:pt x="1345124" y="580777"/>
                </a:moveTo>
                <a:lnTo>
                  <a:pt x="1345124" y="1346111"/>
                </a:lnTo>
                <a:lnTo>
                  <a:pt x="579791" y="1346111"/>
                </a:lnTo>
                <a:cubicBezTo>
                  <a:pt x="184789" y="1346111"/>
                  <a:pt x="-1234" y="1569186"/>
                  <a:pt x="-1234" y="1920278"/>
                </a:cubicBezTo>
                <a:cubicBezTo>
                  <a:pt x="-1234" y="2275084"/>
                  <a:pt x="185265" y="2498159"/>
                  <a:pt x="579791" y="2498159"/>
                </a:cubicBezTo>
                <a:lnTo>
                  <a:pt x="1345124" y="2498159"/>
                </a:lnTo>
                <a:lnTo>
                  <a:pt x="1345124" y="3263207"/>
                </a:lnTo>
                <a:cubicBezTo>
                  <a:pt x="1345124" y="3658209"/>
                  <a:pt x="1568200" y="3844708"/>
                  <a:pt x="1919292" y="3844708"/>
                </a:cubicBezTo>
                <a:cubicBezTo>
                  <a:pt x="2274098" y="3844708"/>
                  <a:pt x="2497174" y="3658209"/>
                  <a:pt x="2497174" y="3263207"/>
                </a:cubicBezTo>
                <a:lnTo>
                  <a:pt x="2497174" y="2498159"/>
                </a:lnTo>
                <a:lnTo>
                  <a:pt x="3262412" y="2498159"/>
                </a:lnTo>
                <a:cubicBezTo>
                  <a:pt x="3657318" y="2498159"/>
                  <a:pt x="3843437" y="2275084"/>
                  <a:pt x="3843437" y="1923992"/>
                </a:cubicBezTo>
                <a:cubicBezTo>
                  <a:pt x="3843437" y="1569186"/>
                  <a:pt x="3656843" y="1346111"/>
                  <a:pt x="3262412" y="1346111"/>
                </a:cubicBezTo>
                <a:lnTo>
                  <a:pt x="2497078" y="1346111"/>
                </a:lnTo>
                <a:lnTo>
                  <a:pt x="2497078" y="580777"/>
                </a:lnTo>
                <a:cubicBezTo>
                  <a:pt x="2497078" y="185870"/>
                  <a:pt x="2274003" y="-248"/>
                  <a:pt x="1922911" y="-248"/>
                </a:cubicBezTo>
                <a:cubicBezTo>
                  <a:pt x="1568105" y="-248"/>
                  <a:pt x="1345029" y="186346"/>
                  <a:pt x="1345029" y="580777"/>
                </a:cubicBezTo>
              </a:path>
            </a:pathLst>
          </a:custGeom>
          <a:solidFill>
            <a:schemeClr val="bg2"/>
          </a:solidFill>
          <a:ln w="9525" cap="flat">
            <a:noFill/>
            <a:prstDash val="solid"/>
            <a:miter/>
          </a:ln>
        </p:spPr>
        <p:txBody>
          <a:bodyPr rtlCol="0" anchor="ctr"/>
          <a:lstStyle/>
          <a:p>
            <a:pPr rtl="0"/>
            <a:endParaRPr lang="en-US"/>
          </a:p>
        </p:txBody>
      </p:sp>
    </p:spTree>
    <p:extLst>
      <p:ext uri="{BB962C8B-B14F-4D97-AF65-F5344CB8AC3E}">
        <p14:creationId xmlns:p14="http://schemas.microsoft.com/office/powerpoint/2010/main" val="26854920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0D1434A-A80E-4326-86FD-081E459A56BB}"/>
              </a:ext>
            </a:extLst>
          </p:cNvPr>
          <p:cNvGraphicFramePr>
            <a:graphicFrameLocks noChangeAspect="1"/>
          </p:cNvGraphicFramePr>
          <p:nvPr userDrawn="1">
            <p:custDataLst>
              <p:tags r:id="rId1"/>
            </p:custDataLst>
            <p:extLst>
              <p:ext uri="{D42A27DB-BD31-4B8C-83A1-F6EECF244321}">
                <p14:modId xmlns:p14="http://schemas.microsoft.com/office/powerpoint/2010/main" val="19722282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40D1434A-A80E-4326-86FD-081E459A56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26995728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B32D9CD-D587-4A0A-AADE-22E88642E156}"/>
              </a:ext>
            </a:extLst>
          </p:cNvPr>
          <p:cNvGraphicFramePr>
            <a:graphicFrameLocks noChangeAspect="1"/>
          </p:cNvGraphicFramePr>
          <p:nvPr userDrawn="1">
            <p:custDataLst>
              <p:tags r:id="rId1"/>
            </p:custDataLst>
            <p:extLst>
              <p:ext uri="{D42A27DB-BD31-4B8C-83A1-F6EECF244321}">
                <p14:modId xmlns:p14="http://schemas.microsoft.com/office/powerpoint/2010/main" val="2491785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2B32D9CD-D587-4A0A-AADE-22E88642E15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8"/>
            <a:ext cx="4778375" cy="360045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5480050" y="1455738"/>
            <a:ext cx="4778375" cy="360045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118263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key statement 24pt w/ imag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DE4041B-2FD6-45E2-AD21-81C9A0950981}"/>
              </a:ext>
            </a:extLst>
          </p:cNvPr>
          <p:cNvGraphicFramePr>
            <a:graphicFrameLocks noChangeAspect="1"/>
          </p:cNvGraphicFramePr>
          <p:nvPr userDrawn="1">
            <p:custDataLst>
              <p:tags r:id="rId1"/>
            </p:custDataLst>
            <p:extLst>
              <p:ext uri="{D42A27DB-BD31-4B8C-83A1-F6EECF244321}">
                <p14:modId xmlns:p14="http://schemas.microsoft.com/office/powerpoint/2010/main" val="1183986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7DE4041B-2FD6-45E2-AD21-81C9A09509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44FAEBA-D300-4918-A258-69F5C231C9F5}"/>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F4D9DAF6-E8DC-4CB7-8993-A7F77653C46E}"/>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229EC80C-83A4-48DF-A98A-BCED5CE17CB0}"/>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9" name="Graphic 12">
              <a:extLst>
                <a:ext uri="{FF2B5EF4-FFF2-40B4-BE49-F238E27FC236}">
                  <a16:creationId xmlns:a16="http://schemas.microsoft.com/office/drawing/2014/main" id="{41245A2E-3FCC-4649-A7AC-3F7D236FA89E}"/>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2" name="Title 1">
            <a:extLst>
              <a:ext uri="{FF2B5EF4-FFF2-40B4-BE49-F238E27FC236}">
                <a16:creationId xmlns:a16="http://schemas.microsoft.com/office/drawing/2014/main" id="{8CADC512-FDA5-42EB-8A98-231195A5E41B}"/>
              </a:ext>
            </a:extLst>
          </p:cNvPr>
          <p:cNvSpPr>
            <a:spLocks noGrp="1"/>
          </p:cNvSpPr>
          <p:nvPr>
            <p:ph type="title" hasCustomPrompt="1"/>
          </p:nvPr>
        </p:nvSpPr>
        <p:spPr bwMode="gray">
          <a:xfrm>
            <a:off x="431800" y="433388"/>
            <a:ext cx="9826625" cy="548740"/>
          </a:xfrm>
        </p:spPr>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B903D8E0-357A-4413-8F36-509BE7016EF0}"/>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8" name="Text Placeholder 17">
            <a:extLst>
              <a:ext uri="{FF2B5EF4-FFF2-40B4-BE49-F238E27FC236}">
                <a16:creationId xmlns:a16="http://schemas.microsoft.com/office/drawing/2014/main" id="{8F6604E2-4891-4C64-BF75-7C0EB3CA6374}"/>
              </a:ext>
            </a:extLst>
          </p:cNvPr>
          <p:cNvSpPr>
            <a:spLocks noGrp="1"/>
          </p:cNvSpPr>
          <p:nvPr>
            <p:ph type="body" sz="quarter" idx="12" hasCustomPrompt="1"/>
          </p:nvPr>
        </p:nvSpPr>
        <p:spPr bwMode="gray">
          <a:xfrm>
            <a:off x="1958426" y="2932549"/>
            <a:ext cx="8299997" cy="1547090"/>
          </a:xfrm>
        </p:spPr>
        <p:txBody>
          <a:bodyPr>
            <a:noAutofit/>
          </a:bodyPr>
          <a:lstStyle>
            <a:lvl1pPr marL="133350" indent="-133350" rtl="0">
              <a:lnSpc>
                <a:spcPct val="110000"/>
              </a:lnSpc>
              <a:buClr>
                <a:schemeClr val="bg2"/>
              </a:buClr>
              <a:buFont typeface="Poppins Light" panose="00000400000000000000" pitchFamily="2" charset="0"/>
              <a:buChar char="“"/>
              <a:defRPr sz="2400" i="1">
                <a:solidFill>
                  <a:schemeClr val="bg2"/>
                </a:solidFill>
                <a:latin typeface="Poppins Light" panose="00000400000000000000" pitchFamily="2" charset="0"/>
                <a:cs typeface="Poppins Light" panose="00000400000000000000" pitchFamily="2" charset="0"/>
              </a:defRPr>
            </a:lvl1pPr>
            <a:lvl2pPr marL="117475" indent="0" rtl="0">
              <a:lnSpc>
                <a:spcPct val="100000"/>
              </a:lnSpc>
              <a:spcBef>
                <a:spcPts val="1600"/>
              </a:spcBef>
              <a:buFont typeface="Arial" panose="020B0604020202020204" pitchFamily="34" charset="0"/>
              <a:buNone/>
              <a:defRPr sz="800">
                <a:solidFill>
                  <a:schemeClr val="bg2"/>
                </a:solidFill>
              </a:defRPr>
            </a:lvl2pPr>
          </a:lstStyle>
          <a:p>
            <a:pPr lvl="0"/>
            <a:r>
              <a:rPr lang="en-US"/>
              <a:t>Insert quote or </a:t>
            </a:r>
            <a:br>
              <a:rPr lang="en-US"/>
            </a:br>
            <a:r>
              <a:rPr lang="en-US"/>
              <a:t>key statement here, </a:t>
            </a:r>
            <a:br>
              <a:rPr lang="en-US"/>
            </a:br>
            <a:r>
              <a:rPr lang="en-US"/>
              <a:t>Poppins light italic, 24pt”</a:t>
            </a:r>
          </a:p>
          <a:p>
            <a:pPr lvl="1"/>
            <a:r>
              <a:rPr lang="en-US"/>
              <a:t>Insert Source, Noto Sans, 8pt </a:t>
            </a:r>
          </a:p>
        </p:txBody>
      </p:sp>
      <p:sp>
        <p:nvSpPr>
          <p:cNvPr id="21" name="Picture Placeholder 20">
            <a:extLst>
              <a:ext uri="{FF2B5EF4-FFF2-40B4-BE49-F238E27FC236}">
                <a16:creationId xmlns:a16="http://schemas.microsoft.com/office/drawing/2014/main" id="{A26F0E47-D640-4505-89C1-37F294E1D727}"/>
              </a:ext>
            </a:extLst>
          </p:cNvPr>
          <p:cNvSpPr>
            <a:spLocks noGrp="1" noChangeAspect="1"/>
          </p:cNvSpPr>
          <p:nvPr>
            <p:ph type="pic" sz="quarter" idx="13" hasCustomPrompt="1"/>
          </p:nvPr>
        </p:nvSpPr>
        <p:spPr bwMode="gray">
          <a:xfrm>
            <a:off x="431799" y="1455739"/>
            <a:ext cx="1974447" cy="1975449"/>
          </a:xfrm>
          <a:custGeom>
            <a:avLst/>
            <a:gdLst>
              <a:gd name="connsiteX0" fmla="*/ 984902 w 1974447"/>
              <a:gd name="connsiteY0" fmla="*/ 0 h 1975449"/>
              <a:gd name="connsiteX1" fmla="*/ 990475 w 1974447"/>
              <a:gd name="connsiteY1" fmla="*/ 0 h 1975449"/>
              <a:gd name="connsiteX2" fmla="*/ 1052169 w 1974447"/>
              <a:gd name="connsiteY2" fmla="*/ 4322 h 1975449"/>
              <a:gd name="connsiteX3" fmla="*/ 1282703 w 1974447"/>
              <a:gd name="connsiteY3" fmla="*/ 298623 h 1975449"/>
              <a:gd name="connsiteX4" fmla="*/ 1282703 w 1974447"/>
              <a:gd name="connsiteY4" fmla="*/ 691795 h 1975449"/>
              <a:gd name="connsiteX5" fmla="*/ 1675923 w 1974447"/>
              <a:gd name="connsiteY5" fmla="*/ 691795 h 1975449"/>
              <a:gd name="connsiteX6" fmla="*/ 1974447 w 1974447"/>
              <a:gd name="connsiteY6" fmla="*/ 988704 h 1975449"/>
              <a:gd name="connsiteX7" fmla="*/ 1675923 w 1974447"/>
              <a:gd name="connsiteY7" fmla="*/ 1283705 h 1975449"/>
              <a:gd name="connsiteX8" fmla="*/ 1282752 w 1974447"/>
              <a:gd name="connsiteY8" fmla="*/ 1283705 h 1975449"/>
              <a:gd name="connsiteX9" fmla="*/ 1282752 w 1974447"/>
              <a:gd name="connsiteY9" fmla="*/ 1676925 h 1975449"/>
              <a:gd name="connsiteX10" fmla="*/ 985843 w 1974447"/>
              <a:gd name="connsiteY10" fmla="*/ 1975449 h 1975449"/>
              <a:gd name="connsiteX11" fmla="*/ 690842 w 1974447"/>
              <a:gd name="connsiteY11" fmla="*/ 1676925 h 1975449"/>
              <a:gd name="connsiteX12" fmla="*/ 690842 w 1974447"/>
              <a:gd name="connsiteY12" fmla="*/ 1283705 h 1975449"/>
              <a:gd name="connsiteX13" fmla="*/ 297622 w 1974447"/>
              <a:gd name="connsiteY13" fmla="*/ 1283705 h 1975449"/>
              <a:gd name="connsiteX14" fmla="*/ 3611 w 1974447"/>
              <a:gd name="connsiteY14" fmla="*/ 1051925 h 1975449"/>
              <a:gd name="connsiteX15" fmla="*/ 0 w 1974447"/>
              <a:gd name="connsiteY15" fmla="*/ 999855 h 1975449"/>
              <a:gd name="connsiteX16" fmla="*/ 0 w 1974447"/>
              <a:gd name="connsiteY16" fmla="*/ 973927 h 1975449"/>
              <a:gd name="connsiteX17" fmla="*/ 3601 w 1974447"/>
              <a:gd name="connsiteY17" fmla="*/ 922376 h 1975449"/>
              <a:gd name="connsiteX18" fmla="*/ 297622 w 1974447"/>
              <a:gd name="connsiteY18" fmla="*/ 691795 h 1975449"/>
              <a:gd name="connsiteX19" fmla="*/ 690842 w 1974447"/>
              <a:gd name="connsiteY19" fmla="*/ 691795 h 1975449"/>
              <a:gd name="connsiteX20" fmla="*/ 690842 w 1974447"/>
              <a:gd name="connsiteY20" fmla="*/ 298623 h 1975449"/>
              <a:gd name="connsiteX21" fmla="*/ 690793 w 1974447"/>
              <a:gd name="connsiteY21" fmla="*/ 298623 h 1975449"/>
              <a:gd name="connsiteX22" fmla="*/ 922606 w 1974447"/>
              <a:gd name="connsiteY22" fmla="*/ 4322 h 197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447" h="1975449">
                <a:moveTo>
                  <a:pt x="984902" y="0"/>
                </a:moveTo>
                <a:lnTo>
                  <a:pt x="990475" y="0"/>
                </a:lnTo>
                <a:lnTo>
                  <a:pt x="1052169" y="4322"/>
                </a:lnTo>
                <a:cubicBezTo>
                  <a:pt x="1194952" y="25447"/>
                  <a:pt x="1282703" y="121045"/>
                  <a:pt x="1282703" y="298623"/>
                </a:cubicBezTo>
                <a:lnTo>
                  <a:pt x="1282703" y="691795"/>
                </a:lnTo>
                <a:lnTo>
                  <a:pt x="1675923" y="691795"/>
                </a:lnTo>
                <a:cubicBezTo>
                  <a:pt x="1878576" y="691795"/>
                  <a:pt x="1974447" y="806458"/>
                  <a:pt x="1974447" y="988704"/>
                </a:cubicBezTo>
                <a:cubicBezTo>
                  <a:pt x="1974447" y="1169091"/>
                  <a:pt x="1878821" y="1283705"/>
                  <a:pt x="1675923" y="1283705"/>
                </a:cubicBezTo>
                <a:lnTo>
                  <a:pt x="1282752" y="1283705"/>
                </a:lnTo>
                <a:lnTo>
                  <a:pt x="1282752" y="1676925"/>
                </a:lnTo>
                <a:cubicBezTo>
                  <a:pt x="1282752" y="1879628"/>
                  <a:pt x="1168138" y="1975449"/>
                  <a:pt x="985843" y="1975449"/>
                </a:cubicBezTo>
                <a:cubicBezTo>
                  <a:pt x="805456" y="1975449"/>
                  <a:pt x="690842" y="1879872"/>
                  <a:pt x="690842" y="1676925"/>
                </a:cubicBezTo>
                <a:lnTo>
                  <a:pt x="690842" y="1283705"/>
                </a:lnTo>
                <a:lnTo>
                  <a:pt x="297622" y="1283705"/>
                </a:lnTo>
                <a:cubicBezTo>
                  <a:pt x="120257" y="1283705"/>
                  <a:pt x="24723" y="1195954"/>
                  <a:pt x="3611" y="1051925"/>
                </a:cubicBezTo>
                <a:lnTo>
                  <a:pt x="0" y="999855"/>
                </a:lnTo>
                <a:lnTo>
                  <a:pt x="0" y="973927"/>
                </a:lnTo>
                <a:lnTo>
                  <a:pt x="3601" y="922376"/>
                </a:lnTo>
                <a:cubicBezTo>
                  <a:pt x="24670" y="779584"/>
                  <a:pt x="120043" y="691795"/>
                  <a:pt x="297622" y="691795"/>
                </a:cubicBezTo>
                <a:lnTo>
                  <a:pt x="690842" y="691795"/>
                </a:lnTo>
                <a:lnTo>
                  <a:pt x="690842" y="298623"/>
                </a:lnTo>
                <a:lnTo>
                  <a:pt x="690793" y="298623"/>
                </a:lnTo>
                <a:cubicBezTo>
                  <a:pt x="690793" y="121045"/>
                  <a:pt x="778544" y="25447"/>
                  <a:pt x="922606" y="4322"/>
                </a:cubicBezTo>
                <a:close/>
              </a:path>
            </a:pathLst>
          </a:custGeom>
          <a:solidFill>
            <a:schemeClr val="bg1"/>
          </a:solidFill>
        </p:spPr>
        <p:txBody>
          <a:bodyPr wrap="square">
            <a:noAutofit/>
          </a:bodyPr>
          <a:lstStyle>
            <a:lvl1pPr rtl="0">
              <a:defRPr/>
            </a:lvl1pPr>
          </a:lstStyle>
          <a:p>
            <a:r>
              <a:rPr lang="en-US"/>
              <a:t> </a:t>
            </a:r>
          </a:p>
        </p:txBody>
      </p:sp>
    </p:spTree>
    <p:extLst>
      <p:ext uri="{BB962C8B-B14F-4D97-AF65-F5344CB8AC3E}">
        <p14:creationId xmlns:p14="http://schemas.microsoft.com/office/powerpoint/2010/main" val="5321227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images w/ descriptio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D68F2FE9-3CEB-4BBA-8E1A-0A3C035369EB}"/>
              </a:ext>
            </a:extLst>
          </p:cNvPr>
          <p:cNvGraphicFramePr>
            <a:graphicFrameLocks noChangeAspect="1"/>
          </p:cNvGraphicFramePr>
          <p:nvPr userDrawn="1">
            <p:custDataLst>
              <p:tags r:id="rId1"/>
            </p:custDataLst>
            <p:extLst>
              <p:ext uri="{D42A27DB-BD31-4B8C-83A1-F6EECF244321}">
                <p14:modId xmlns:p14="http://schemas.microsoft.com/office/powerpoint/2010/main" val="3168284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D68F2FE9-3CEB-4BBA-8E1A-0A3C035369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8"/>
            <a:ext cx="4778375" cy="325800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5480050" y="1455738"/>
            <a:ext cx="4778375" cy="3258000"/>
          </a:xfrm>
          <a:solidFill>
            <a:schemeClr val="bg1"/>
          </a:solidFill>
        </p:spPr>
        <p:txBody>
          <a:bodyPr/>
          <a:lstStyle>
            <a:lvl1pPr rtl="0">
              <a:defRPr/>
            </a:lvl1pPr>
          </a:lstStyle>
          <a:p>
            <a:r>
              <a:rPr lang="en-US"/>
              <a:t> </a:t>
            </a:r>
          </a:p>
        </p:txBody>
      </p:sp>
      <p:sp>
        <p:nvSpPr>
          <p:cNvPr id="8" name="Text Placeholder 7">
            <a:extLst>
              <a:ext uri="{FF2B5EF4-FFF2-40B4-BE49-F238E27FC236}">
                <a16:creationId xmlns:a16="http://schemas.microsoft.com/office/drawing/2014/main" id="{B75C0DEE-6FAA-4B1D-BF15-222FA8B804ED}"/>
              </a:ext>
            </a:extLst>
          </p:cNvPr>
          <p:cNvSpPr>
            <a:spLocks noGrp="1"/>
          </p:cNvSpPr>
          <p:nvPr>
            <p:ph type="body" sz="quarter" idx="14" hasCustomPrompt="1"/>
          </p:nvPr>
        </p:nvSpPr>
        <p:spPr bwMode="gray">
          <a:xfrm>
            <a:off x="431799" y="4793456"/>
            <a:ext cx="4778375"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
        <p:nvSpPr>
          <p:cNvPr id="10" name="Text Placeholder 9">
            <a:extLst>
              <a:ext uri="{FF2B5EF4-FFF2-40B4-BE49-F238E27FC236}">
                <a16:creationId xmlns:a16="http://schemas.microsoft.com/office/drawing/2014/main" id="{2930CE8C-1B18-4656-BBE0-C7A8EEF571DE}"/>
              </a:ext>
            </a:extLst>
          </p:cNvPr>
          <p:cNvSpPr>
            <a:spLocks noGrp="1"/>
          </p:cNvSpPr>
          <p:nvPr>
            <p:ph type="body" sz="quarter" idx="15" hasCustomPrompt="1"/>
          </p:nvPr>
        </p:nvSpPr>
        <p:spPr bwMode="gray">
          <a:xfrm>
            <a:off x="5480050" y="4793456"/>
            <a:ext cx="4778374"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Tree>
    <p:extLst>
      <p:ext uri="{BB962C8B-B14F-4D97-AF65-F5344CB8AC3E}">
        <p14:creationId xmlns:p14="http://schemas.microsoft.com/office/powerpoint/2010/main" val="3252995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C357A48-8305-483F-BFA6-F1E9DC572066}"/>
              </a:ext>
            </a:extLst>
          </p:cNvPr>
          <p:cNvGraphicFramePr>
            <a:graphicFrameLocks noChangeAspect="1"/>
          </p:cNvGraphicFramePr>
          <p:nvPr userDrawn="1">
            <p:custDataLst>
              <p:tags r:id="rId1"/>
            </p:custDataLst>
            <p:extLst>
              <p:ext uri="{D42A27DB-BD31-4B8C-83A1-F6EECF244321}">
                <p14:modId xmlns:p14="http://schemas.microsoft.com/office/powerpoint/2010/main" val="4266797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8C357A48-8305-483F-BFA6-F1E9DC5720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7"/>
            <a:ext cx="3101975" cy="3600947"/>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3784600" y="1455737"/>
            <a:ext cx="3121025" cy="3600947"/>
          </a:xfrm>
          <a:solidFill>
            <a:schemeClr val="bg1"/>
          </a:solidFill>
        </p:spPr>
        <p:txBody>
          <a:bodyPr/>
          <a:lstStyle>
            <a:lvl1pPr rtl="0">
              <a:defRPr/>
            </a:lvl1pPr>
          </a:lstStyle>
          <a:p>
            <a:r>
              <a:rPr lang="en-US"/>
              <a:t> </a:t>
            </a:r>
          </a:p>
        </p:txBody>
      </p:sp>
      <p:sp>
        <p:nvSpPr>
          <p:cNvPr id="9" name="Picture Placeholder 8">
            <a:extLst>
              <a:ext uri="{FF2B5EF4-FFF2-40B4-BE49-F238E27FC236}">
                <a16:creationId xmlns:a16="http://schemas.microsoft.com/office/drawing/2014/main" id="{2062C833-931D-4094-BFBE-252FF94EB6C7}"/>
              </a:ext>
            </a:extLst>
          </p:cNvPr>
          <p:cNvSpPr>
            <a:spLocks noGrp="1"/>
          </p:cNvSpPr>
          <p:nvPr>
            <p:ph type="pic" sz="quarter" idx="16" hasCustomPrompt="1"/>
          </p:nvPr>
        </p:nvSpPr>
        <p:spPr bwMode="gray">
          <a:xfrm>
            <a:off x="7156450" y="1455738"/>
            <a:ext cx="3101975" cy="360045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1519560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images w/ description">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56E68AEE-C8FF-46B4-8EB1-1ADC9CFA96F5}"/>
              </a:ext>
            </a:extLst>
          </p:cNvPr>
          <p:cNvGraphicFramePr>
            <a:graphicFrameLocks noChangeAspect="1"/>
          </p:cNvGraphicFramePr>
          <p:nvPr userDrawn="1">
            <p:custDataLst>
              <p:tags r:id="rId1"/>
            </p:custDataLst>
            <p:extLst>
              <p:ext uri="{D42A27DB-BD31-4B8C-83A1-F6EECF244321}">
                <p14:modId xmlns:p14="http://schemas.microsoft.com/office/powerpoint/2010/main" val="201000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1" name="Objekt 10" hidden="1">
                        <a:extLst>
                          <a:ext uri="{FF2B5EF4-FFF2-40B4-BE49-F238E27FC236}">
                            <a16:creationId xmlns:a16="http://schemas.microsoft.com/office/drawing/2014/main" id="{56E68AEE-C8FF-46B4-8EB1-1ADC9CFA96F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8"/>
            <a:ext cx="3101975" cy="325800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3784600" y="1455738"/>
            <a:ext cx="3121025" cy="3258000"/>
          </a:xfrm>
          <a:solidFill>
            <a:schemeClr val="bg1"/>
          </a:solidFill>
        </p:spPr>
        <p:txBody>
          <a:bodyPr/>
          <a:lstStyle>
            <a:lvl1pPr rtl="0">
              <a:defRPr/>
            </a:lvl1pPr>
          </a:lstStyle>
          <a:p>
            <a:r>
              <a:rPr lang="en-US"/>
              <a:t> </a:t>
            </a:r>
          </a:p>
        </p:txBody>
      </p:sp>
      <p:sp>
        <p:nvSpPr>
          <p:cNvPr id="8" name="Text Placeholder 7">
            <a:extLst>
              <a:ext uri="{FF2B5EF4-FFF2-40B4-BE49-F238E27FC236}">
                <a16:creationId xmlns:a16="http://schemas.microsoft.com/office/drawing/2014/main" id="{B75C0DEE-6FAA-4B1D-BF15-222FA8B804ED}"/>
              </a:ext>
            </a:extLst>
          </p:cNvPr>
          <p:cNvSpPr>
            <a:spLocks noGrp="1"/>
          </p:cNvSpPr>
          <p:nvPr>
            <p:ph type="body" sz="quarter" idx="14" hasCustomPrompt="1"/>
          </p:nvPr>
        </p:nvSpPr>
        <p:spPr bwMode="gray">
          <a:xfrm>
            <a:off x="431800" y="4793456"/>
            <a:ext cx="3101976"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
        <p:nvSpPr>
          <p:cNvPr id="10" name="Text Placeholder 9">
            <a:extLst>
              <a:ext uri="{FF2B5EF4-FFF2-40B4-BE49-F238E27FC236}">
                <a16:creationId xmlns:a16="http://schemas.microsoft.com/office/drawing/2014/main" id="{2930CE8C-1B18-4656-BBE0-C7A8EEF571DE}"/>
              </a:ext>
            </a:extLst>
          </p:cNvPr>
          <p:cNvSpPr>
            <a:spLocks noGrp="1"/>
          </p:cNvSpPr>
          <p:nvPr>
            <p:ph type="body" sz="quarter" idx="15" hasCustomPrompt="1"/>
          </p:nvPr>
        </p:nvSpPr>
        <p:spPr bwMode="gray">
          <a:xfrm>
            <a:off x="3784600" y="4793456"/>
            <a:ext cx="3121025"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
        <p:nvSpPr>
          <p:cNvPr id="9" name="Picture Placeholder 8">
            <a:extLst>
              <a:ext uri="{FF2B5EF4-FFF2-40B4-BE49-F238E27FC236}">
                <a16:creationId xmlns:a16="http://schemas.microsoft.com/office/drawing/2014/main" id="{2062C833-931D-4094-BFBE-252FF94EB6C7}"/>
              </a:ext>
            </a:extLst>
          </p:cNvPr>
          <p:cNvSpPr>
            <a:spLocks noGrp="1"/>
          </p:cNvSpPr>
          <p:nvPr>
            <p:ph type="pic" sz="quarter" idx="16" hasCustomPrompt="1"/>
          </p:nvPr>
        </p:nvSpPr>
        <p:spPr bwMode="gray">
          <a:xfrm>
            <a:off x="7156450" y="1455738"/>
            <a:ext cx="3101975" cy="3257550"/>
          </a:xfrm>
          <a:solidFill>
            <a:schemeClr val="bg1"/>
          </a:solidFill>
        </p:spPr>
        <p:txBody>
          <a:bodyPr/>
          <a:lstStyle>
            <a:lvl1pPr rtl="0">
              <a:defRPr/>
            </a:lvl1pPr>
          </a:lstStyle>
          <a:p>
            <a:r>
              <a:rPr lang="en-US"/>
              <a:t> </a:t>
            </a:r>
          </a:p>
        </p:txBody>
      </p:sp>
      <p:sp>
        <p:nvSpPr>
          <p:cNvPr id="12" name="Text Placeholder 11">
            <a:extLst>
              <a:ext uri="{FF2B5EF4-FFF2-40B4-BE49-F238E27FC236}">
                <a16:creationId xmlns:a16="http://schemas.microsoft.com/office/drawing/2014/main" id="{05550665-57B1-4E59-AF5E-4CFF21249F68}"/>
              </a:ext>
            </a:extLst>
          </p:cNvPr>
          <p:cNvSpPr>
            <a:spLocks noGrp="1"/>
          </p:cNvSpPr>
          <p:nvPr>
            <p:ph type="body" sz="quarter" idx="17" hasCustomPrompt="1"/>
          </p:nvPr>
        </p:nvSpPr>
        <p:spPr bwMode="gray">
          <a:xfrm>
            <a:off x="7156449" y="4793456"/>
            <a:ext cx="3101975"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Tree>
    <p:extLst>
      <p:ext uri="{BB962C8B-B14F-4D97-AF65-F5344CB8AC3E}">
        <p14:creationId xmlns:p14="http://schemas.microsoft.com/office/powerpoint/2010/main" val="42423391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9AD8F5A0-4FA8-4D2B-BFDB-66434FCCE3EA}"/>
              </a:ext>
            </a:extLst>
          </p:cNvPr>
          <p:cNvGraphicFramePr>
            <a:graphicFrameLocks noChangeAspect="1"/>
          </p:cNvGraphicFramePr>
          <p:nvPr userDrawn="1">
            <p:custDataLst>
              <p:tags r:id="rId1"/>
            </p:custDataLst>
            <p:extLst>
              <p:ext uri="{D42A27DB-BD31-4B8C-83A1-F6EECF244321}">
                <p14:modId xmlns:p14="http://schemas.microsoft.com/office/powerpoint/2010/main" val="532830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0" name="Objekt 9" hidden="1">
                        <a:extLst>
                          <a:ext uri="{FF2B5EF4-FFF2-40B4-BE49-F238E27FC236}">
                            <a16:creationId xmlns:a16="http://schemas.microsoft.com/office/drawing/2014/main" id="{9AD8F5A0-4FA8-4D2B-BFDB-66434FCCE3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7"/>
            <a:ext cx="3101975" cy="169200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3784600" y="1455737"/>
            <a:ext cx="3121025" cy="1692000"/>
          </a:xfrm>
          <a:solidFill>
            <a:schemeClr val="bg1"/>
          </a:solidFill>
        </p:spPr>
        <p:txBody>
          <a:bodyPr/>
          <a:lstStyle>
            <a:lvl1pPr rtl="0">
              <a:defRPr/>
            </a:lvl1pPr>
          </a:lstStyle>
          <a:p>
            <a:r>
              <a:rPr lang="en-US"/>
              <a:t> </a:t>
            </a:r>
          </a:p>
        </p:txBody>
      </p:sp>
      <p:sp>
        <p:nvSpPr>
          <p:cNvPr id="9" name="Picture Placeholder 8">
            <a:extLst>
              <a:ext uri="{FF2B5EF4-FFF2-40B4-BE49-F238E27FC236}">
                <a16:creationId xmlns:a16="http://schemas.microsoft.com/office/drawing/2014/main" id="{2062C833-931D-4094-BFBE-252FF94EB6C7}"/>
              </a:ext>
            </a:extLst>
          </p:cNvPr>
          <p:cNvSpPr>
            <a:spLocks noGrp="1"/>
          </p:cNvSpPr>
          <p:nvPr>
            <p:ph type="pic" sz="quarter" idx="16" hasCustomPrompt="1"/>
          </p:nvPr>
        </p:nvSpPr>
        <p:spPr bwMode="gray">
          <a:xfrm>
            <a:off x="7156450" y="1455738"/>
            <a:ext cx="3101975" cy="1692000"/>
          </a:xfrm>
          <a:solidFill>
            <a:schemeClr val="bg1"/>
          </a:solidFill>
        </p:spPr>
        <p:txBody>
          <a:bodyPr/>
          <a:lstStyle>
            <a:lvl1pPr rtl="0">
              <a:defRPr/>
            </a:lvl1pPr>
          </a:lstStyle>
          <a:p>
            <a:r>
              <a:rPr lang="en-US"/>
              <a:t> </a:t>
            </a:r>
          </a:p>
        </p:txBody>
      </p:sp>
      <p:sp>
        <p:nvSpPr>
          <p:cNvPr id="8" name="Picture Placeholder 7">
            <a:extLst>
              <a:ext uri="{FF2B5EF4-FFF2-40B4-BE49-F238E27FC236}">
                <a16:creationId xmlns:a16="http://schemas.microsoft.com/office/drawing/2014/main" id="{CC28E655-D070-49B2-B145-579DBDB83C61}"/>
              </a:ext>
            </a:extLst>
          </p:cNvPr>
          <p:cNvSpPr>
            <a:spLocks noGrp="1"/>
          </p:cNvSpPr>
          <p:nvPr>
            <p:ph type="pic" sz="quarter" idx="17" hasCustomPrompt="1"/>
          </p:nvPr>
        </p:nvSpPr>
        <p:spPr bwMode="gray">
          <a:xfrm>
            <a:off x="431800" y="3364188"/>
            <a:ext cx="3101974" cy="1692000"/>
          </a:xfr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3467E398-EE9D-4679-A465-2D303C2E4FF0}"/>
              </a:ext>
            </a:extLst>
          </p:cNvPr>
          <p:cNvSpPr>
            <a:spLocks noGrp="1"/>
          </p:cNvSpPr>
          <p:nvPr>
            <p:ph type="pic" sz="quarter" idx="18" hasCustomPrompt="1"/>
          </p:nvPr>
        </p:nvSpPr>
        <p:spPr bwMode="gray">
          <a:xfrm>
            <a:off x="3784599" y="3364188"/>
            <a:ext cx="3121025" cy="1692000"/>
          </a:xfr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767A42F2-9C0D-458C-92AB-167BE9703D65}"/>
              </a:ext>
            </a:extLst>
          </p:cNvPr>
          <p:cNvSpPr>
            <a:spLocks noGrp="1"/>
          </p:cNvSpPr>
          <p:nvPr>
            <p:ph type="pic" sz="quarter" idx="19" hasCustomPrompt="1"/>
          </p:nvPr>
        </p:nvSpPr>
        <p:spPr bwMode="gray">
          <a:xfrm>
            <a:off x="7156450" y="3364188"/>
            <a:ext cx="3101974" cy="169200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9000336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 images big">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92A09E1A-7412-4C0D-B619-41B007285673}"/>
              </a:ext>
            </a:extLst>
          </p:cNvPr>
          <p:cNvGraphicFramePr>
            <a:graphicFrameLocks noChangeAspect="1"/>
          </p:cNvGraphicFramePr>
          <p:nvPr userDrawn="1">
            <p:custDataLst>
              <p:tags r:id="rId1"/>
            </p:custDataLst>
            <p:extLst>
              <p:ext uri="{D42A27DB-BD31-4B8C-83A1-F6EECF244321}">
                <p14:modId xmlns:p14="http://schemas.microsoft.com/office/powerpoint/2010/main" val="3085372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0" name="Objekt 9" hidden="1">
                        <a:extLst>
                          <a:ext uri="{FF2B5EF4-FFF2-40B4-BE49-F238E27FC236}">
                            <a16:creationId xmlns:a16="http://schemas.microsoft.com/office/drawing/2014/main" id="{92A09E1A-7412-4C0D-B619-41B0072856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219156"/>
            <a:ext cx="3101975" cy="180000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3784600" y="1219156"/>
            <a:ext cx="3121025" cy="1800000"/>
          </a:xfrm>
          <a:solidFill>
            <a:schemeClr val="bg1"/>
          </a:solidFill>
        </p:spPr>
        <p:txBody>
          <a:bodyPr/>
          <a:lstStyle>
            <a:lvl1pPr rtl="0">
              <a:defRPr/>
            </a:lvl1pPr>
          </a:lstStyle>
          <a:p>
            <a:r>
              <a:rPr lang="en-US"/>
              <a:t> </a:t>
            </a:r>
          </a:p>
        </p:txBody>
      </p:sp>
      <p:sp>
        <p:nvSpPr>
          <p:cNvPr id="9" name="Picture Placeholder 8">
            <a:extLst>
              <a:ext uri="{FF2B5EF4-FFF2-40B4-BE49-F238E27FC236}">
                <a16:creationId xmlns:a16="http://schemas.microsoft.com/office/drawing/2014/main" id="{2062C833-931D-4094-BFBE-252FF94EB6C7}"/>
              </a:ext>
            </a:extLst>
          </p:cNvPr>
          <p:cNvSpPr>
            <a:spLocks noGrp="1"/>
          </p:cNvSpPr>
          <p:nvPr>
            <p:ph type="pic" sz="quarter" idx="16" hasCustomPrompt="1"/>
          </p:nvPr>
        </p:nvSpPr>
        <p:spPr bwMode="gray">
          <a:xfrm>
            <a:off x="7156450" y="1219157"/>
            <a:ext cx="3101975" cy="1800000"/>
          </a:xfrm>
          <a:solidFill>
            <a:schemeClr val="bg1"/>
          </a:solidFill>
        </p:spPr>
        <p:txBody>
          <a:bodyPr/>
          <a:lstStyle>
            <a:lvl1pPr rtl="0">
              <a:defRPr/>
            </a:lvl1pPr>
          </a:lstStyle>
          <a:p>
            <a:r>
              <a:rPr lang="en-US"/>
              <a:t> </a:t>
            </a:r>
          </a:p>
        </p:txBody>
      </p:sp>
      <p:sp>
        <p:nvSpPr>
          <p:cNvPr id="8" name="Picture Placeholder 7">
            <a:extLst>
              <a:ext uri="{FF2B5EF4-FFF2-40B4-BE49-F238E27FC236}">
                <a16:creationId xmlns:a16="http://schemas.microsoft.com/office/drawing/2014/main" id="{CC28E655-D070-49B2-B145-579DBDB83C61}"/>
              </a:ext>
            </a:extLst>
          </p:cNvPr>
          <p:cNvSpPr>
            <a:spLocks noGrp="1"/>
          </p:cNvSpPr>
          <p:nvPr>
            <p:ph type="pic" sz="quarter" idx="17" hasCustomPrompt="1"/>
          </p:nvPr>
        </p:nvSpPr>
        <p:spPr bwMode="gray">
          <a:xfrm>
            <a:off x="431800" y="3256188"/>
            <a:ext cx="3101974" cy="1800000"/>
          </a:xfr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3467E398-EE9D-4679-A465-2D303C2E4FF0}"/>
              </a:ext>
            </a:extLst>
          </p:cNvPr>
          <p:cNvSpPr>
            <a:spLocks noGrp="1"/>
          </p:cNvSpPr>
          <p:nvPr>
            <p:ph type="pic" sz="quarter" idx="18" hasCustomPrompt="1"/>
          </p:nvPr>
        </p:nvSpPr>
        <p:spPr bwMode="gray">
          <a:xfrm>
            <a:off x="3784599" y="3256188"/>
            <a:ext cx="3121025" cy="1800000"/>
          </a:xfr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767A42F2-9C0D-458C-92AB-167BE9703D65}"/>
              </a:ext>
            </a:extLst>
          </p:cNvPr>
          <p:cNvSpPr>
            <a:spLocks noGrp="1"/>
          </p:cNvSpPr>
          <p:nvPr>
            <p:ph type="pic" sz="quarter" idx="19" hasCustomPrompt="1"/>
          </p:nvPr>
        </p:nvSpPr>
        <p:spPr bwMode="gray">
          <a:xfrm>
            <a:off x="7156450" y="3256188"/>
            <a:ext cx="3101974" cy="180000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1852817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4FE67A3-F84A-4675-BD57-5B79F24D7E02}"/>
              </a:ext>
            </a:extLst>
          </p:cNvPr>
          <p:cNvGraphicFramePr>
            <a:graphicFrameLocks noChangeAspect="1"/>
          </p:cNvGraphicFramePr>
          <p:nvPr userDrawn="1">
            <p:custDataLst>
              <p:tags r:id="rId1"/>
            </p:custDataLst>
            <p:extLst>
              <p:ext uri="{D42A27DB-BD31-4B8C-83A1-F6EECF244321}">
                <p14:modId xmlns:p14="http://schemas.microsoft.com/office/powerpoint/2010/main" val="3280026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64FE67A3-F84A-4675-BD57-5B79F24D7E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C7103-9D0F-4FE8-89B1-CCEBCE3DA210}"/>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1B9D9705-6A15-4BDE-B552-744584207911}"/>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DB0114D3-D499-4F76-8225-46121D38D770}"/>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Chart Placeholder 6">
            <a:extLst>
              <a:ext uri="{FF2B5EF4-FFF2-40B4-BE49-F238E27FC236}">
                <a16:creationId xmlns:a16="http://schemas.microsoft.com/office/drawing/2014/main" id="{C2FF66D4-3A30-4CAA-AC8F-84E3613094C1}"/>
              </a:ext>
            </a:extLst>
          </p:cNvPr>
          <p:cNvSpPr>
            <a:spLocks noGrp="1"/>
          </p:cNvSpPr>
          <p:nvPr>
            <p:ph type="chart" sz="quarter" idx="12"/>
          </p:nvPr>
        </p:nvSpPr>
        <p:spPr bwMode="gray">
          <a:xfrm>
            <a:off x="431800" y="1790700"/>
            <a:ext cx="4778375" cy="3265488"/>
          </a:xfrm>
        </p:spPr>
        <p:txBody>
          <a:bodyPr/>
          <a:lstStyle/>
          <a:p>
            <a:endParaRPr lang="en-US"/>
          </a:p>
        </p:txBody>
      </p:sp>
      <p:sp>
        <p:nvSpPr>
          <p:cNvPr id="9" name="Chart Placeholder 8">
            <a:extLst>
              <a:ext uri="{FF2B5EF4-FFF2-40B4-BE49-F238E27FC236}">
                <a16:creationId xmlns:a16="http://schemas.microsoft.com/office/drawing/2014/main" id="{0111A8C2-4296-4C16-95F7-423BAD30BE44}"/>
              </a:ext>
            </a:extLst>
          </p:cNvPr>
          <p:cNvSpPr>
            <a:spLocks noGrp="1"/>
          </p:cNvSpPr>
          <p:nvPr>
            <p:ph type="chart" sz="quarter" idx="13"/>
          </p:nvPr>
        </p:nvSpPr>
        <p:spPr bwMode="gray">
          <a:xfrm>
            <a:off x="5480050" y="1790700"/>
            <a:ext cx="4778375" cy="3265488"/>
          </a:xfrm>
        </p:spPr>
        <p:txBody>
          <a:bodyPr/>
          <a:lstStyle/>
          <a:p>
            <a:endParaRPr lang="en-US"/>
          </a:p>
        </p:txBody>
      </p:sp>
      <p:sp>
        <p:nvSpPr>
          <p:cNvPr id="11" name="Text Placeholder 10">
            <a:extLst>
              <a:ext uri="{FF2B5EF4-FFF2-40B4-BE49-F238E27FC236}">
                <a16:creationId xmlns:a16="http://schemas.microsoft.com/office/drawing/2014/main" id="{3775B58E-1D2A-4AFD-8E3E-14DBB7C5465E}"/>
              </a:ext>
            </a:extLst>
          </p:cNvPr>
          <p:cNvSpPr>
            <a:spLocks noGrp="1"/>
          </p:cNvSpPr>
          <p:nvPr>
            <p:ph type="body" sz="quarter" idx="14"/>
          </p:nvPr>
        </p:nvSpPr>
        <p:spPr bwMode="gray">
          <a:xfrm>
            <a:off x="431800" y="1455738"/>
            <a:ext cx="4778374" cy="201465"/>
          </a:xfrm>
        </p:spPr>
        <p:txBody>
          <a:bodyPr>
            <a:noAutofit/>
          </a:bodyPr>
          <a:lstStyle>
            <a:lvl1pPr rtl="0">
              <a:defRPr b="1"/>
            </a:lvl1pPr>
          </a:lstStyle>
          <a:p>
            <a:pPr lvl="0"/>
            <a:r>
              <a:rPr lang="en-US"/>
              <a:t>Click to edit Master text styles</a:t>
            </a:r>
          </a:p>
        </p:txBody>
      </p:sp>
      <p:sp>
        <p:nvSpPr>
          <p:cNvPr id="13" name="Text Placeholder 12">
            <a:extLst>
              <a:ext uri="{FF2B5EF4-FFF2-40B4-BE49-F238E27FC236}">
                <a16:creationId xmlns:a16="http://schemas.microsoft.com/office/drawing/2014/main" id="{C1B0A94E-8E7B-4584-93D1-574B70C5ACE2}"/>
              </a:ext>
            </a:extLst>
          </p:cNvPr>
          <p:cNvSpPr>
            <a:spLocks noGrp="1"/>
          </p:cNvSpPr>
          <p:nvPr>
            <p:ph type="body" sz="quarter" idx="15"/>
          </p:nvPr>
        </p:nvSpPr>
        <p:spPr bwMode="gray">
          <a:xfrm>
            <a:off x="5480050" y="1455738"/>
            <a:ext cx="4778375" cy="201465"/>
          </a:xfrm>
        </p:spPr>
        <p:txBody>
          <a:bodyPr>
            <a:noAutofit/>
          </a:bodyPr>
          <a:lstStyle>
            <a:lvl1pPr rtl="0">
              <a:defRPr b="1"/>
            </a:lvl1pPr>
          </a:lstStyle>
          <a:p>
            <a:pPr lvl="0"/>
            <a:r>
              <a:rPr lang="en-US"/>
              <a:t>Click to edit Master text styles</a:t>
            </a:r>
          </a:p>
        </p:txBody>
      </p:sp>
    </p:spTree>
    <p:extLst>
      <p:ext uri="{BB962C8B-B14F-4D97-AF65-F5344CB8AC3E}">
        <p14:creationId xmlns:p14="http://schemas.microsoft.com/office/powerpoint/2010/main" val="31901301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g tabl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F49A0F3-E45D-4FD9-98FA-F9F6529B9723}"/>
              </a:ext>
            </a:extLst>
          </p:cNvPr>
          <p:cNvGraphicFramePr>
            <a:graphicFrameLocks noChangeAspect="1"/>
          </p:cNvGraphicFramePr>
          <p:nvPr userDrawn="1">
            <p:custDataLst>
              <p:tags r:id="rId1"/>
            </p:custDataLst>
            <p:extLst>
              <p:ext uri="{D42A27DB-BD31-4B8C-83A1-F6EECF244321}">
                <p14:modId xmlns:p14="http://schemas.microsoft.com/office/powerpoint/2010/main" val="3538876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9F49A0F3-E45D-4FD9-98FA-F9F6529B97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F519BE4-1469-4C22-BEF2-C825506D7EE2}"/>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8BF12A5E-3D66-47D9-BAFE-F0647069EF77}"/>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B176B872-AF46-49F6-BEC3-F2A401F2B71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able Placeholder 6">
            <a:extLst>
              <a:ext uri="{FF2B5EF4-FFF2-40B4-BE49-F238E27FC236}">
                <a16:creationId xmlns:a16="http://schemas.microsoft.com/office/drawing/2014/main" id="{40D93AD9-277E-4DBD-8BE6-0685BF70EA10}"/>
              </a:ext>
            </a:extLst>
          </p:cNvPr>
          <p:cNvSpPr>
            <a:spLocks noGrp="1"/>
          </p:cNvSpPr>
          <p:nvPr>
            <p:ph type="tbl" sz="quarter" idx="12"/>
          </p:nvPr>
        </p:nvSpPr>
        <p:spPr bwMode="gray"/>
        <p:txBody>
          <a:bodyPr/>
          <a:lstStyle/>
          <a:p>
            <a:endParaRPr lang="en-US"/>
          </a:p>
        </p:txBody>
      </p:sp>
    </p:spTree>
    <p:extLst>
      <p:ext uri="{BB962C8B-B14F-4D97-AF65-F5344CB8AC3E}">
        <p14:creationId xmlns:p14="http://schemas.microsoft.com/office/powerpoint/2010/main" val="26321497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 icons and text">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D0DE3AF4-C1F0-4196-AA89-9F045EC60721}"/>
              </a:ext>
            </a:extLst>
          </p:cNvPr>
          <p:cNvGraphicFramePr>
            <a:graphicFrameLocks noChangeAspect="1"/>
          </p:cNvGraphicFramePr>
          <p:nvPr userDrawn="1">
            <p:custDataLst>
              <p:tags r:id="rId1"/>
            </p:custDataLst>
            <p:extLst>
              <p:ext uri="{D42A27DB-BD31-4B8C-83A1-F6EECF244321}">
                <p14:modId xmlns:p14="http://schemas.microsoft.com/office/powerpoint/2010/main" val="3481886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D0DE3AF4-C1F0-4196-AA89-9F045EC607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1862229" y="1455738"/>
            <a:ext cx="3347948" cy="1692000"/>
          </a:xfrm>
        </p:spPr>
        <p:txBody>
          <a:bodyPr/>
          <a:lstStyle>
            <a:lvl1pPr rtl="0">
              <a:defRPr b="1">
                <a:latin typeface="+mn-lt"/>
              </a:defRPr>
            </a:lvl1pPr>
            <a:lvl2pPr marL="0" indent="0" algn="l" rtl="0">
              <a:spcBef>
                <a:spcPts val="1700"/>
              </a:spcBef>
              <a:buFont typeface="Arial" panose="020B0604020202020204" pitchFamily="34" charset="0"/>
              <a:buNone/>
              <a:defRPr/>
            </a:lvl2pPr>
            <a:lvl3pPr marL="216000" indent="-216000">
              <a:defRPr/>
            </a:lvl3pPr>
            <a:lvl4pPr marL="432000" indent="-216000">
              <a:defRPr/>
            </a:lvl4pPr>
            <a:lvl5pPr marL="648000">
              <a:defRPr/>
            </a:lvl5pPr>
          </a:lstStyle>
          <a:p>
            <a:pPr lvl="0"/>
            <a:r>
              <a:rPr lang="en-US"/>
              <a:t>First level, Noto Sans Bold, 11pt</a:t>
            </a:r>
          </a:p>
          <a:p>
            <a:pPr lvl="1"/>
            <a:r>
              <a:rPr lang="en-US"/>
              <a:t>Second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6910479" y="1455738"/>
            <a:ext cx="3347948" cy="1692000"/>
          </a:xfrm>
        </p:spPr>
        <p:txBody>
          <a:bodyPr/>
          <a:lstStyle>
            <a:lvl1pPr rtl="0">
              <a:defRPr b="1"/>
            </a:lvl1pPr>
            <a:lvl2pPr marL="0" indent="0" rtl="0">
              <a:spcBef>
                <a:spcPts val="1700"/>
              </a:spcBef>
              <a:buFont typeface="Arial" panose="020B0604020202020204" pitchFamily="34" charset="0"/>
              <a:buNone/>
              <a:defRPr/>
            </a:lvl2pPr>
            <a:lvl3pPr marL="216000">
              <a:defRPr/>
            </a:lvl3pPr>
            <a:lvl4pPr marL="432000">
              <a:defRPr/>
            </a:lvl4pPr>
            <a:lvl5pPr marL="648000">
              <a:defRPr/>
            </a:lvl5pPr>
          </a:lstStyle>
          <a:p>
            <a:pPr lvl="0"/>
            <a:r>
              <a:rPr lang="en-US"/>
              <a:t>First level, Noto Sans Bold, 11pt</a:t>
            </a:r>
          </a:p>
          <a:p>
            <a:pPr lvl="1"/>
            <a:r>
              <a:rPr lang="en-US"/>
              <a:t>Second level, Noto Sans, 11pt</a:t>
            </a:r>
          </a:p>
        </p:txBody>
      </p:sp>
      <p:sp>
        <p:nvSpPr>
          <p:cNvPr id="8" name="Text Placeholder 7">
            <a:extLst>
              <a:ext uri="{FF2B5EF4-FFF2-40B4-BE49-F238E27FC236}">
                <a16:creationId xmlns:a16="http://schemas.microsoft.com/office/drawing/2014/main" id="{BED70E28-7EEE-4942-9419-1C0645DB6F85}"/>
              </a:ext>
            </a:extLst>
          </p:cNvPr>
          <p:cNvSpPr>
            <a:spLocks noGrp="1"/>
          </p:cNvSpPr>
          <p:nvPr>
            <p:ph type="body" sz="quarter" idx="15" hasCustomPrompt="1"/>
          </p:nvPr>
        </p:nvSpPr>
        <p:spPr bwMode="gray">
          <a:xfrm>
            <a:off x="1862229" y="3364188"/>
            <a:ext cx="3347946" cy="1692000"/>
          </a:xfrm>
        </p:spPr>
        <p:txBody>
          <a:bodyPr/>
          <a:lstStyle>
            <a:lvl1pPr rtl="0">
              <a:defRPr b="1"/>
            </a:lvl1pPr>
            <a:lvl2pPr marL="0" indent="0" rtl="0">
              <a:spcBef>
                <a:spcPts val="170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0" name="Text Placeholder 9">
            <a:extLst>
              <a:ext uri="{FF2B5EF4-FFF2-40B4-BE49-F238E27FC236}">
                <a16:creationId xmlns:a16="http://schemas.microsoft.com/office/drawing/2014/main" id="{6BC60AC5-CE5B-40ED-9A7E-88998542A310}"/>
              </a:ext>
            </a:extLst>
          </p:cNvPr>
          <p:cNvSpPr>
            <a:spLocks noGrp="1"/>
          </p:cNvSpPr>
          <p:nvPr>
            <p:ph type="body" sz="quarter" idx="16" hasCustomPrompt="1"/>
          </p:nvPr>
        </p:nvSpPr>
        <p:spPr bwMode="gray">
          <a:xfrm>
            <a:off x="6910481" y="3364188"/>
            <a:ext cx="3347944" cy="1692000"/>
          </a:xfrm>
        </p:spPr>
        <p:txBody>
          <a:bodyPr/>
          <a:lstStyle>
            <a:lvl1pPr rtl="0">
              <a:defRPr b="1"/>
            </a:lvl1pPr>
            <a:lvl2pPr marL="0" indent="0" rtl="0">
              <a:spcBef>
                <a:spcPts val="170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2" name="Picture Placeholder 11">
            <a:extLst>
              <a:ext uri="{FF2B5EF4-FFF2-40B4-BE49-F238E27FC236}">
                <a16:creationId xmlns:a16="http://schemas.microsoft.com/office/drawing/2014/main" id="{F149909A-8D3A-4750-89D7-6AFEF16A3A57}"/>
              </a:ext>
            </a:extLst>
          </p:cNvPr>
          <p:cNvSpPr>
            <a:spLocks noGrp="1"/>
          </p:cNvSpPr>
          <p:nvPr>
            <p:ph type="pic" sz="quarter" idx="17" hasCustomPrompt="1"/>
          </p:nvPr>
        </p:nvSpPr>
        <p:spPr bwMode="gray">
          <a:xfrm>
            <a:off x="431800" y="1455738"/>
            <a:ext cx="1122445" cy="1692000"/>
          </a:xfrm>
          <a:solidFill>
            <a:schemeClr val="bg1"/>
          </a:solidFill>
        </p:spPr>
        <p:txBody>
          <a:bodyPr/>
          <a:lstStyle>
            <a:lvl1pPr rtl="0">
              <a:defRPr/>
            </a:lvl1pPr>
          </a:lstStyle>
          <a:p>
            <a:r>
              <a:rPr lang="en-US"/>
              <a:t> </a:t>
            </a:r>
          </a:p>
        </p:txBody>
      </p:sp>
      <p:sp>
        <p:nvSpPr>
          <p:cNvPr id="14" name="Picture Placeholder 13">
            <a:extLst>
              <a:ext uri="{FF2B5EF4-FFF2-40B4-BE49-F238E27FC236}">
                <a16:creationId xmlns:a16="http://schemas.microsoft.com/office/drawing/2014/main" id="{A142F4FF-47BE-4B98-868F-E9E26FA41CE2}"/>
              </a:ext>
            </a:extLst>
          </p:cNvPr>
          <p:cNvSpPr>
            <a:spLocks noGrp="1"/>
          </p:cNvSpPr>
          <p:nvPr>
            <p:ph type="pic" sz="quarter" idx="18" hasCustomPrompt="1"/>
          </p:nvPr>
        </p:nvSpPr>
        <p:spPr bwMode="gray">
          <a:xfrm>
            <a:off x="5478325" y="1455738"/>
            <a:ext cx="1122500" cy="1692000"/>
          </a:xfrm>
          <a:solidFill>
            <a:schemeClr val="bg1"/>
          </a:solidFill>
        </p:spPr>
        <p:txBody>
          <a:bodyPr/>
          <a:lstStyle>
            <a:lvl1pPr rtl="0">
              <a:defRPr/>
            </a:lvl1pPr>
          </a:lstStyle>
          <a:p>
            <a:r>
              <a:rPr lang="en-US"/>
              <a:t> </a:t>
            </a:r>
          </a:p>
        </p:txBody>
      </p:sp>
      <p:sp>
        <p:nvSpPr>
          <p:cNvPr id="16" name="Picture Placeholder 15">
            <a:extLst>
              <a:ext uri="{FF2B5EF4-FFF2-40B4-BE49-F238E27FC236}">
                <a16:creationId xmlns:a16="http://schemas.microsoft.com/office/drawing/2014/main" id="{D7CB5871-A598-438F-96D4-56F060B2DC17}"/>
              </a:ext>
            </a:extLst>
          </p:cNvPr>
          <p:cNvSpPr>
            <a:spLocks noGrp="1"/>
          </p:cNvSpPr>
          <p:nvPr>
            <p:ph type="pic" sz="quarter" idx="19" hasCustomPrompt="1"/>
          </p:nvPr>
        </p:nvSpPr>
        <p:spPr bwMode="gray">
          <a:xfrm>
            <a:off x="431800" y="3364188"/>
            <a:ext cx="1122500" cy="1692000"/>
          </a:xfrm>
          <a:solidFill>
            <a:schemeClr val="bg1"/>
          </a:solidFill>
        </p:spPr>
        <p:txBody>
          <a:bodyPr/>
          <a:lstStyle>
            <a:lvl1pPr rtl="0">
              <a:defRPr/>
            </a:lvl1pPr>
          </a:lstStyle>
          <a:p>
            <a:r>
              <a:rPr lang="en-US"/>
              <a:t> </a:t>
            </a:r>
          </a:p>
        </p:txBody>
      </p:sp>
      <p:sp>
        <p:nvSpPr>
          <p:cNvPr id="18" name="Picture Placeholder 17">
            <a:extLst>
              <a:ext uri="{FF2B5EF4-FFF2-40B4-BE49-F238E27FC236}">
                <a16:creationId xmlns:a16="http://schemas.microsoft.com/office/drawing/2014/main" id="{D201E748-697E-4327-BD93-68D2F8AAC7D4}"/>
              </a:ext>
            </a:extLst>
          </p:cNvPr>
          <p:cNvSpPr>
            <a:spLocks noGrp="1"/>
          </p:cNvSpPr>
          <p:nvPr>
            <p:ph type="pic" sz="quarter" idx="20" hasCustomPrompt="1"/>
          </p:nvPr>
        </p:nvSpPr>
        <p:spPr bwMode="gray">
          <a:xfrm>
            <a:off x="5478325" y="3364188"/>
            <a:ext cx="1122500" cy="169200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3596258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columns text and Icons">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0FDB7268-8012-494D-9FCE-DC549C3D787F}"/>
              </a:ext>
            </a:extLst>
          </p:cNvPr>
          <p:cNvGraphicFramePr>
            <a:graphicFrameLocks noChangeAspect="1"/>
          </p:cNvGraphicFramePr>
          <p:nvPr userDrawn="1">
            <p:custDataLst>
              <p:tags r:id="rId1"/>
            </p:custDataLst>
            <p:extLst>
              <p:ext uri="{D42A27DB-BD31-4B8C-83A1-F6EECF244321}">
                <p14:modId xmlns:p14="http://schemas.microsoft.com/office/powerpoint/2010/main" val="4191516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0FDB7268-8012-494D-9FCE-DC549C3D78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1">
            <a:extLst>
              <a:ext uri="{FF2B5EF4-FFF2-40B4-BE49-F238E27FC236}">
                <a16:creationId xmlns:a16="http://schemas.microsoft.com/office/drawing/2014/main" id="{F149909A-8D3A-4750-89D7-6AFEF16A3A57}"/>
              </a:ext>
            </a:extLst>
          </p:cNvPr>
          <p:cNvSpPr>
            <a:spLocks noGrp="1"/>
          </p:cNvSpPr>
          <p:nvPr>
            <p:ph type="pic" sz="quarter" idx="17" hasCustomPrompt="1"/>
          </p:nvPr>
        </p:nvSpPr>
        <p:spPr bwMode="gray">
          <a:xfrm>
            <a:off x="431857" y="1455737"/>
            <a:ext cx="2263664" cy="1354137"/>
          </a:xfrm>
          <a:solidFill>
            <a:schemeClr val="bg1"/>
          </a:solidFill>
        </p:spPr>
        <p:txBody>
          <a:bodyPr/>
          <a:lstStyle>
            <a:lvl1pPr rtl="0">
              <a:defRPr/>
            </a:lvl1pPr>
          </a:lstStyle>
          <a:p>
            <a:r>
              <a:rPr lang="en-US"/>
              <a:t> </a:t>
            </a:r>
          </a:p>
        </p:txBody>
      </p:sp>
      <p:sp>
        <p:nvSpPr>
          <p:cNvPr id="14" name="Picture Placeholder 13">
            <a:extLst>
              <a:ext uri="{FF2B5EF4-FFF2-40B4-BE49-F238E27FC236}">
                <a16:creationId xmlns:a16="http://schemas.microsoft.com/office/drawing/2014/main" id="{A142F4FF-47BE-4B98-868F-E9E26FA41CE2}"/>
              </a:ext>
            </a:extLst>
          </p:cNvPr>
          <p:cNvSpPr>
            <a:spLocks noGrp="1"/>
          </p:cNvSpPr>
          <p:nvPr>
            <p:ph type="pic" sz="quarter" idx="18" hasCustomPrompt="1"/>
          </p:nvPr>
        </p:nvSpPr>
        <p:spPr bwMode="gray">
          <a:xfrm>
            <a:off x="2946400" y="1455737"/>
            <a:ext cx="2263775" cy="1354137"/>
          </a:xfrm>
          <a:solidFill>
            <a:schemeClr val="bg1"/>
          </a:solidFill>
        </p:spPr>
        <p:txBody>
          <a:bodyPr/>
          <a:lstStyle>
            <a:lvl1pPr rtl="0">
              <a:defRPr/>
            </a:lvl1pPr>
          </a:lstStyle>
          <a:p>
            <a:r>
              <a:rPr lang="en-US"/>
              <a:t> </a:t>
            </a:r>
          </a:p>
        </p:txBody>
      </p:sp>
      <p:sp>
        <p:nvSpPr>
          <p:cNvPr id="16" name="Picture Placeholder 15">
            <a:extLst>
              <a:ext uri="{FF2B5EF4-FFF2-40B4-BE49-F238E27FC236}">
                <a16:creationId xmlns:a16="http://schemas.microsoft.com/office/drawing/2014/main" id="{D7CB5871-A598-438F-96D4-56F060B2DC17}"/>
              </a:ext>
            </a:extLst>
          </p:cNvPr>
          <p:cNvSpPr>
            <a:spLocks noGrp="1"/>
          </p:cNvSpPr>
          <p:nvPr>
            <p:ph type="pic" sz="quarter" idx="19" hasCustomPrompt="1"/>
          </p:nvPr>
        </p:nvSpPr>
        <p:spPr bwMode="gray">
          <a:xfrm>
            <a:off x="5480050" y="1455737"/>
            <a:ext cx="2263775" cy="1354137"/>
          </a:xfrm>
          <a:solidFill>
            <a:schemeClr val="bg1"/>
          </a:solidFill>
        </p:spPr>
        <p:txBody>
          <a:bodyPr/>
          <a:lstStyle>
            <a:lvl1pPr rtl="0">
              <a:defRPr/>
            </a:lvl1pPr>
          </a:lstStyle>
          <a:p>
            <a:r>
              <a:rPr lang="en-US"/>
              <a:t> </a:t>
            </a:r>
          </a:p>
        </p:txBody>
      </p:sp>
      <p:sp>
        <p:nvSpPr>
          <p:cNvPr id="18" name="Picture Placeholder 17">
            <a:extLst>
              <a:ext uri="{FF2B5EF4-FFF2-40B4-BE49-F238E27FC236}">
                <a16:creationId xmlns:a16="http://schemas.microsoft.com/office/drawing/2014/main" id="{D201E748-697E-4327-BD93-68D2F8AAC7D4}"/>
              </a:ext>
            </a:extLst>
          </p:cNvPr>
          <p:cNvSpPr>
            <a:spLocks noGrp="1"/>
          </p:cNvSpPr>
          <p:nvPr>
            <p:ph type="pic" sz="quarter" idx="20" hasCustomPrompt="1"/>
          </p:nvPr>
        </p:nvSpPr>
        <p:spPr bwMode="gray">
          <a:xfrm>
            <a:off x="7994649" y="1455737"/>
            <a:ext cx="2263775" cy="1354137"/>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0" y="3028950"/>
            <a:ext cx="2263775" cy="2027238"/>
          </a:xfrm>
        </p:spPr>
        <p:txBody>
          <a:bodyPr/>
          <a:lstStyle>
            <a:lvl1pPr rtl="0">
              <a:defRPr b="1">
                <a:latin typeface="+mn-lt"/>
              </a:defRPr>
            </a:lvl1pPr>
            <a:lvl2pPr marL="0" indent="0" algn="l" rtl="0">
              <a:spcBef>
                <a:spcPts val="1700"/>
              </a:spcBef>
              <a:buFont typeface="Arial" panose="020B0604020202020204" pitchFamily="34" charset="0"/>
              <a:buNone/>
              <a:defRPr/>
            </a:lvl2pPr>
            <a:lvl3pPr marL="216000" indent="-216000">
              <a:defRPr/>
            </a:lvl3pPr>
            <a:lvl4pPr marL="432000" indent="-216000">
              <a:defRPr/>
            </a:lvl4pPr>
            <a:lvl5pPr marL="648000">
              <a:defRPr/>
            </a:lvl5pPr>
          </a:lstStyle>
          <a:p>
            <a:pPr lvl="0"/>
            <a:r>
              <a:rPr lang="en-US"/>
              <a:t>First level, Noto Sans Bold, 11pt</a:t>
            </a:r>
          </a:p>
          <a:p>
            <a:pPr lvl="1"/>
            <a:r>
              <a:rPr lang="en-US"/>
              <a:t>Second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2946400" y="3028950"/>
            <a:ext cx="2263775" cy="2027238"/>
          </a:xfrm>
        </p:spPr>
        <p:txBody>
          <a:bodyPr/>
          <a:lstStyle>
            <a:lvl1pPr rtl="0">
              <a:defRPr b="1"/>
            </a:lvl1pPr>
            <a:lvl2pPr marL="0" indent="0" rtl="0">
              <a:spcBef>
                <a:spcPts val="1700"/>
              </a:spcBef>
              <a:buFont typeface="Arial" panose="020B0604020202020204" pitchFamily="34" charset="0"/>
              <a:buNone/>
              <a:defRPr/>
            </a:lvl2pPr>
            <a:lvl3pPr marL="216000">
              <a:defRPr/>
            </a:lvl3pPr>
            <a:lvl4pPr marL="432000">
              <a:defRPr/>
            </a:lvl4pPr>
            <a:lvl5pPr marL="648000">
              <a:defRPr/>
            </a:lvl5pPr>
          </a:lstStyle>
          <a:p>
            <a:pPr lvl="0"/>
            <a:r>
              <a:rPr lang="en-US"/>
              <a:t>First level, Noto Sans Bold, 11pt</a:t>
            </a:r>
          </a:p>
          <a:p>
            <a:pPr lvl="1"/>
            <a:r>
              <a:rPr lang="en-US"/>
              <a:t>Second level, Noto Sans, 11pt</a:t>
            </a:r>
          </a:p>
        </p:txBody>
      </p:sp>
      <p:sp>
        <p:nvSpPr>
          <p:cNvPr id="8" name="Text Placeholder 7">
            <a:extLst>
              <a:ext uri="{FF2B5EF4-FFF2-40B4-BE49-F238E27FC236}">
                <a16:creationId xmlns:a16="http://schemas.microsoft.com/office/drawing/2014/main" id="{BED70E28-7EEE-4942-9419-1C0645DB6F85}"/>
              </a:ext>
            </a:extLst>
          </p:cNvPr>
          <p:cNvSpPr>
            <a:spLocks noGrp="1"/>
          </p:cNvSpPr>
          <p:nvPr>
            <p:ph type="body" sz="quarter" idx="15" hasCustomPrompt="1"/>
          </p:nvPr>
        </p:nvSpPr>
        <p:spPr bwMode="gray">
          <a:xfrm>
            <a:off x="5480050" y="3028950"/>
            <a:ext cx="2263775" cy="2027238"/>
          </a:xfrm>
        </p:spPr>
        <p:txBody>
          <a:bodyPr/>
          <a:lstStyle>
            <a:lvl1pPr rtl="0">
              <a:defRPr b="1"/>
            </a:lvl1pPr>
            <a:lvl2pPr marL="0" indent="0" rtl="0">
              <a:spcBef>
                <a:spcPts val="170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0" name="Text Placeholder 9">
            <a:extLst>
              <a:ext uri="{FF2B5EF4-FFF2-40B4-BE49-F238E27FC236}">
                <a16:creationId xmlns:a16="http://schemas.microsoft.com/office/drawing/2014/main" id="{6BC60AC5-CE5B-40ED-9A7E-88998542A310}"/>
              </a:ext>
            </a:extLst>
          </p:cNvPr>
          <p:cNvSpPr>
            <a:spLocks noGrp="1"/>
          </p:cNvSpPr>
          <p:nvPr>
            <p:ph type="body" sz="quarter" idx="16" hasCustomPrompt="1"/>
          </p:nvPr>
        </p:nvSpPr>
        <p:spPr bwMode="gray">
          <a:xfrm>
            <a:off x="7994649" y="3028950"/>
            <a:ext cx="2263775" cy="2027238"/>
          </a:xfrm>
        </p:spPr>
        <p:txBody>
          <a:bodyPr/>
          <a:lstStyle>
            <a:lvl1pPr rtl="0">
              <a:defRPr b="1"/>
            </a:lvl1pPr>
            <a:lvl2pPr marL="0" indent="0" rtl="0">
              <a:spcBef>
                <a:spcPts val="1700"/>
              </a:spcBef>
              <a:buFont typeface="Arial" panose="020B0604020202020204" pitchFamily="34" charset="0"/>
              <a:buNone/>
              <a:defRPr/>
            </a:lvl2pPr>
          </a:lstStyle>
          <a:p>
            <a:pPr lvl="0"/>
            <a:r>
              <a:rPr lang="en-US"/>
              <a:t>First level, Noto Sans Bold, 11pt</a:t>
            </a:r>
          </a:p>
          <a:p>
            <a:pPr lvl="1"/>
            <a:r>
              <a:rPr lang="en-US"/>
              <a:t>Second level, Noto Sans, 11pt</a:t>
            </a:r>
          </a:p>
        </p:txBody>
      </p:sp>
    </p:spTree>
    <p:extLst>
      <p:ext uri="{BB962C8B-B14F-4D97-AF65-F5344CB8AC3E}">
        <p14:creationId xmlns:p14="http://schemas.microsoft.com/office/powerpoint/2010/main" val="35581763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 columns w/ images ">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C50B2748-8BB4-4E60-B99F-8CFC6ACB24D6}"/>
              </a:ext>
            </a:extLst>
          </p:cNvPr>
          <p:cNvGraphicFramePr>
            <a:graphicFrameLocks noChangeAspect="1"/>
          </p:cNvGraphicFramePr>
          <p:nvPr userDrawn="1">
            <p:custDataLst>
              <p:tags r:id="rId1"/>
            </p:custDataLst>
            <p:extLst>
              <p:ext uri="{D42A27DB-BD31-4B8C-83A1-F6EECF244321}">
                <p14:modId xmlns:p14="http://schemas.microsoft.com/office/powerpoint/2010/main" val="37501072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7" name="Objekt 6" hidden="1">
                        <a:extLst>
                          <a:ext uri="{FF2B5EF4-FFF2-40B4-BE49-F238E27FC236}">
                            <a16:creationId xmlns:a16="http://schemas.microsoft.com/office/drawing/2014/main" id="{C50B2748-8BB4-4E60-B99F-8CFC6ACB24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CD136C-E25B-411B-B8F5-35647640DDAE}"/>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Medium, 16pt</a:t>
            </a:r>
            <a:br>
              <a:rPr lang="en-US"/>
            </a:br>
            <a:r>
              <a:rPr lang="en-US"/>
              <a:t>Subheading, Poppins Light, 16pt</a:t>
            </a:r>
          </a:p>
        </p:txBody>
      </p:sp>
      <p:sp>
        <p:nvSpPr>
          <p:cNvPr id="3" name="Fußzeilenplatzhalter 2">
            <a:extLst>
              <a:ext uri="{FF2B5EF4-FFF2-40B4-BE49-F238E27FC236}">
                <a16:creationId xmlns:a16="http://schemas.microsoft.com/office/drawing/2014/main" id="{9F37D0A1-30A1-4308-B5E2-DC6147FF89B6}"/>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Foliennummernplatzhalter 3">
            <a:extLst>
              <a:ext uri="{FF2B5EF4-FFF2-40B4-BE49-F238E27FC236}">
                <a16:creationId xmlns:a16="http://schemas.microsoft.com/office/drawing/2014/main" id="{32AD8276-5AFA-4382-B9D3-7D6F7CA20D9B}"/>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10" name="Textplatzhalter 9">
            <a:extLst>
              <a:ext uri="{FF2B5EF4-FFF2-40B4-BE49-F238E27FC236}">
                <a16:creationId xmlns:a16="http://schemas.microsoft.com/office/drawing/2014/main" id="{D41DEF86-038C-45CD-A90A-ADA68572BC0E}"/>
              </a:ext>
            </a:extLst>
          </p:cNvPr>
          <p:cNvSpPr>
            <a:spLocks noGrp="1"/>
          </p:cNvSpPr>
          <p:nvPr>
            <p:ph type="body" sz="quarter" idx="12" hasCustomPrompt="1"/>
          </p:nvPr>
        </p:nvSpPr>
        <p:spPr bwMode="gray">
          <a:xfrm>
            <a:off x="431798" y="1455739"/>
            <a:ext cx="3103200" cy="1900800"/>
          </a:xfrm>
          <a:solidFill>
            <a:srgbClr val="F0F0F2"/>
          </a:solidFill>
        </p:spPr>
        <p:txBody>
          <a:bodyPr lIns="288000" tIns="288000" rIns="288000" bIns="288000"/>
          <a:lstStyle>
            <a:lvl1pPr rtl="0">
              <a:defRPr/>
            </a:lvl1pPr>
            <a:lvl2pPr rtl="0">
              <a:spcBef>
                <a:spcPts val="600"/>
              </a:spcBef>
              <a:defRPr/>
            </a:lvl2pPr>
            <a:lvl3pPr rtl="0">
              <a:spcBef>
                <a:spcPts val="600"/>
              </a:spcBef>
              <a:defRPr/>
            </a:lvl3pPr>
            <a:lvl4pPr rtl="0">
              <a:defRPr/>
            </a:lvl4pPr>
            <a:lvl5pPr rtl="0">
              <a:defRPr/>
            </a:lvl5pPr>
          </a:lstStyle>
          <a:p>
            <a:pPr lvl="0"/>
            <a:r>
              <a:rPr lang="en-US"/>
              <a:t>First level, Noto Sans Regular, 11pt</a:t>
            </a:r>
          </a:p>
          <a:p>
            <a:pPr lvl="1"/>
            <a:r>
              <a:rPr lang="en-US"/>
              <a:t>Second level, Noto Sans Regular, 11pt</a:t>
            </a:r>
          </a:p>
          <a:p>
            <a:pPr lvl="2"/>
            <a:r>
              <a:rPr lang="en-US"/>
              <a:t>Third level, Noto Sans Regular, 11pt</a:t>
            </a:r>
          </a:p>
        </p:txBody>
      </p:sp>
      <p:sp>
        <p:nvSpPr>
          <p:cNvPr id="12" name="Textplatzhalter 11">
            <a:extLst>
              <a:ext uri="{FF2B5EF4-FFF2-40B4-BE49-F238E27FC236}">
                <a16:creationId xmlns:a16="http://schemas.microsoft.com/office/drawing/2014/main" id="{0EAE6FE0-E638-4A9F-B2AE-528CB9B3F1D0}"/>
              </a:ext>
            </a:extLst>
          </p:cNvPr>
          <p:cNvSpPr>
            <a:spLocks noGrp="1"/>
          </p:cNvSpPr>
          <p:nvPr>
            <p:ph type="body" sz="quarter" idx="13" hasCustomPrompt="1"/>
          </p:nvPr>
        </p:nvSpPr>
        <p:spPr bwMode="gray">
          <a:xfrm>
            <a:off x="3802425" y="1455739"/>
            <a:ext cx="3103200" cy="1900800"/>
          </a:xfrm>
          <a:solidFill>
            <a:srgbClr val="F0F0F2"/>
          </a:solidFill>
        </p:spPr>
        <p:txBody>
          <a:bodyPr lIns="288000" tIns="288000" rIns="288000" bIns="288000"/>
          <a:lstStyle>
            <a:lvl1pPr rtl="0">
              <a:defRPr/>
            </a:lvl1pPr>
            <a:lvl2pPr rtl="0">
              <a:spcBef>
                <a:spcPts val="600"/>
              </a:spcBef>
              <a:defRPr/>
            </a:lvl2pPr>
            <a:lvl3pPr rtl="0">
              <a:spcBef>
                <a:spcPts val="600"/>
              </a:spcBef>
              <a:defRPr/>
            </a:lvl3pPr>
            <a:lvl4pPr rtl="0">
              <a:defRPr/>
            </a:lvl4pPr>
            <a:lvl5pPr rtl="0">
              <a:defRPr/>
            </a:lvl5pPr>
          </a:lstStyle>
          <a:p>
            <a:pPr lvl="0"/>
            <a:r>
              <a:rPr lang="en-US"/>
              <a:t>First level, Noto Sans Regular, 11pt</a:t>
            </a:r>
          </a:p>
          <a:p>
            <a:pPr lvl="1"/>
            <a:r>
              <a:rPr lang="en-US"/>
              <a:t>Second level, Noto Sans Regular, 11pt</a:t>
            </a:r>
          </a:p>
          <a:p>
            <a:pPr lvl="2"/>
            <a:r>
              <a:rPr lang="en-US"/>
              <a:t>Third level, Noto Sans Regular, 11pt</a:t>
            </a:r>
          </a:p>
        </p:txBody>
      </p:sp>
      <p:sp>
        <p:nvSpPr>
          <p:cNvPr id="14" name="Textplatzhalter 13">
            <a:extLst>
              <a:ext uri="{FF2B5EF4-FFF2-40B4-BE49-F238E27FC236}">
                <a16:creationId xmlns:a16="http://schemas.microsoft.com/office/drawing/2014/main" id="{9E2B11E5-5D67-4AD1-9538-AFD6909C0877}"/>
              </a:ext>
            </a:extLst>
          </p:cNvPr>
          <p:cNvSpPr>
            <a:spLocks noGrp="1"/>
          </p:cNvSpPr>
          <p:nvPr>
            <p:ph type="body" sz="quarter" idx="14" hasCustomPrompt="1"/>
          </p:nvPr>
        </p:nvSpPr>
        <p:spPr bwMode="gray">
          <a:xfrm>
            <a:off x="7155225" y="1455739"/>
            <a:ext cx="3103200" cy="1900800"/>
          </a:xfrm>
          <a:solidFill>
            <a:srgbClr val="F0F0F2"/>
          </a:solidFill>
        </p:spPr>
        <p:txBody>
          <a:bodyPr lIns="288000" tIns="288000" rIns="288000" bIns="288000"/>
          <a:lstStyle>
            <a:lvl1pPr rtl="0">
              <a:defRPr/>
            </a:lvl1pPr>
            <a:lvl2pPr rtl="0">
              <a:spcBef>
                <a:spcPts val="600"/>
              </a:spcBef>
              <a:defRPr/>
            </a:lvl2pPr>
            <a:lvl3pPr rtl="0">
              <a:spcBef>
                <a:spcPts val="600"/>
              </a:spcBef>
              <a:defRPr/>
            </a:lvl3pPr>
            <a:lvl4pPr rtl="0">
              <a:defRPr/>
            </a:lvl4pPr>
            <a:lvl5pPr rtl="0">
              <a:defRPr/>
            </a:lvl5pPr>
          </a:lstStyle>
          <a:p>
            <a:pPr lvl="0"/>
            <a:r>
              <a:rPr lang="en-US"/>
              <a:t>First level, Noto Sans Regular, 11pt</a:t>
            </a:r>
          </a:p>
          <a:p>
            <a:pPr lvl="1"/>
            <a:r>
              <a:rPr lang="en-US"/>
              <a:t>Second level, Noto Sans Regular, 11pt</a:t>
            </a:r>
          </a:p>
          <a:p>
            <a:pPr lvl="2"/>
            <a:r>
              <a:rPr lang="en-US"/>
              <a:t>Third level, Noto Sans Regular, 11pt</a:t>
            </a:r>
          </a:p>
        </p:txBody>
      </p:sp>
      <p:sp>
        <p:nvSpPr>
          <p:cNvPr id="16" name="Bildplatzhalter 15">
            <a:extLst>
              <a:ext uri="{FF2B5EF4-FFF2-40B4-BE49-F238E27FC236}">
                <a16:creationId xmlns:a16="http://schemas.microsoft.com/office/drawing/2014/main" id="{ED62F0BA-E0D8-4462-98D8-1BEC02846BE1}"/>
              </a:ext>
            </a:extLst>
          </p:cNvPr>
          <p:cNvSpPr>
            <a:spLocks noGrp="1"/>
          </p:cNvSpPr>
          <p:nvPr>
            <p:ph type="pic" sz="quarter" idx="15" hasCustomPrompt="1"/>
          </p:nvPr>
        </p:nvSpPr>
        <p:spPr bwMode="gray">
          <a:xfrm>
            <a:off x="431798" y="3356539"/>
            <a:ext cx="3103200" cy="1699200"/>
          </a:xfrm>
          <a:solidFill>
            <a:schemeClr val="bg1"/>
          </a:solidFill>
        </p:spPr>
        <p:txBody>
          <a:bodyPr/>
          <a:lstStyle>
            <a:lvl1pPr rtl="0">
              <a:defRPr/>
            </a:lvl1pPr>
          </a:lstStyle>
          <a:p>
            <a:r>
              <a:rPr lang="en-US"/>
              <a:t> </a:t>
            </a:r>
          </a:p>
        </p:txBody>
      </p:sp>
      <p:sp>
        <p:nvSpPr>
          <p:cNvPr id="18" name="Bildplatzhalter 17">
            <a:extLst>
              <a:ext uri="{FF2B5EF4-FFF2-40B4-BE49-F238E27FC236}">
                <a16:creationId xmlns:a16="http://schemas.microsoft.com/office/drawing/2014/main" id="{AEAAA656-DF07-4363-8548-DEDEC1B08C57}"/>
              </a:ext>
            </a:extLst>
          </p:cNvPr>
          <p:cNvSpPr>
            <a:spLocks noGrp="1"/>
          </p:cNvSpPr>
          <p:nvPr>
            <p:ph type="pic" sz="quarter" idx="16" hasCustomPrompt="1"/>
          </p:nvPr>
        </p:nvSpPr>
        <p:spPr bwMode="gray">
          <a:xfrm>
            <a:off x="3802425" y="3356539"/>
            <a:ext cx="3103200" cy="1699200"/>
          </a:xfrm>
          <a:solidFill>
            <a:schemeClr val="bg1"/>
          </a:solidFill>
        </p:spPr>
        <p:txBody>
          <a:bodyPr/>
          <a:lstStyle>
            <a:lvl1pPr rtl="0">
              <a:defRPr/>
            </a:lvl1pPr>
          </a:lstStyle>
          <a:p>
            <a:r>
              <a:rPr lang="en-US"/>
              <a:t> </a:t>
            </a:r>
          </a:p>
        </p:txBody>
      </p:sp>
      <p:sp>
        <p:nvSpPr>
          <p:cNvPr id="20" name="Bildplatzhalter 19">
            <a:extLst>
              <a:ext uri="{FF2B5EF4-FFF2-40B4-BE49-F238E27FC236}">
                <a16:creationId xmlns:a16="http://schemas.microsoft.com/office/drawing/2014/main" id="{6DA304B2-ADBE-406A-8B84-2B313D060250}"/>
              </a:ext>
            </a:extLst>
          </p:cNvPr>
          <p:cNvSpPr>
            <a:spLocks noGrp="1"/>
          </p:cNvSpPr>
          <p:nvPr>
            <p:ph type="pic" sz="quarter" idx="17" hasCustomPrompt="1"/>
          </p:nvPr>
        </p:nvSpPr>
        <p:spPr bwMode="gray">
          <a:xfrm>
            <a:off x="7155225" y="3356539"/>
            <a:ext cx="3103200" cy="169920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3456651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key statement 36pt w/ gradien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2C23FE0-B8BB-42EF-AF5D-05663B0126C8}"/>
              </a:ext>
            </a:extLst>
          </p:cNvPr>
          <p:cNvGraphicFramePr>
            <a:graphicFrameLocks noChangeAspect="1"/>
          </p:cNvGraphicFramePr>
          <p:nvPr userDrawn="1">
            <p:custDataLst>
              <p:tags r:id="rId1"/>
            </p:custDataLst>
            <p:extLst>
              <p:ext uri="{D42A27DB-BD31-4B8C-83A1-F6EECF244321}">
                <p14:modId xmlns:p14="http://schemas.microsoft.com/office/powerpoint/2010/main" val="450926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62C23FE0-B8BB-42EF-AF5D-05663B012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44FAEBA-D300-4918-A258-69F5C231C9F5}"/>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grpSp>
        <p:nvGrpSpPr>
          <p:cNvPr id="7" name="Group 6">
            <a:extLst>
              <a:ext uri="{FF2B5EF4-FFF2-40B4-BE49-F238E27FC236}">
                <a16:creationId xmlns:a16="http://schemas.microsoft.com/office/drawing/2014/main" id="{F4D9DAF6-E8DC-4CB7-8993-A7F77653C46E}"/>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229EC80C-83A4-48DF-A98A-BCED5CE17CB0}"/>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9" name="Graphic 12">
              <a:extLst>
                <a:ext uri="{FF2B5EF4-FFF2-40B4-BE49-F238E27FC236}">
                  <a16:creationId xmlns:a16="http://schemas.microsoft.com/office/drawing/2014/main" id="{41245A2E-3FCC-4649-A7AC-3F7D236FA89E}"/>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2" name="Title 1">
            <a:extLst>
              <a:ext uri="{FF2B5EF4-FFF2-40B4-BE49-F238E27FC236}">
                <a16:creationId xmlns:a16="http://schemas.microsoft.com/office/drawing/2014/main" id="{8CADC512-FDA5-42EB-8A98-231195A5E41B}"/>
              </a:ext>
            </a:extLst>
          </p:cNvPr>
          <p:cNvSpPr>
            <a:spLocks noGrp="1"/>
          </p:cNvSpPr>
          <p:nvPr>
            <p:ph type="title" hasCustomPrompt="1"/>
          </p:nvPr>
        </p:nvSpPr>
        <p:spPr bwMode="gray">
          <a:xfrm>
            <a:off x="431800" y="433388"/>
            <a:ext cx="9826625" cy="548740"/>
          </a:xfrm>
        </p:spPr>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B903D8E0-357A-4413-8F36-509BE7016EF0}"/>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8" name="Text Placeholder 17">
            <a:extLst>
              <a:ext uri="{FF2B5EF4-FFF2-40B4-BE49-F238E27FC236}">
                <a16:creationId xmlns:a16="http://schemas.microsoft.com/office/drawing/2014/main" id="{8F6604E2-4891-4C64-BF75-7C0EB3CA6374}"/>
              </a:ext>
            </a:extLst>
          </p:cNvPr>
          <p:cNvSpPr>
            <a:spLocks noGrp="1"/>
          </p:cNvSpPr>
          <p:nvPr>
            <p:ph type="body" sz="quarter" idx="12" hasCustomPrompt="1"/>
          </p:nvPr>
        </p:nvSpPr>
        <p:spPr bwMode="gray">
          <a:xfrm>
            <a:off x="431798" y="1455738"/>
            <a:ext cx="9826625" cy="2077532"/>
          </a:xfrm>
          <a:blipFill>
            <a:blip r:embed="rId5">
              <a:extLst>
                <a:ext uri="{96DAC541-7B7A-43D3-8B79-37D633B846F1}">
                  <asvg:svgBlip xmlns:asvg="http://schemas.microsoft.com/office/drawing/2016/SVG/main" r:embed="rId6"/>
                </a:ext>
              </a:extLst>
            </a:blip>
            <a:stretch>
              <a:fillRect/>
            </a:stretch>
          </a:blipFill>
        </p:spPr>
        <p:txBody>
          <a:bodyPr lIns="252000" tIns="43200" bIns="43200">
            <a:spAutoFit/>
          </a:bodyPr>
          <a:lstStyle>
            <a:lvl1pPr marL="204788" indent="-204788" rtl="0">
              <a:lnSpc>
                <a:spcPct val="100000"/>
              </a:lnSpc>
              <a:buFont typeface="Poppins Light" panose="00000400000000000000" pitchFamily="2" charset="0"/>
              <a:buChar char="“"/>
              <a:defRPr sz="3600" i="1">
                <a:solidFill>
                  <a:schemeClr val="bg2"/>
                </a:solidFill>
                <a:latin typeface="Poppins Light" panose="00000400000000000000" pitchFamily="2" charset="0"/>
                <a:cs typeface="Poppins Light" panose="00000400000000000000" pitchFamily="2" charset="0"/>
              </a:defRPr>
            </a:lvl1pPr>
            <a:lvl2pPr marL="204788" indent="0" rtl="0">
              <a:lnSpc>
                <a:spcPct val="100000"/>
              </a:lnSpc>
              <a:spcBef>
                <a:spcPts val="1400"/>
              </a:spcBef>
              <a:buFont typeface="Arial" panose="020B0604020202020204" pitchFamily="34" charset="0"/>
              <a:buNone/>
              <a:defRPr sz="800">
                <a:solidFill>
                  <a:schemeClr val="bg2"/>
                </a:solidFill>
              </a:defRPr>
            </a:lvl2pPr>
          </a:lstStyle>
          <a:p>
            <a:pPr lvl="0"/>
            <a:r>
              <a:rPr lang="en-US"/>
              <a:t>Insert quote </a:t>
            </a:r>
            <a:br>
              <a:rPr lang="en-US"/>
            </a:br>
            <a:r>
              <a:rPr lang="en-US"/>
              <a:t>or key statement here, </a:t>
            </a:r>
            <a:br>
              <a:rPr lang="en-US"/>
            </a:br>
            <a:r>
              <a:rPr lang="en-US"/>
              <a:t>Poppins light italic, 36pt”</a:t>
            </a:r>
          </a:p>
          <a:p>
            <a:pPr lvl="1"/>
            <a:r>
              <a:rPr lang="en-US"/>
              <a:t>Insert Source, Noto Sans, 8pt </a:t>
            </a:r>
          </a:p>
        </p:txBody>
      </p:sp>
      <p:sp>
        <p:nvSpPr>
          <p:cNvPr id="13" name="Rectangle 12">
            <a:extLst>
              <a:ext uri="{FF2B5EF4-FFF2-40B4-BE49-F238E27FC236}">
                <a16:creationId xmlns:a16="http://schemas.microsoft.com/office/drawing/2014/main" id="{1AA2C631-3F3F-4881-8AFB-4AFDCC557C26}"/>
              </a:ext>
            </a:extLst>
          </p:cNvPr>
          <p:cNvSpPr>
            <a:spLocks/>
          </p:cNvSpPr>
          <p:nvPr userDrawn="1"/>
        </p:nvSpPr>
        <p:spPr bwMode="gray">
          <a:xfrm>
            <a:off x="431798" y="1455738"/>
            <a:ext cx="9826624" cy="207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2030041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ocess 4 steps">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97E434F6-CC43-42FD-82B6-B853AFCD9A01}"/>
              </a:ext>
            </a:extLst>
          </p:cNvPr>
          <p:cNvGraphicFramePr>
            <a:graphicFrameLocks noChangeAspect="1"/>
          </p:cNvGraphicFramePr>
          <p:nvPr userDrawn="1">
            <p:custDataLst>
              <p:tags r:id="rId1"/>
            </p:custDataLst>
            <p:extLst>
              <p:ext uri="{D42A27DB-BD31-4B8C-83A1-F6EECF244321}">
                <p14:modId xmlns:p14="http://schemas.microsoft.com/office/powerpoint/2010/main" val="420653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3" name="Objekt 12" hidden="1">
                        <a:extLst>
                          <a:ext uri="{FF2B5EF4-FFF2-40B4-BE49-F238E27FC236}">
                            <a16:creationId xmlns:a16="http://schemas.microsoft.com/office/drawing/2014/main" id="{97E434F6-CC43-42FD-82B6-B853AFCD9A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Textplatzhalter 28">
            <a:extLst>
              <a:ext uri="{FF2B5EF4-FFF2-40B4-BE49-F238E27FC236}">
                <a16:creationId xmlns:a16="http://schemas.microsoft.com/office/drawing/2014/main" id="{8B81FF80-440F-4777-B796-5EA5C1933C94}"/>
              </a:ext>
            </a:extLst>
          </p:cNvPr>
          <p:cNvSpPr>
            <a:spLocks noGrp="1"/>
          </p:cNvSpPr>
          <p:nvPr>
            <p:ph type="body" sz="quarter" idx="16" hasCustomPrompt="1"/>
          </p:nvPr>
        </p:nvSpPr>
        <p:spPr bwMode="gray">
          <a:xfrm>
            <a:off x="5499926" y="985838"/>
            <a:ext cx="4758042" cy="4069864"/>
          </a:xfrm>
          <a:custGeom>
            <a:avLst/>
            <a:gdLst>
              <a:gd name="connsiteX0" fmla="*/ 0 w 4758042"/>
              <a:gd name="connsiteY0" fmla="*/ 0 h 4069864"/>
              <a:gd name="connsiteX1" fmla="*/ 2717709 w 4758042"/>
              <a:gd name="connsiteY1" fmla="*/ 0 h 4069864"/>
              <a:gd name="connsiteX2" fmla="*/ 2957284 w 4758042"/>
              <a:gd name="connsiteY2" fmla="*/ 8672 h 4069864"/>
              <a:gd name="connsiteX3" fmla="*/ 4750923 w 4758042"/>
              <a:gd name="connsiteY3" fmla="*/ 1811629 h 4069864"/>
              <a:gd name="connsiteX4" fmla="*/ 4758042 w 4758042"/>
              <a:gd name="connsiteY4" fmla="*/ 2022577 h 4069864"/>
              <a:gd name="connsiteX5" fmla="*/ 4758042 w 4758042"/>
              <a:gd name="connsiteY5" fmla="*/ 2059489 h 4069864"/>
              <a:gd name="connsiteX6" fmla="*/ 4750923 w 4758042"/>
              <a:gd name="connsiteY6" fmla="*/ 2268335 h 4069864"/>
              <a:gd name="connsiteX7" fmla="*/ 2704315 w 4758042"/>
              <a:gd name="connsiteY7" fmla="*/ 4069864 h 4069864"/>
              <a:gd name="connsiteX8" fmla="*/ 0 w 4758042"/>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8042" h="4069864">
                <a:moveTo>
                  <a:pt x="0" y="0"/>
                </a:moveTo>
                <a:lnTo>
                  <a:pt x="2717709" y="0"/>
                </a:lnTo>
                <a:lnTo>
                  <a:pt x="2957284" y="8672"/>
                </a:lnTo>
                <a:cubicBezTo>
                  <a:pt x="4097748" y="93770"/>
                  <a:pt x="4678551" y="766833"/>
                  <a:pt x="4750923" y="1811629"/>
                </a:cubicBezTo>
                <a:lnTo>
                  <a:pt x="4758042" y="2022577"/>
                </a:lnTo>
                <a:lnTo>
                  <a:pt x="4758042" y="2059489"/>
                </a:lnTo>
                <a:lnTo>
                  <a:pt x="4750923" y="2268335"/>
                </a:lnTo>
                <a:cubicBezTo>
                  <a:pt x="4673382" y="3377065"/>
                  <a:pt x="4012182" y="4069864"/>
                  <a:pt x="2704315" y="4069864"/>
                </a:cubicBezTo>
                <a:lnTo>
                  <a:pt x="0" y="4069864"/>
                </a:lnTo>
                <a:close/>
              </a:path>
            </a:pathLst>
          </a:custGeom>
          <a:gradFill>
            <a:gsLst>
              <a:gs pos="20000">
                <a:schemeClr val="tx1"/>
              </a:gs>
              <a:gs pos="80000">
                <a:schemeClr val="accent2"/>
              </a:gs>
            </a:gsLst>
            <a:lin ang="18600000" scaled="0"/>
          </a:gradFill>
        </p:spPr>
        <p:txBody>
          <a:bodyPr wrap="square">
            <a:noAutofit/>
          </a:bodyPr>
          <a:lstStyle>
            <a:lvl1pPr rtl="0">
              <a:defRPr sz="100">
                <a:noFill/>
              </a:defRPr>
            </a:lvl1pPr>
          </a:lstStyle>
          <a:p>
            <a:pPr lvl="0"/>
            <a:r>
              <a:rPr lang="en-US"/>
              <a:t> </a:t>
            </a:r>
          </a:p>
        </p:txBody>
      </p:sp>
      <p:sp>
        <p:nvSpPr>
          <p:cNvPr id="28" name="Textplatzhalter 27">
            <a:extLst>
              <a:ext uri="{FF2B5EF4-FFF2-40B4-BE49-F238E27FC236}">
                <a16:creationId xmlns:a16="http://schemas.microsoft.com/office/drawing/2014/main" id="{FAE5EB7E-061F-4F1E-8A68-0F1527D713BA}"/>
              </a:ext>
            </a:extLst>
          </p:cNvPr>
          <p:cNvSpPr>
            <a:spLocks noGrp="1"/>
          </p:cNvSpPr>
          <p:nvPr>
            <p:ph type="body" sz="quarter" idx="15" hasCustomPrompt="1"/>
          </p:nvPr>
        </p:nvSpPr>
        <p:spPr bwMode="gray">
          <a:xfrm>
            <a:off x="2913162" y="985838"/>
            <a:ext cx="4758210" cy="4069864"/>
          </a:xfrm>
          <a:custGeom>
            <a:avLst/>
            <a:gdLst>
              <a:gd name="connsiteX0" fmla="*/ 0 w 4758210"/>
              <a:gd name="connsiteY0" fmla="*/ 0 h 4069864"/>
              <a:gd name="connsiteX1" fmla="*/ 2717837 w 4758210"/>
              <a:gd name="connsiteY1" fmla="*/ 0 h 4069864"/>
              <a:gd name="connsiteX2" fmla="*/ 2957433 w 4758210"/>
              <a:gd name="connsiteY2" fmla="*/ 8672 h 4069864"/>
              <a:gd name="connsiteX3" fmla="*/ 4751176 w 4758210"/>
              <a:gd name="connsiteY3" fmla="*/ 1811629 h 4069864"/>
              <a:gd name="connsiteX4" fmla="*/ 4758210 w 4758210"/>
              <a:gd name="connsiteY4" fmla="*/ 2020071 h 4069864"/>
              <a:gd name="connsiteX5" fmla="*/ 4758210 w 4758210"/>
              <a:gd name="connsiteY5" fmla="*/ 2061970 h 4069864"/>
              <a:gd name="connsiteX6" fmla="*/ 4751176 w 4758210"/>
              <a:gd name="connsiteY6" fmla="*/ 2268335 h 4069864"/>
              <a:gd name="connsiteX7" fmla="*/ 2704441 w 4758210"/>
              <a:gd name="connsiteY7" fmla="*/ 4069864 h 4069864"/>
              <a:gd name="connsiteX8" fmla="*/ 0 w 4758210"/>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8210" h="4069864">
                <a:moveTo>
                  <a:pt x="0" y="0"/>
                </a:moveTo>
                <a:lnTo>
                  <a:pt x="2717837" y="0"/>
                </a:lnTo>
                <a:lnTo>
                  <a:pt x="2957433" y="8672"/>
                </a:lnTo>
                <a:cubicBezTo>
                  <a:pt x="4097993" y="93770"/>
                  <a:pt x="4678804" y="766833"/>
                  <a:pt x="4751176" y="1811629"/>
                </a:cubicBezTo>
                <a:lnTo>
                  <a:pt x="4758210" y="2020071"/>
                </a:lnTo>
                <a:lnTo>
                  <a:pt x="4758210" y="2061970"/>
                </a:lnTo>
                <a:lnTo>
                  <a:pt x="4751176" y="2268335"/>
                </a:lnTo>
                <a:cubicBezTo>
                  <a:pt x="4673634" y="3377065"/>
                  <a:pt x="4012426" y="4069864"/>
                  <a:pt x="2704441" y="4069864"/>
                </a:cubicBezTo>
                <a:lnTo>
                  <a:pt x="0" y="4069864"/>
                </a:lnTo>
                <a:close/>
              </a:path>
            </a:pathLst>
          </a:custGeom>
          <a:solidFill>
            <a:srgbClr val="F0F0F2"/>
          </a:solidFill>
        </p:spPr>
        <p:txBody>
          <a:bodyPr wrap="square">
            <a:noAutofit/>
          </a:bodyPr>
          <a:lstStyle>
            <a:lvl1pPr rtl="0">
              <a:defRPr sz="100">
                <a:solidFill>
                  <a:srgbClr val="F0F0F2"/>
                </a:solidFill>
              </a:defRPr>
            </a:lvl1pPr>
          </a:lstStyle>
          <a:p>
            <a:pPr lvl="0"/>
            <a:r>
              <a:rPr lang="en-US"/>
              <a:t> </a:t>
            </a:r>
          </a:p>
        </p:txBody>
      </p:sp>
      <p:sp>
        <p:nvSpPr>
          <p:cNvPr id="2" name="Titel 1">
            <a:extLst>
              <a:ext uri="{FF2B5EF4-FFF2-40B4-BE49-F238E27FC236}">
                <a16:creationId xmlns:a16="http://schemas.microsoft.com/office/drawing/2014/main" id="{5CA6D6A9-6157-4864-965A-CB906AC6DABE}"/>
              </a:ext>
            </a:extLst>
          </p:cNvPr>
          <p:cNvSpPr>
            <a:spLocks noGrp="1"/>
          </p:cNvSpPr>
          <p:nvPr>
            <p:ph type="title" hasCustomPrompt="1"/>
          </p:nvPr>
        </p:nvSpPr>
        <p:spPr bwMode="gray">
          <a:xfrm>
            <a:off x="431800" y="433388"/>
            <a:ext cx="9826625" cy="268022"/>
          </a:xfrm>
        </p:spPr>
        <p:txBody>
          <a:bodyPr vert="horz">
            <a:noAutofit/>
          </a:bodyPr>
          <a:lstStyle>
            <a:lvl1pPr rtl="0">
              <a:defRPr/>
            </a:lvl1pPr>
          </a:lstStyle>
          <a:p>
            <a:r>
              <a:rPr lang="en-US"/>
              <a:t>Headline, Poppins Medium, 16pt</a:t>
            </a:r>
          </a:p>
        </p:txBody>
      </p:sp>
      <p:sp>
        <p:nvSpPr>
          <p:cNvPr id="3" name="Fußzeilenplatzhalter 2">
            <a:extLst>
              <a:ext uri="{FF2B5EF4-FFF2-40B4-BE49-F238E27FC236}">
                <a16:creationId xmlns:a16="http://schemas.microsoft.com/office/drawing/2014/main" id="{3550728D-8F4D-45E4-AC77-7E9F9AAE18C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Foliennummernplatzhalter 3">
            <a:extLst>
              <a:ext uri="{FF2B5EF4-FFF2-40B4-BE49-F238E27FC236}">
                <a16:creationId xmlns:a16="http://schemas.microsoft.com/office/drawing/2014/main" id="{E29AB88C-3558-49A9-9D34-E9B0C9F3BFEB}"/>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27" name="Textplatzhalter 26">
            <a:extLst>
              <a:ext uri="{FF2B5EF4-FFF2-40B4-BE49-F238E27FC236}">
                <a16:creationId xmlns:a16="http://schemas.microsoft.com/office/drawing/2014/main" id="{5BA999ED-D9FD-435F-808D-49D33CED20D6}"/>
              </a:ext>
            </a:extLst>
          </p:cNvPr>
          <p:cNvSpPr>
            <a:spLocks noGrp="1"/>
          </p:cNvSpPr>
          <p:nvPr>
            <p:ph type="body" sz="quarter" idx="14" hasCustomPrompt="1"/>
          </p:nvPr>
        </p:nvSpPr>
        <p:spPr bwMode="gray">
          <a:xfrm>
            <a:off x="337754" y="985838"/>
            <a:ext cx="4746854" cy="4069864"/>
          </a:xfrm>
          <a:custGeom>
            <a:avLst/>
            <a:gdLst>
              <a:gd name="connsiteX0" fmla="*/ 0 w 4746854"/>
              <a:gd name="connsiteY0" fmla="*/ 0 h 4069864"/>
              <a:gd name="connsiteX1" fmla="*/ 2711280 w 4746854"/>
              <a:gd name="connsiteY1" fmla="*/ 0 h 4069864"/>
              <a:gd name="connsiteX2" fmla="*/ 2950422 w 4746854"/>
              <a:gd name="connsiteY2" fmla="*/ 8672 h 4069864"/>
              <a:gd name="connsiteX3" fmla="*/ 4739847 w 4746854"/>
              <a:gd name="connsiteY3" fmla="*/ 1811648 h 4069864"/>
              <a:gd name="connsiteX4" fmla="*/ 4746854 w 4746854"/>
              <a:gd name="connsiteY4" fmla="*/ 2020011 h 4069864"/>
              <a:gd name="connsiteX5" fmla="*/ 4746854 w 4746854"/>
              <a:gd name="connsiteY5" fmla="*/ 2062057 h 4069864"/>
              <a:gd name="connsiteX6" fmla="*/ 4739847 w 4746854"/>
              <a:gd name="connsiteY6" fmla="*/ 2268340 h 4069864"/>
              <a:gd name="connsiteX7" fmla="*/ 2697879 w 4746854"/>
              <a:gd name="connsiteY7" fmla="*/ 4069864 h 4069864"/>
              <a:gd name="connsiteX8" fmla="*/ 0 w 4746854"/>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6854" h="4069864">
                <a:moveTo>
                  <a:pt x="0" y="0"/>
                </a:moveTo>
                <a:lnTo>
                  <a:pt x="2711280" y="0"/>
                </a:lnTo>
                <a:lnTo>
                  <a:pt x="2950422" y="8672"/>
                </a:lnTo>
                <a:cubicBezTo>
                  <a:pt x="4088892" y="93774"/>
                  <a:pt x="4667729" y="766868"/>
                  <a:pt x="4739847" y="1811648"/>
                </a:cubicBezTo>
                <a:lnTo>
                  <a:pt x="4746854" y="2020011"/>
                </a:lnTo>
                <a:lnTo>
                  <a:pt x="4746854" y="2062057"/>
                </a:lnTo>
                <a:lnTo>
                  <a:pt x="4739847" y="2268340"/>
                </a:lnTo>
                <a:cubicBezTo>
                  <a:pt x="4662578" y="3377027"/>
                  <a:pt x="4003616" y="4069864"/>
                  <a:pt x="2697879" y="4069864"/>
                </a:cubicBezTo>
                <a:lnTo>
                  <a:pt x="0" y="4069864"/>
                </a:lnTo>
                <a:close/>
              </a:path>
            </a:pathLst>
          </a:custGeom>
          <a:solidFill>
            <a:schemeClr val="bg1"/>
          </a:solidFill>
        </p:spPr>
        <p:txBody>
          <a:bodyPr wrap="square">
            <a:noAutofit/>
          </a:bodyPr>
          <a:lstStyle>
            <a:lvl1pPr rtl="0">
              <a:defRPr sz="100">
                <a:solidFill>
                  <a:srgbClr val="E9E9EF"/>
                </a:solidFill>
              </a:defRPr>
            </a:lvl1pPr>
          </a:lstStyle>
          <a:p>
            <a:pPr lvl="0"/>
            <a:r>
              <a:rPr lang="en-US"/>
              <a:t> </a:t>
            </a:r>
          </a:p>
        </p:txBody>
      </p:sp>
      <p:sp>
        <p:nvSpPr>
          <p:cNvPr id="26" name="Textplatzhalter 25">
            <a:extLst>
              <a:ext uri="{FF2B5EF4-FFF2-40B4-BE49-F238E27FC236}">
                <a16:creationId xmlns:a16="http://schemas.microsoft.com/office/drawing/2014/main" id="{F24CDC40-582F-467E-8F30-08298D5D1E71}"/>
              </a:ext>
            </a:extLst>
          </p:cNvPr>
          <p:cNvSpPr>
            <a:spLocks noGrp="1"/>
          </p:cNvSpPr>
          <p:nvPr>
            <p:ph type="body" sz="quarter" idx="13" hasCustomPrompt="1"/>
          </p:nvPr>
        </p:nvSpPr>
        <p:spPr bwMode="gray">
          <a:xfrm>
            <a:off x="168" y="985838"/>
            <a:ext cx="2509032" cy="4069864"/>
          </a:xfrm>
          <a:custGeom>
            <a:avLst/>
            <a:gdLst>
              <a:gd name="connsiteX0" fmla="*/ 0 w 2509032"/>
              <a:gd name="connsiteY0" fmla="*/ 0 h 4069864"/>
              <a:gd name="connsiteX1" fmla="*/ 473207 w 2509032"/>
              <a:gd name="connsiteY1" fmla="*/ 0 h 4069864"/>
              <a:gd name="connsiteX2" fmla="*/ 712392 w 2509032"/>
              <a:gd name="connsiteY2" fmla="*/ 8672 h 4069864"/>
              <a:gd name="connsiteX3" fmla="*/ 2502025 w 2509032"/>
              <a:gd name="connsiteY3" fmla="*/ 1811648 h 4069864"/>
              <a:gd name="connsiteX4" fmla="*/ 2509032 w 2509032"/>
              <a:gd name="connsiteY4" fmla="*/ 2020012 h 4069864"/>
              <a:gd name="connsiteX5" fmla="*/ 2509032 w 2509032"/>
              <a:gd name="connsiteY5" fmla="*/ 2054646 h 4069864"/>
              <a:gd name="connsiteX6" fmla="*/ 2501774 w 2509032"/>
              <a:gd name="connsiteY6" fmla="*/ 2268340 h 4069864"/>
              <a:gd name="connsiteX7" fmla="*/ 459804 w 2509032"/>
              <a:gd name="connsiteY7" fmla="*/ 4069864 h 4069864"/>
              <a:gd name="connsiteX8" fmla="*/ 0 w 2509032"/>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032" h="4069864">
                <a:moveTo>
                  <a:pt x="0" y="0"/>
                </a:moveTo>
                <a:lnTo>
                  <a:pt x="473207" y="0"/>
                </a:lnTo>
                <a:lnTo>
                  <a:pt x="712392" y="8672"/>
                </a:lnTo>
                <a:cubicBezTo>
                  <a:pt x="1851058" y="93774"/>
                  <a:pt x="2429906" y="766868"/>
                  <a:pt x="2502025" y="1811648"/>
                </a:cubicBezTo>
                <a:lnTo>
                  <a:pt x="2509032" y="2020012"/>
                </a:lnTo>
                <a:lnTo>
                  <a:pt x="2509032" y="2054646"/>
                </a:lnTo>
                <a:lnTo>
                  <a:pt x="2501774" y="2268340"/>
                </a:lnTo>
                <a:cubicBezTo>
                  <a:pt x="2424504" y="3377027"/>
                  <a:pt x="1765542" y="4069864"/>
                  <a:pt x="459804" y="4069864"/>
                </a:cubicBezTo>
                <a:lnTo>
                  <a:pt x="0" y="4069864"/>
                </a:lnTo>
                <a:close/>
              </a:path>
            </a:pathLst>
          </a:custGeom>
          <a:solidFill>
            <a:srgbClr val="F0F0F2"/>
          </a:solidFill>
        </p:spPr>
        <p:txBody>
          <a:bodyPr wrap="square">
            <a:noAutofit/>
          </a:bodyPr>
          <a:lstStyle>
            <a:lvl1pPr rtl="0">
              <a:defRPr sz="100">
                <a:solidFill>
                  <a:srgbClr val="F0F0F2"/>
                </a:solidFill>
              </a:defRPr>
            </a:lvl1pPr>
          </a:lstStyle>
          <a:p>
            <a:pPr lvl="0"/>
            <a:r>
              <a:rPr lang="en-US"/>
              <a:t> </a:t>
            </a:r>
          </a:p>
        </p:txBody>
      </p:sp>
      <p:sp>
        <p:nvSpPr>
          <p:cNvPr id="31" name="Textplatzhalter 30">
            <a:extLst>
              <a:ext uri="{FF2B5EF4-FFF2-40B4-BE49-F238E27FC236}">
                <a16:creationId xmlns:a16="http://schemas.microsoft.com/office/drawing/2014/main" id="{2EEE94AD-24E6-48A3-A563-47EB5D3B4040}"/>
              </a:ext>
            </a:extLst>
          </p:cNvPr>
          <p:cNvSpPr>
            <a:spLocks noGrp="1"/>
          </p:cNvSpPr>
          <p:nvPr>
            <p:ph type="body" sz="quarter" idx="17" hasCustomPrompt="1"/>
          </p:nvPr>
        </p:nvSpPr>
        <p:spPr bwMode="gray">
          <a:xfrm>
            <a:off x="431800" y="2152649"/>
            <a:ext cx="1676400" cy="297517"/>
          </a:xfrm>
        </p:spPr>
        <p:txBody>
          <a:bodyPr>
            <a:noAutofit/>
          </a:bodyPr>
          <a:lstStyle>
            <a:lvl1pPr rtl="0">
              <a:defRPr sz="1600">
                <a:latin typeface="Poppins Medium" panose="00000600000000000000" pitchFamily="2" charset="0"/>
                <a:cs typeface="Poppins Medium" panose="00000600000000000000" pitchFamily="2" charset="0"/>
              </a:defRPr>
            </a:lvl1pPr>
          </a:lstStyle>
          <a:p>
            <a:pPr lvl="0"/>
            <a:r>
              <a:rPr lang="en-US"/>
              <a:t>1. Lorem ipsum</a:t>
            </a:r>
          </a:p>
        </p:txBody>
      </p:sp>
      <p:sp>
        <p:nvSpPr>
          <p:cNvPr id="33" name="Textplatzhalter 32">
            <a:extLst>
              <a:ext uri="{FF2B5EF4-FFF2-40B4-BE49-F238E27FC236}">
                <a16:creationId xmlns:a16="http://schemas.microsoft.com/office/drawing/2014/main" id="{641E9438-11FC-4A74-8FF8-A1B9A5B5EDDE}"/>
              </a:ext>
            </a:extLst>
          </p:cNvPr>
          <p:cNvSpPr>
            <a:spLocks noGrp="1"/>
          </p:cNvSpPr>
          <p:nvPr>
            <p:ph type="body" sz="quarter" idx="18" hasCustomPrompt="1"/>
          </p:nvPr>
        </p:nvSpPr>
        <p:spPr bwMode="gray">
          <a:xfrm>
            <a:off x="2824510" y="2152649"/>
            <a:ext cx="1677600" cy="297517"/>
          </a:xfrm>
        </p:spPr>
        <p:txBody>
          <a:bodyPr>
            <a:noAutofit/>
          </a:bodyPr>
          <a:lstStyle>
            <a:lvl1pPr rtl="0">
              <a:defRPr sz="1600">
                <a:latin typeface="Poppins Medium" panose="00000600000000000000" pitchFamily="2" charset="0"/>
                <a:cs typeface="Poppins Medium" panose="00000600000000000000" pitchFamily="2" charset="0"/>
              </a:defRPr>
            </a:lvl1pPr>
          </a:lstStyle>
          <a:p>
            <a:pPr lvl="0"/>
            <a:r>
              <a:rPr lang="en-US"/>
              <a:t>2. Lorem ipsum</a:t>
            </a:r>
          </a:p>
        </p:txBody>
      </p:sp>
      <p:sp>
        <p:nvSpPr>
          <p:cNvPr id="35" name="Textplatzhalter 34">
            <a:extLst>
              <a:ext uri="{FF2B5EF4-FFF2-40B4-BE49-F238E27FC236}">
                <a16:creationId xmlns:a16="http://schemas.microsoft.com/office/drawing/2014/main" id="{33FCC4FA-1D3F-4549-BAFC-C0B4EBCCE3AB}"/>
              </a:ext>
            </a:extLst>
          </p:cNvPr>
          <p:cNvSpPr>
            <a:spLocks noGrp="1"/>
          </p:cNvSpPr>
          <p:nvPr>
            <p:ph type="body" sz="quarter" idx="19" hasCustomPrompt="1"/>
          </p:nvPr>
        </p:nvSpPr>
        <p:spPr bwMode="gray">
          <a:xfrm>
            <a:off x="5399918" y="2152649"/>
            <a:ext cx="1677600" cy="297517"/>
          </a:xfrm>
        </p:spPr>
        <p:txBody>
          <a:bodyPr>
            <a:noAutofit/>
          </a:bodyPr>
          <a:lstStyle>
            <a:lvl1pPr rtl="0">
              <a:defRPr sz="1600">
                <a:latin typeface="Poppins Medium" panose="00000600000000000000" pitchFamily="2" charset="0"/>
                <a:cs typeface="Poppins Medium" panose="00000600000000000000" pitchFamily="2" charset="0"/>
              </a:defRPr>
            </a:lvl1pPr>
          </a:lstStyle>
          <a:p>
            <a:pPr lvl="0"/>
            <a:r>
              <a:rPr lang="en-US"/>
              <a:t>3. Lorem ipsum</a:t>
            </a:r>
          </a:p>
        </p:txBody>
      </p:sp>
      <p:sp>
        <p:nvSpPr>
          <p:cNvPr id="37" name="Textplatzhalter 36">
            <a:extLst>
              <a:ext uri="{FF2B5EF4-FFF2-40B4-BE49-F238E27FC236}">
                <a16:creationId xmlns:a16="http://schemas.microsoft.com/office/drawing/2014/main" id="{F7647E21-17D3-49A4-BDED-4605EC6DDACF}"/>
              </a:ext>
            </a:extLst>
          </p:cNvPr>
          <p:cNvSpPr>
            <a:spLocks noGrp="1"/>
          </p:cNvSpPr>
          <p:nvPr>
            <p:ph type="body" sz="quarter" idx="20" hasCustomPrompt="1"/>
          </p:nvPr>
        </p:nvSpPr>
        <p:spPr bwMode="gray">
          <a:xfrm>
            <a:off x="7986682" y="2152649"/>
            <a:ext cx="1677600" cy="297517"/>
          </a:xfrm>
        </p:spPr>
        <p:txBody>
          <a:bodyPr>
            <a:noAutofit/>
          </a:bodyPr>
          <a:lstStyle>
            <a:lvl1pPr rtl="0">
              <a:defRPr sz="1600">
                <a:solidFill>
                  <a:schemeClr val="bg2"/>
                </a:solidFill>
                <a:latin typeface="Poppins Medium" panose="00000600000000000000" pitchFamily="2" charset="0"/>
                <a:cs typeface="Poppins Medium" panose="00000600000000000000" pitchFamily="2" charset="0"/>
              </a:defRPr>
            </a:lvl1pPr>
          </a:lstStyle>
          <a:p>
            <a:pPr lvl="0"/>
            <a:r>
              <a:rPr lang="en-US"/>
              <a:t>4. Lorem ipsum</a:t>
            </a:r>
          </a:p>
        </p:txBody>
      </p:sp>
      <p:sp>
        <p:nvSpPr>
          <p:cNvPr id="39" name="Textplatzhalter 38">
            <a:extLst>
              <a:ext uri="{FF2B5EF4-FFF2-40B4-BE49-F238E27FC236}">
                <a16:creationId xmlns:a16="http://schemas.microsoft.com/office/drawing/2014/main" id="{784CE13C-4252-4C99-BDD7-3874FF04F8BB}"/>
              </a:ext>
            </a:extLst>
          </p:cNvPr>
          <p:cNvSpPr>
            <a:spLocks noGrp="1"/>
          </p:cNvSpPr>
          <p:nvPr>
            <p:ph type="body" sz="quarter" idx="21" hasCustomPrompt="1"/>
          </p:nvPr>
        </p:nvSpPr>
        <p:spPr bwMode="gray">
          <a:xfrm>
            <a:off x="430600" y="2648168"/>
            <a:ext cx="1677600" cy="1198618"/>
          </a:xfrm>
        </p:spPr>
        <p:txBody>
          <a:bodyPr/>
          <a:lstStyle>
            <a:lvl1pPr rtl="0">
              <a:defRPr/>
            </a:lvl1pPr>
            <a:lvl2pPr rtl="0">
              <a:spcBef>
                <a:spcPts val="600"/>
              </a:spcBef>
              <a:defRPr/>
            </a:lvl2pPr>
            <a:lvl3pPr rtl="0">
              <a:defRPr/>
            </a:lvl3pPr>
          </a:lstStyle>
          <a:p>
            <a:pPr lvl="0"/>
            <a:r>
              <a:rPr lang="en-US"/>
              <a:t>First level, Noto Sans Regular, 11pt</a:t>
            </a:r>
          </a:p>
          <a:p>
            <a:pPr lvl="1"/>
            <a:r>
              <a:rPr lang="en-US"/>
              <a:t>Second level, Noto Sans Regular, 11pt</a:t>
            </a:r>
          </a:p>
        </p:txBody>
      </p:sp>
      <p:sp>
        <p:nvSpPr>
          <p:cNvPr id="41" name="Textplatzhalter 40">
            <a:extLst>
              <a:ext uri="{FF2B5EF4-FFF2-40B4-BE49-F238E27FC236}">
                <a16:creationId xmlns:a16="http://schemas.microsoft.com/office/drawing/2014/main" id="{E590810B-20A4-4368-A28D-4319EDC0EF0E}"/>
              </a:ext>
            </a:extLst>
          </p:cNvPr>
          <p:cNvSpPr>
            <a:spLocks noGrp="1"/>
          </p:cNvSpPr>
          <p:nvPr>
            <p:ph type="body" sz="quarter" idx="22" hasCustomPrompt="1"/>
          </p:nvPr>
        </p:nvSpPr>
        <p:spPr bwMode="gray">
          <a:xfrm>
            <a:off x="2824510" y="2648166"/>
            <a:ext cx="1677600" cy="1198800"/>
          </a:xfrm>
        </p:spPr>
        <p:txBody>
          <a:bodyPr/>
          <a:lstStyle>
            <a:lvl1pPr rtl="0">
              <a:defRPr/>
            </a:lvl1pPr>
            <a:lvl2pPr rtl="0">
              <a:spcBef>
                <a:spcPts val="600"/>
              </a:spcBef>
              <a:defRPr/>
            </a:lvl2pPr>
            <a:lvl3pPr rtl="0">
              <a:defRPr/>
            </a:lvl3pPr>
          </a:lstStyle>
          <a:p>
            <a:pPr lvl="0"/>
            <a:r>
              <a:rPr lang="en-US"/>
              <a:t>First level, Noto Sans Regular, 11pt</a:t>
            </a:r>
          </a:p>
          <a:p>
            <a:pPr lvl="1"/>
            <a:r>
              <a:rPr lang="en-US"/>
              <a:t>Second level, Noto Sans Regular, 11pt</a:t>
            </a:r>
          </a:p>
        </p:txBody>
      </p:sp>
      <p:sp>
        <p:nvSpPr>
          <p:cNvPr id="43" name="Textplatzhalter 42">
            <a:extLst>
              <a:ext uri="{FF2B5EF4-FFF2-40B4-BE49-F238E27FC236}">
                <a16:creationId xmlns:a16="http://schemas.microsoft.com/office/drawing/2014/main" id="{E982175E-F3E1-4BE4-A0D4-64B00C9B9A95}"/>
              </a:ext>
            </a:extLst>
          </p:cNvPr>
          <p:cNvSpPr>
            <a:spLocks noGrp="1"/>
          </p:cNvSpPr>
          <p:nvPr>
            <p:ph type="body" sz="quarter" idx="23" hasCustomPrompt="1"/>
          </p:nvPr>
        </p:nvSpPr>
        <p:spPr bwMode="gray">
          <a:xfrm>
            <a:off x="5399918" y="2648168"/>
            <a:ext cx="1677600" cy="1198800"/>
          </a:xfrm>
        </p:spPr>
        <p:txBody>
          <a:bodyPr/>
          <a:lstStyle>
            <a:lvl1pPr rtl="0">
              <a:defRPr/>
            </a:lvl1pPr>
            <a:lvl2pPr rtl="0">
              <a:spcBef>
                <a:spcPts val="600"/>
              </a:spcBef>
              <a:defRPr/>
            </a:lvl2pPr>
            <a:lvl3pPr rtl="0">
              <a:defRPr/>
            </a:lvl3pPr>
          </a:lstStyle>
          <a:p>
            <a:pPr lvl="0"/>
            <a:r>
              <a:rPr lang="en-US"/>
              <a:t>First level, Noto Sans Regular, 11pt</a:t>
            </a:r>
          </a:p>
          <a:p>
            <a:pPr lvl="1"/>
            <a:r>
              <a:rPr lang="en-US"/>
              <a:t>Second level, Noto Sans Regular, 11pt</a:t>
            </a:r>
          </a:p>
        </p:txBody>
      </p:sp>
      <p:sp>
        <p:nvSpPr>
          <p:cNvPr id="45" name="Textplatzhalter 44">
            <a:extLst>
              <a:ext uri="{FF2B5EF4-FFF2-40B4-BE49-F238E27FC236}">
                <a16:creationId xmlns:a16="http://schemas.microsoft.com/office/drawing/2014/main" id="{0EB55448-137E-4C18-B62B-01486A06D6D6}"/>
              </a:ext>
            </a:extLst>
          </p:cNvPr>
          <p:cNvSpPr>
            <a:spLocks noGrp="1"/>
          </p:cNvSpPr>
          <p:nvPr>
            <p:ph type="body" sz="quarter" idx="24" hasCustomPrompt="1"/>
          </p:nvPr>
        </p:nvSpPr>
        <p:spPr bwMode="gray">
          <a:xfrm>
            <a:off x="7986682" y="2648168"/>
            <a:ext cx="1677600" cy="1198800"/>
          </a:xfrm>
        </p:spPr>
        <p:txBody>
          <a:bodyPr/>
          <a:lstStyle>
            <a:lvl1pPr rtl="0">
              <a:defRPr>
                <a:solidFill>
                  <a:schemeClr val="bg2"/>
                </a:solidFill>
              </a:defRPr>
            </a:lvl1pPr>
            <a:lvl2pPr marL="216000" indent="-216000" rtl="0">
              <a:spcBef>
                <a:spcPts val="600"/>
              </a:spcBef>
              <a:buFontTx/>
              <a:buBlip>
                <a:blip r:embed="rId5"/>
              </a:buBlip>
              <a:defRPr>
                <a:solidFill>
                  <a:schemeClr val="bg2"/>
                </a:solidFill>
              </a:defRPr>
            </a:lvl2pPr>
            <a:lvl3pPr marL="432000" indent="-216000" rtl="0">
              <a:buFontTx/>
              <a:buBlip>
                <a:blip r:embed="rId5"/>
              </a:buBlip>
              <a:defRPr>
                <a:solidFill>
                  <a:schemeClr val="bg1"/>
                </a:solidFill>
              </a:defRPr>
            </a:lvl3pPr>
          </a:lstStyle>
          <a:p>
            <a:pPr lvl="0"/>
            <a:r>
              <a:rPr lang="en-US"/>
              <a:t>First level, Noto Sans Regular, 11pt</a:t>
            </a:r>
          </a:p>
          <a:p>
            <a:pPr lvl="1"/>
            <a:r>
              <a:rPr lang="en-US"/>
              <a:t>Second level, Noto Sans Regular, 11pt</a:t>
            </a:r>
          </a:p>
        </p:txBody>
      </p:sp>
    </p:spTree>
    <p:extLst>
      <p:ext uri="{BB962C8B-B14F-4D97-AF65-F5344CB8AC3E}">
        <p14:creationId xmlns:p14="http://schemas.microsoft.com/office/powerpoint/2010/main" val="2013022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oject Team">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A6F35796-47EC-4E8B-AB93-AADC51685273}"/>
              </a:ext>
            </a:extLst>
          </p:cNvPr>
          <p:cNvGraphicFramePr>
            <a:graphicFrameLocks noChangeAspect="1"/>
          </p:cNvGraphicFramePr>
          <p:nvPr userDrawn="1">
            <p:custDataLst>
              <p:tags r:id="rId1"/>
            </p:custDataLst>
            <p:extLst>
              <p:ext uri="{D42A27DB-BD31-4B8C-83A1-F6EECF244321}">
                <p14:modId xmlns:p14="http://schemas.microsoft.com/office/powerpoint/2010/main" val="1619017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A6F35796-47EC-4E8B-AB93-AADC516852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43F5BC4-C5C4-41C4-A3E5-A472CE5CE8F6}"/>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FB3ABBEC-0719-4516-AE3C-C635C48E8F9A}"/>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BDDD3285-2054-411B-80EA-A0324EE72AE5}"/>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9" name="Picture Placeholder 8">
            <a:extLst>
              <a:ext uri="{FF2B5EF4-FFF2-40B4-BE49-F238E27FC236}">
                <a16:creationId xmlns:a16="http://schemas.microsoft.com/office/drawing/2014/main" id="{660127CA-B51D-43F6-90AE-ED046D210601}"/>
              </a:ext>
            </a:extLst>
          </p:cNvPr>
          <p:cNvSpPr>
            <a:spLocks noGrp="1"/>
          </p:cNvSpPr>
          <p:nvPr>
            <p:ph type="pic" sz="quarter" idx="12" hasCustomPrompt="1"/>
          </p:nvPr>
        </p:nvSpPr>
        <p:spPr bwMode="gray">
          <a:xfrm>
            <a:off x="431800" y="1455738"/>
            <a:ext cx="1134000" cy="1134000"/>
          </a:xfrm>
          <a:prstGeom prst="ellipse">
            <a:avLst/>
          </a:prstGeo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41E02D27-A4A3-4875-B8D2-4E987AFD9362}"/>
              </a:ext>
            </a:extLst>
          </p:cNvPr>
          <p:cNvSpPr>
            <a:spLocks noGrp="1"/>
          </p:cNvSpPr>
          <p:nvPr>
            <p:ph type="pic" sz="quarter" idx="13" hasCustomPrompt="1"/>
          </p:nvPr>
        </p:nvSpPr>
        <p:spPr bwMode="gray">
          <a:xfrm>
            <a:off x="2106600" y="1455738"/>
            <a:ext cx="1134000" cy="1134000"/>
          </a:xfrm>
          <a:prstGeom prst="ellipse">
            <a:avLst/>
          </a:prstGeo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8920F173-ECDD-4D05-885B-0156EF48FE67}"/>
              </a:ext>
            </a:extLst>
          </p:cNvPr>
          <p:cNvSpPr>
            <a:spLocks noGrp="1"/>
          </p:cNvSpPr>
          <p:nvPr>
            <p:ph type="pic" sz="quarter" idx="14" hasCustomPrompt="1"/>
          </p:nvPr>
        </p:nvSpPr>
        <p:spPr bwMode="gray">
          <a:xfrm>
            <a:off x="3784600" y="1455738"/>
            <a:ext cx="1134000" cy="1134000"/>
          </a:xfrm>
          <a:prstGeom prst="ellipse">
            <a:avLst/>
          </a:prstGeom>
          <a:solidFill>
            <a:schemeClr val="bg1"/>
          </a:solidFill>
        </p:spPr>
        <p:txBody>
          <a:bodyPr/>
          <a:lstStyle>
            <a:lvl1pPr rtl="0">
              <a:defRPr/>
            </a:lvl1pPr>
          </a:lstStyle>
          <a:p>
            <a:r>
              <a:rPr lang="en-US"/>
              <a:t> </a:t>
            </a:r>
          </a:p>
        </p:txBody>
      </p:sp>
      <p:sp>
        <p:nvSpPr>
          <p:cNvPr id="15" name="Picture Placeholder 14">
            <a:extLst>
              <a:ext uri="{FF2B5EF4-FFF2-40B4-BE49-F238E27FC236}">
                <a16:creationId xmlns:a16="http://schemas.microsoft.com/office/drawing/2014/main" id="{6DA52DEA-0680-4AFE-88D4-D05234A435DB}"/>
              </a:ext>
            </a:extLst>
          </p:cNvPr>
          <p:cNvSpPr>
            <a:spLocks noGrp="1"/>
          </p:cNvSpPr>
          <p:nvPr>
            <p:ph type="pic" sz="quarter" idx="15" hasCustomPrompt="1"/>
          </p:nvPr>
        </p:nvSpPr>
        <p:spPr bwMode="gray">
          <a:xfrm>
            <a:off x="5480050" y="1455738"/>
            <a:ext cx="1134000" cy="1134000"/>
          </a:xfrm>
          <a:prstGeom prst="ellipse">
            <a:avLst/>
          </a:prstGeom>
          <a:solidFill>
            <a:schemeClr val="bg1"/>
          </a:solidFill>
        </p:spPr>
        <p:txBody>
          <a:bodyPr/>
          <a:lstStyle>
            <a:lvl1pPr rtl="0">
              <a:defRPr/>
            </a:lvl1pPr>
          </a:lstStyle>
          <a:p>
            <a:r>
              <a:rPr lang="en-US"/>
              <a:t> </a:t>
            </a:r>
          </a:p>
        </p:txBody>
      </p:sp>
      <p:sp>
        <p:nvSpPr>
          <p:cNvPr id="17" name="Picture Placeholder 16">
            <a:extLst>
              <a:ext uri="{FF2B5EF4-FFF2-40B4-BE49-F238E27FC236}">
                <a16:creationId xmlns:a16="http://schemas.microsoft.com/office/drawing/2014/main" id="{1AB22573-4B70-4148-B254-957B8275F1CD}"/>
              </a:ext>
            </a:extLst>
          </p:cNvPr>
          <p:cNvSpPr>
            <a:spLocks noGrp="1"/>
          </p:cNvSpPr>
          <p:nvPr>
            <p:ph type="pic" sz="quarter" idx="16" hasCustomPrompt="1"/>
          </p:nvPr>
        </p:nvSpPr>
        <p:spPr bwMode="gray">
          <a:xfrm>
            <a:off x="7156451" y="1455738"/>
            <a:ext cx="1134000" cy="1134000"/>
          </a:xfrm>
          <a:prstGeom prst="ellipse">
            <a:avLst/>
          </a:prstGeom>
          <a:solidFill>
            <a:schemeClr val="bg1"/>
          </a:solidFill>
        </p:spPr>
        <p:txBody>
          <a:bodyPr/>
          <a:lstStyle>
            <a:lvl1pPr rtl="0">
              <a:defRPr/>
            </a:lvl1pPr>
          </a:lstStyle>
          <a:p>
            <a:r>
              <a:rPr lang="en-US"/>
              <a:t> </a:t>
            </a:r>
          </a:p>
        </p:txBody>
      </p:sp>
      <p:sp>
        <p:nvSpPr>
          <p:cNvPr id="19" name="Picture Placeholder 18">
            <a:extLst>
              <a:ext uri="{FF2B5EF4-FFF2-40B4-BE49-F238E27FC236}">
                <a16:creationId xmlns:a16="http://schemas.microsoft.com/office/drawing/2014/main" id="{255EA54F-3E63-4C54-BDC6-F1B2575FC0D2}"/>
              </a:ext>
            </a:extLst>
          </p:cNvPr>
          <p:cNvSpPr>
            <a:spLocks noGrp="1"/>
          </p:cNvSpPr>
          <p:nvPr>
            <p:ph type="pic" sz="quarter" idx="17" hasCustomPrompt="1"/>
          </p:nvPr>
        </p:nvSpPr>
        <p:spPr bwMode="gray">
          <a:xfrm>
            <a:off x="8832850" y="1455738"/>
            <a:ext cx="1134000" cy="1134000"/>
          </a:xfrm>
          <a:prstGeom prst="ellipse">
            <a:avLst/>
          </a:prstGeom>
          <a:solidFill>
            <a:schemeClr val="bg1"/>
          </a:solidFill>
        </p:spPr>
        <p:txBody>
          <a:bodyPr/>
          <a:lstStyle>
            <a:lvl1pPr rtl="0">
              <a:defRPr/>
            </a:lvl1pPr>
          </a:lstStyle>
          <a:p>
            <a:r>
              <a:rPr lang="en-US"/>
              <a:t> </a:t>
            </a:r>
          </a:p>
        </p:txBody>
      </p:sp>
      <p:sp>
        <p:nvSpPr>
          <p:cNvPr id="21" name="Picture Placeholder 20">
            <a:extLst>
              <a:ext uri="{FF2B5EF4-FFF2-40B4-BE49-F238E27FC236}">
                <a16:creationId xmlns:a16="http://schemas.microsoft.com/office/drawing/2014/main" id="{25BF94A9-A968-456D-B381-13906B4BC9F7}"/>
              </a:ext>
            </a:extLst>
          </p:cNvPr>
          <p:cNvSpPr>
            <a:spLocks noGrp="1"/>
          </p:cNvSpPr>
          <p:nvPr>
            <p:ph type="pic" sz="quarter" idx="18" hasCustomPrompt="1"/>
          </p:nvPr>
        </p:nvSpPr>
        <p:spPr bwMode="gray">
          <a:xfrm>
            <a:off x="431800" y="3423675"/>
            <a:ext cx="1134000" cy="1134000"/>
          </a:xfrm>
          <a:prstGeom prst="ellipse">
            <a:avLst/>
          </a:prstGeom>
          <a:solidFill>
            <a:schemeClr val="bg1"/>
          </a:solidFill>
        </p:spPr>
        <p:txBody>
          <a:bodyPr/>
          <a:lstStyle>
            <a:lvl1pPr rtl="0">
              <a:defRPr/>
            </a:lvl1pPr>
          </a:lstStyle>
          <a:p>
            <a:r>
              <a:rPr lang="en-US"/>
              <a:t> </a:t>
            </a:r>
          </a:p>
        </p:txBody>
      </p:sp>
      <p:sp>
        <p:nvSpPr>
          <p:cNvPr id="23" name="Picture Placeholder 22">
            <a:extLst>
              <a:ext uri="{FF2B5EF4-FFF2-40B4-BE49-F238E27FC236}">
                <a16:creationId xmlns:a16="http://schemas.microsoft.com/office/drawing/2014/main" id="{85560FF0-9C7A-4EDB-99C5-56BB739FC23F}"/>
              </a:ext>
            </a:extLst>
          </p:cNvPr>
          <p:cNvSpPr>
            <a:spLocks noGrp="1"/>
          </p:cNvSpPr>
          <p:nvPr>
            <p:ph type="pic" sz="quarter" idx="19" hasCustomPrompt="1"/>
          </p:nvPr>
        </p:nvSpPr>
        <p:spPr bwMode="gray">
          <a:xfrm>
            <a:off x="2106600" y="3423675"/>
            <a:ext cx="1134000" cy="1134000"/>
          </a:xfrm>
          <a:prstGeom prst="ellipse">
            <a:avLst/>
          </a:prstGeom>
          <a:solidFill>
            <a:schemeClr val="bg1"/>
          </a:solidFill>
        </p:spPr>
        <p:txBody>
          <a:bodyPr/>
          <a:lstStyle>
            <a:lvl1pPr rtl="0">
              <a:defRPr/>
            </a:lvl1pPr>
          </a:lstStyle>
          <a:p>
            <a:r>
              <a:rPr lang="en-US"/>
              <a:t> </a:t>
            </a:r>
          </a:p>
        </p:txBody>
      </p:sp>
      <p:sp>
        <p:nvSpPr>
          <p:cNvPr id="25" name="Picture Placeholder 24">
            <a:extLst>
              <a:ext uri="{FF2B5EF4-FFF2-40B4-BE49-F238E27FC236}">
                <a16:creationId xmlns:a16="http://schemas.microsoft.com/office/drawing/2014/main" id="{BFE218E6-1C4D-44A8-9FC9-456D10A8512B}"/>
              </a:ext>
            </a:extLst>
          </p:cNvPr>
          <p:cNvSpPr>
            <a:spLocks noGrp="1"/>
          </p:cNvSpPr>
          <p:nvPr>
            <p:ph type="pic" sz="quarter" idx="20" hasCustomPrompt="1"/>
          </p:nvPr>
        </p:nvSpPr>
        <p:spPr bwMode="gray">
          <a:xfrm>
            <a:off x="3784600" y="3423675"/>
            <a:ext cx="1134000" cy="1134000"/>
          </a:xfrm>
          <a:prstGeom prst="ellipse">
            <a:avLst/>
          </a:prstGeom>
          <a:solidFill>
            <a:schemeClr val="bg1"/>
          </a:solidFill>
        </p:spPr>
        <p:txBody>
          <a:bodyPr/>
          <a:lstStyle>
            <a:lvl1pPr rtl="0">
              <a:defRPr/>
            </a:lvl1pPr>
          </a:lstStyle>
          <a:p>
            <a:r>
              <a:rPr lang="en-US"/>
              <a:t> </a:t>
            </a:r>
          </a:p>
        </p:txBody>
      </p:sp>
      <p:sp>
        <p:nvSpPr>
          <p:cNvPr id="27" name="Picture Placeholder 26">
            <a:extLst>
              <a:ext uri="{FF2B5EF4-FFF2-40B4-BE49-F238E27FC236}">
                <a16:creationId xmlns:a16="http://schemas.microsoft.com/office/drawing/2014/main" id="{03FBE6A1-CABF-4B20-8E3B-A69BB83FBB84}"/>
              </a:ext>
            </a:extLst>
          </p:cNvPr>
          <p:cNvSpPr>
            <a:spLocks noGrp="1"/>
          </p:cNvSpPr>
          <p:nvPr>
            <p:ph type="pic" sz="quarter" idx="21" hasCustomPrompt="1"/>
          </p:nvPr>
        </p:nvSpPr>
        <p:spPr bwMode="gray">
          <a:xfrm>
            <a:off x="5480050" y="3423675"/>
            <a:ext cx="1134000" cy="1134000"/>
          </a:xfrm>
          <a:prstGeom prst="ellipse">
            <a:avLst/>
          </a:prstGeom>
          <a:solidFill>
            <a:schemeClr val="bg1"/>
          </a:solidFill>
        </p:spPr>
        <p:txBody>
          <a:bodyPr/>
          <a:lstStyle>
            <a:lvl1pPr rtl="0">
              <a:defRPr/>
            </a:lvl1pPr>
          </a:lstStyle>
          <a:p>
            <a:r>
              <a:rPr lang="en-US"/>
              <a:t> </a:t>
            </a:r>
          </a:p>
        </p:txBody>
      </p:sp>
      <p:sp>
        <p:nvSpPr>
          <p:cNvPr id="29" name="Picture Placeholder 28">
            <a:extLst>
              <a:ext uri="{FF2B5EF4-FFF2-40B4-BE49-F238E27FC236}">
                <a16:creationId xmlns:a16="http://schemas.microsoft.com/office/drawing/2014/main" id="{630DCDA8-836E-4A76-B02F-F4FDB366B028}"/>
              </a:ext>
            </a:extLst>
          </p:cNvPr>
          <p:cNvSpPr>
            <a:spLocks noGrp="1"/>
          </p:cNvSpPr>
          <p:nvPr>
            <p:ph type="pic" sz="quarter" idx="22" hasCustomPrompt="1"/>
          </p:nvPr>
        </p:nvSpPr>
        <p:spPr bwMode="gray">
          <a:xfrm>
            <a:off x="7156451" y="3423675"/>
            <a:ext cx="1134000" cy="1134000"/>
          </a:xfrm>
          <a:prstGeom prst="ellipse">
            <a:avLst/>
          </a:prstGeom>
          <a:solidFill>
            <a:schemeClr val="bg1"/>
          </a:solidFill>
        </p:spPr>
        <p:txBody>
          <a:bodyPr/>
          <a:lstStyle>
            <a:lvl1pPr rtl="0">
              <a:defRPr/>
            </a:lvl1pPr>
          </a:lstStyle>
          <a:p>
            <a:r>
              <a:rPr lang="en-US"/>
              <a:t> </a:t>
            </a:r>
          </a:p>
        </p:txBody>
      </p:sp>
      <p:sp>
        <p:nvSpPr>
          <p:cNvPr id="31" name="Picture Placeholder 30">
            <a:extLst>
              <a:ext uri="{FF2B5EF4-FFF2-40B4-BE49-F238E27FC236}">
                <a16:creationId xmlns:a16="http://schemas.microsoft.com/office/drawing/2014/main" id="{BA99AF3F-20D5-4766-9C63-C9FA2D781C51}"/>
              </a:ext>
            </a:extLst>
          </p:cNvPr>
          <p:cNvSpPr>
            <a:spLocks noGrp="1"/>
          </p:cNvSpPr>
          <p:nvPr>
            <p:ph type="pic" sz="quarter" idx="23" hasCustomPrompt="1"/>
          </p:nvPr>
        </p:nvSpPr>
        <p:spPr bwMode="gray">
          <a:xfrm>
            <a:off x="8832850" y="3423675"/>
            <a:ext cx="1134000" cy="1134000"/>
          </a:xfrm>
          <a:prstGeom prst="ellipse">
            <a:avLst/>
          </a:prstGeom>
          <a:solidFill>
            <a:schemeClr val="bg1"/>
          </a:solidFill>
        </p:spPr>
        <p:txBody>
          <a:bodyPr/>
          <a:lstStyle>
            <a:lvl1pPr rtl="0">
              <a:defRPr/>
            </a:lvl1pPr>
          </a:lstStyle>
          <a:p>
            <a:r>
              <a:rPr lang="en-US"/>
              <a:t> </a:t>
            </a:r>
          </a:p>
        </p:txBody>
      </p:sp>
      <p:sp>
        <p:nvSpPr>
          <p:cNvPr id="33" name="Text Placeholder 32">
            <a:extLst>
              <a:ext uri="{FF2B5EF4-FFF2-40B4-BE49-F238E27FC236}">
                <a16:creationId xmlns:a16="http://schemas.microsoft.com/office/drawing/2014/main" id="{90D0939E-2E36-4F83-A423-777FAD91F771}"/>
              </a:ext>
            </a:extLst>
          </p:cNvPr>
          <p:cNvSpPr>
            <a:spLocks noGrp="1"/>
          </p:cNvSpPr>
          <p:nvPr>
            <p:ph type="body" sz="quarter" idx="24" hasCustomPrompt="1"/>
          </p:nvPr>
        </p:nvSpPr>
        <p:spPr bwMode="gray">
          <a:xfrm>
            <a:off x="43180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35" name="Text Placeholder 34">
            <a:extLst>
              <a:ext uri="{FF2B5EF4-FFF2-40B4-BE49-F238E27FC236}">
                <a16:creationId xmlns:a16="http://schemas.microsoft.com/office/drawing/2014/main" id="{73A5F70F-3B01-4F76-A928-2F8F858D7C6E}"/>
              </a:ext>
            </a:extLst>
          </p:cNvPr>
          <p:cNvSpPr>
            <a:spLocks noGrp="1"/>
          </p:cNvSpPr>
          <p:nvPr>
            <p:ph type="body" sz="quarter" idx="25" hasCustomPrompt="1"/>
          </p:nvPr>
        </p:nvSpPr>
        <p:spPr bwMode="gray">
          <a:xfrm>
            <a:off x="210660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37" name="Text Placeholder 36">
            <a:extLst>
              <a:ext uri="{FF2B5EF4-FFF2-40B4-BE49-F238E27FC236}">
                <a16:creationId xmlns:a16="http://schemas.microsoft.com/office/drawing/2014/main" id="{54DC0C86-29A9-43B0-A634-D16E053D89F6}"/>
              </a:ext>
            </a:extLst>
          </p:cNvPr>
          <p:cNvSpPr>
            <a:spLocks noGrp="1"/>
          </p:cNvSpPr>
          <p:nvPr>
            <p:ph type="body" sz="quarter" idx="26" hasCustomPrompt="1"/>
          </p:nvPr>
        </p:nvSpPr>
        <p:spPr bwMode="gray">
          <a:xfrm>
            <a:off x="378460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39" name="Text Placeholder 38">
            <a:extLst>
              <a:ext uri="{FF2B5EF4-FFF2-40B4-BE49-F238E27FC236}">
                <a16:creationId xmlns:a16="http://schemas.microsoft.com/office/drawing/2014/main" id="{BE0DED75-C447-47CD-8166-F33F858B62B9}"/>
              </a:ext>
            </a:extLst>
          </p:cNvPr>
          <p:cNvSpPr>
            <a:spLocks noGrp="1"/>
          </p:cNvSpPr>
          <p:nvPr>
            <p:ph type="body" sz="quarter" idx="27" hasCustomPrompt="1"/>
          </p:nvPr>
        </p:nvSpPr>
        <p:spPr bwMode="gray">
          <a:xfrm>
            <a:off x="548005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1" name="Text Placeholder 40">
            <a:extLst>
              <a:ext uri="{FF2B5EF4-FFF2-40B4-BE49-F238E27FC236}">
                <a16:creationId xmlns:a16="http://schemas.microsoft.com/office/drawing/2014/main" id="{5698112C-B4DF-4453-9055-D32E04731F27}"/>
              </a:ext>
            </a:extLst>
          </p:cNvPr>
          <p:cNvSpPr>
            <a:spLocks noGrp="1"/>
          </p:cNvSpPr>
          <p:nvPr>
            <p:ph type="body" sz="quarter" idx="28" hasCustomPrompt="1"/>
          </p:nvPr>
        </p:nvSpPr>
        <p:spPr bwMode="gray">
          <a:xfrm>
            <a:off x="7156451"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3" name="Text Placeholder 42">
            <a:extLst>
              <a:ext uri="{FF2B5EF4-FFF2-40B4-BE49-F238E27FC236}">
                <a16:creationId xmlns:a16="http://schemas.microsoft.com/office/drawing/2014/main" id="{38351D23-3D63-491B-8857-2F724767C255}"/>
              </a:ext>
            </a:extLst>
          </p:cNvPr>
          <p:cNvSpPr>
            <a:spLocks noGrp="1"/>
          </p:cNvSpPr>
          <p:nvPr>
            <p:ph type="body" sz="quarter" idx="29" hasCustomPrompt="1"/>
          </p:nvPr>
        </p:nvSpPr>
        <p:spPr bwMode="gray">
          <a:xfrm>
            <a:off x="883285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5" name="Text Placeholder 44">
            <a:extLst>
              <a:ext uri="{FF2B5EF4-FFF2-40B4-BE49-F238E27FC236}">
                <a16:creationId xmlns:a16="http://schemas.microsoft.com/office/drawing/2014/main" id="{2675083F-C70D-457F-AFE5-17AD2E1B6BA2}"/>
              </a:ext>
            </a:extLst>
          </p:cNvPr>
          <p:cNvSpPr>
            <a:spLocks noGrp="1"/>
          </p:cNvSpPr>
          <p:nvPr>
            <p:ph type="body" sz="quarter" idx="30" hasCustomPrompt="1"/>
          </p:nvPr>
        </p:nvSpPr>
        <p:spPr bwMode="gray">
          <a:xfrm>
            <a:off x="431800"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7" name="Text Placeholder 46">
            <a:extLst>
              <a:ext uri="{FF2B5EF4-FFF2-40B4-BE49-F238E27FC236}">
                <a16:creationId xmlns:a16="http://schemas.microsoft.com/office/drawing/2014/main" id="{5B328946-09F9-4336-90CE-21550A94B5F1}"/>
              </a:ext>
            </a:extLst>
          </p:cNvPr>
          <p:cNvSpPr>
            <a:spLocks noGrp="1"/>
          </p:cNvSpPr>
          <p:nvPr>
            <p:ph type="body" sz="quarter" idx="31" hasCustomPrompt="1"/>
          </p:nvPr>
        </p:nvSpPr>
        <p:spPr bwMode="gray">
          <a:xfrm>
            <a:off x="2106600"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9" name="Text Placeholder 48">
            <a:extLst>
              <a:ext uri="{FF2B5EF4-FFF2-40B4-BE49-F238E27FC236}">
                <a16:creationId xmlns:a16="http://schemas.microsoft.com/office/drawing/2014/main" id="{C48AAE3A-3DE9-43FC-B1BE-F529D0E16E60}"/>
              </a:ext>
            </a:extLst>
          </p:cNvPr>
          <p:cNvSpPr>
            <a:spLocks noGrp="1"/>
          </p:cNvSpPr>
          <p:nvPr>
            <p:ph type="body" sz="quarter" idx="32" hasCustomPrompt="1"/>
          </p:nvPr>
        </p:nvSpPr>
        <p:spPr bwMode="gray">
          <a:xfrm>
            <a:off x="3784600"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51" name="Text Placeholder 50">
            <a:extLst>
              <a:ext uri="{FF2B5EF4-FFF2-40B4-BE49-F238E27FC236}">
                <a16:creationId xmlns:a16="http://schemas.microsoft.com/office/drawing/2014/main" id="{D0AFD85D-1D42-4716-8250-03DF14EB5C64}"/>
              </a:ext>
            </a:extLst>
          </p:cNvPr>
          <p:cNvSpPr>
            <a:spLocks noGrp="1"/>
          </p:cNvSpPr>
          <p:nvPr>
            <p:ph type="body" sz="quarter" idx="33" hasCustomPrompt="1"/>
          </p:nvPr>
        </p:nvSpPr>
        <p:spPr bwMode="gray">
          <a:xfrm>
            <a:off x="5480050"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53" name="Text Placeholder 52">
            <a:extLst>
              <a:ext uri="{FF2B5EF4-FFF2-40B4-BE49-F238E27FC236}">
                <a16:creationId xmlns:a16="http://schemas.microsoft.com/office/drawing/2014/main" id="{714A942C-5853-4E46-9236-C9478A282F9D}"/>
              </a:ext>
            </a:extLst>
          </p:cNvPr>
          <p:cNvSpPr>
            <a:spLocks noGrp="1"/>
          </p:cNvSpPr>
          <p:nvPr>
            <p:ph type="body" sz="quarter" idx="34" hasCustomPrompt="1"/>
          </p:nvPr>
        </p:nvSpPr>
        <p:spPr bwMode="gray">
          <a:xfrm>
            <a:off x="7156451"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55" name="Text Placeholder 54">
            <a:extLst>
              <a:ext uri="{FF2B5EF4-FFF2-40B4-BE49-F238E27FC236}">
                <a16:creationId xmlns:a16="http://schemas.microsoft.com/office/drawing/2014/main" id="{2A57B83C-8ADF-4978-B760-96F6DC4BADDD}"/>
              </a:ext>
            </a:extLst>
          </p:cNvPr>
          <p:cNvSpPr>
            <a:spLocks noGrp="1"/>
          </p:cNvSpPr>
          <p:nvPr>
            <p:ph type="body" sz="quarter" idx="35" hasCustomPrompt="1"/>
          </p:nvPr>
        </p:nvSpPr>
        <p:spPr bwMode="gray">
          <a:xfrm>
            <a:off x="8832824"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Tree>
    <p:extLst>
      <p:ext uri="{BB962C8B-B14F-4D97-AF65-F5344CB8AC3E}">
        <p14:creationId xmlns:p14="http://schemas.microsoft.com/office/powerpoint/2010/main" val="21675463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roject team detail whit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95E38DB-91B2-40CE-9051-3A618A2981BC}"/>
              </a:ext>
            </a:extLst>
          </p:cNvPr>
          <p:cNvGraphicFramePr>
            <a:graphicFrameLocks noChangeAspect="1"/>
          </p:cNvGraphicFramePr>
          <p:nvPr userDrawn="1">
            <p:custDataLst>
              <p:tags r:id="rId1"/>
            </p:custDataLst>
            <p:extLst>
              <p:ext uri="{D42A27DB-BD31-4B8C-83A1-F6EECF244321}">
                <p14:modId xmlns:p14="http://schemas.microsoft.com/office/powerpoint/2010/main" val="1889184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995E38DB-91B2-40CE-9051-3A618A2981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43F5BC4-C5C4-41C4-A3E5-A472CE5CE8F6}"/>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FB3ABBEC-0719-4516-AE3C-C635C48E8F9A}"/>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BDDD3285-2054-411B-80EA-A0324EE72AE5}"/>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9" name="Picture Placeholder 8">
            <a:extLst>
              <a:ext uri="{FF2B5EF4-FFF2-40B4-BE49-F238E27FC236}">
                <a16:creationId xmlns:a16="http://schemas.microsoft.com/office/drawing/2014/main" id="{660127CA-B51D-43F6-90AE-ED046D210601}"/>
              </a:ext>
            </a:extLst>
          </p:cNvPr>
          <p:cNvSpPr>
            <a:spLocks noGrp="1"/>
          </p:cNvSpPr>
          <p:nvPr>
            <p:ph type="pic" sz="quarter" idx="12" hasCustomPrompt="1"/>
          </p:nvPr>
        </p:nvSpPr>
        <p:spPr bwMode="gray">
          <a:xfrm>
            <a:off x="431800" y="1455738"/>
            <a:ext cx="1980000" cy="1980000"/>
          </a:xfrm>
          <a:prstGeom prst="rect">
            <a:avLst/>
          </a:prstGeo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41E02D27-A4A3-4875-B8D2-4E987AFD9362}"/>
              </a:ext>
            </a:extLst>
          </p:cNvPr>
          <p:cNvSpPr>
            <a:spLocks noGrp="1"/>
          </p:cNvSpPr>
          <p:nvPr>
            <p:ph type="pic" sz="quarter" idx="13" hasCustomPrompt="1"/>
          </p:nvPr>
        </p:nvSpPr>
        <p:spPr bwMode="gray">
          <a:xfrm>
            <a:off x="2945650" y="1455738"/>
            <a:ext cx="1980000" cy="1980000"/>
          </a:xfrm>
          <a:prstGeom prst="rect">
            <a:avLst/>
          </a:prstGeo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8920F173-ECDD-4D05-885B-0156EF48FE67}"/>
              </a:ext>
            </a:extLst>
          </p:cNvPr>
          <p:cNvSpPr>
            <a:spLocks noGrp="1"/>
          </p:cNvSpPr>
          <p:nvPr>
            <p:ph type="pic" sz="quarter" idx="14" hasCustomPrompt="1"/>
          </p:nvPr>
        </p:nvSpPr>
        <p:spPr bwMode="gray">
          <a:xfrm>
            <a:off x="5480050" y="1455738"/>
            <a:ext cx="1980000" cy="1980000"/>
          </a:xfrm>
          <a:prstGeom prst="rect">
            <a:avLst/>
          </a:prstGeom>
          <a:solidFill>
            <a:schemeClr val="bg1"/>
          </a:solidFill>
        </p:spPr>
        <p:txBody>
          <a:bodyPr/>
          <a:lstStyle>
            <a:lvl1pPr rtl="0">
              <a:defRPr/>
            </a:lvl1pPr>
          </a:lstStyle>
          <a:p>
            <a:r>
              <a:rPr lang="en-US"/>
              <a:t> </a:t>
            </a:r>
          </a:p>
        </p:txBody>
      </p:sp>
      <p:sp>
        <p:nvSpPr>
          <p:cNvPr id="15" name="Picture Placeholder 14">
            <a:extLst>
              <a:ext uri="{FF2B5EF4-FFF2-40B4-BE49-F238E27FC236}">
                <a16:creationId xmlns:a16="http://schemas.microsoft.com/office/drawing/2014/main" id="{6DA52DEA-0680-4AFE-88D4-D05234A435DB}"/>
              </a:ext>
            </a:extLst>
          </p:cNvPr>
          <p:cNvSpPr>
            <a:spLocks noGrp="1"/>
          </p:cNvSpPr>
          <p:nvPr>
            <p:ph type="pic" sz="quarter" idx="15" hasCustomPrompt="1"/>
          </p:nvPr>
        </p:nvSpPr>
        <p:spPr bwMode="gray">
          <a:xfrm>
            <a:off x="7984736" y="1455738"/>
            <a:ext cx="1980000" cy="1980000"/>
          </a:xfrm>
          <a:prstGeom prst="rect">
            <a:avLst/>
          </a:prstGeom>
          <a:solidFill>
            <a:schemeClr val="bg1"/>
          </a:solidFill>
        </p:spPr>
        <p:txBody>
          <a:bodyPr/>
          <a:lstStyle>
            <a:lvl1pPr rtl="0">
              <a:defRPr/>
            </a:lvl1pPr>
          </a:lstStyle>
          <a:p>
            <a:r>
              <a:rPr lang="en-US"/>
              <a:t> </a:t>
            </a:r>
          </a:p>
        </p:txBody>
      </p:sp>
      <p:sp>
        <p:nvSpPr>
          <p:cNvPr id="33" name="Text Placeholder 32">
            <a:extLst>
              <a:ext uri="{FF2B5EF4-FFF2-40B4-BE49-F238E27FC236}">
                <a16:creationId xmlns:a16="http://schemas.microsoft.com/office/drawing/2014/main" id="{90D0939E-2E36-4F83-A423-777FAD91F771}"/>
              </a:ext>
            </a:extLst>
          </p:cNvPr>
          <p:cNvSpPr>
            <a:spLocks noGrp="1"/>
          </p:cNvSpPr>
          <p:nvPr>
            <p:ph type="body" sz="quarter" idx="24" hasCustomPrompt="1"/>
          </p:nvPr>
        </p:nvSpPr>
        <p:spPr bwMode="gray">
          <a:xfrm>
            <a:off x="431799" y="3804490"/>
            <a:ext cx="2264525" cy="1251698"/>
          </a:xfrm>
        </p:spPr>
        <p:txBody>
          <a:bodyPr/>
          <a:lstStyle>
            <a:lvl1pPr rtl="0">
              <a:lnSpc>
                <a:spcPct val="130000"/>
              </a:lnSpc>
              <a:spcBef>
                <a:spcPts val="0"/>
              </a:spcBef>
              <a:defRPr sz="1100" b="1"/>
            </a:lvl1pPr>
            <a:lvl2pPr marL="0" indent="0" rtl="0">
              <a:lnSpc>
                <a:spcPct val="130000"/>
              </a:lnSpc>
              <a:spcBef>
                <a:spcPts val="0"/>
              </a:spcBef>
              <a:buFont typeface="Arial" panose="020B0604020202020204" pitchFamily="34" charset="0"/>
              <a:buNone/>
              <a:defRPr sz="1100"/>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5" name="Text Placeholder 34">
            <a:extLst>
              <a:ext uri="{FF2B5EF4-FFF2-40B4-BE49-F238E27FC236}">
                <a16:creationId xmlns:a16="http://schemas.microsoft.com/office/drawing/2014/main" id="{73A5F70F-3B01-4F76-A928-2F8F858D7C6E}"/>
              </a:ext>
            </a:extLst>
          </p:cNvPr>
          <p:cNvSpPr>
            <a:spLocks noGrp="1"/>
          </p:cNvSpPr>
          <p:nvPr>
            <p:ph type="body" sz="quarter" idx="25" hasCustomPrompt="1"/>
          </p:nvPr>
        </p:nvSpPr>
        <p:spPr bwMode="gray">
          <a:xfrm>
            <a:off x="2945649" y="3804490"/>
            <a:ext cx="2264525" cy="1251698"/>
          </a:xfrm>
        </p:spPr>
        <p:txBody>
          <a:bodyPr/>
          <a:lstStyle>
            <a:lvl1pPr rtl="0">
              <a:lnSpc>
                <a:spcPct val="130000"/>
              </a:lnSpc>
              <a:spcBef>
                <a:spcPts val="0"/>
              </a:spcBef>
              <a:defRPr sz="1100" b="1"/>
            </a:lvl1pPr>
            <a:lvl2pPr marL="0" indent="0" rtl="0">
              <a:lnSpc>
                <a:spcPct val="130000"/>
              </a:lnSpc>
              <a:spcBef>
                <a:spcPts val="0"/>
              </a:spcBef>
              <a:buFont typeface="Arial" panose="020B0604020202020204" pitchFamily="34" charset="0"/>
              <a:buNone/>
              <a:defRPr sz="1100"/>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7" name="Text Placeholder 36">
            <a:extLst>
              <a:ext uri="{FF2B5EF4-FFF2-40B4-BE49-F238E27FC236}">
                <a16:creationId xmlns:a16="http://schemas.microsoft.com/office/drawing/2014/main" id="{54DC0C86-29A9-43B0-A634-D16E053D89F6}"/>
              </a:ext>
            </a:extLst>
          </p:cNvPr>
          <p:cNvSpPr>
            <a:spLocks noGrp="1"/>
          </p:cNvSpPr>
          <p:nvPr>
            <p:ph type="body" sz="quarter" idx="26" hasCustomPrompt="1"/>
          </p:nvPr>
        </p:nvSpPr>
        <p:spPr bwMode="gray">
          <a:xfrm>
            <a:off x="5480049" y="3804490"/>
            <a:ext cx="2264525" cy="1251698"/>
          </a:xfrm>
        </p:spPr>
        <p:txBody>
          <a:bodyPr/>
          <a:lstStyle>
            <a:lvl1pPr rtl="0">
              <a:lnSpc>
                <a:spcPct val="130000"/>
              </a:lnSpc>
              <a:spcBef>
                <a:spcPts val="0"/>
              </a:spcBef>
              <a:defRPr sz="1100" b="1"/>
            </a:lvl1pPr>
            <a:lvl2pPr marL="0" indent="0" rtl="0">
              <a:lnSpc>
                <a:spcPct val="130000"/>
              </a:lnSpc>
              <a:spcBef>
                <a:spcPts val="0"/>
              </a:spcBef>
              <a:buFont typeface="Arial" panose="020B0604020202020204" pitchFamily="34" charset="0"/>
              <a:buNone/>
              <a:defRPr sz="1100"/>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9" name="Text Placeholder 38">
            <a:extLst>
              <a:ext uri="{FF2B5EF4-FFF2-40B4-BE49-F238E27FC236}">
                <a16:creationId xmlns:a16="http://schemas.microsoft.com/office/drawing/2014/main" id="{BE0DED75-C447-47CD-8166-F33F858B62B9}"/>
              </a:ext>
            </a:extLst>
          </p:cNvPr>
          <p:cNvSpPr>
            <a:spLocks noGrp="1"/>
          </p:cNvSpPr>
          <p:nvPr>
            <p:ph type="body" sz="quarter" idx="27" hasCustomPrompt="1"/>
          </p:nvPr>
        </p:nvSpPr>
        <p:spPr bwMode="gray">
          <a:xfrm>
            <a:off x="7984735" y="3804490"/>
            <a:ext cx="2264525" cy="1251698"/>
          </a:xfrm>
        </p:spPr>
        <p:txBody>
          <a:bodyPr/>
          <a:lstStyle>
            <a:lvl1pPr rtl="0">
              <a:lnSpc>
                <a:spcPct val="130000"/>
              </a:lnSpc>
              <a:spcBef>
                <a:spcPts val="0"/>
              </a:spcBef>
              <a:defRPr sz="1100" b="1"/>
            </a:lvl1pPr>
            <a:lvl2pPr marL="0" indent="0" rtl="0">
              <a:lnSpc>
                <a:spcPct val="130000"/>
              </a:lnSpc>
              <a:spcBef>
                <a:spcPts val="0"/>
              </a:spcBef>
              <a:buFont typeface="Arial" panose="020B0604020202020204" pitchFamily="34" charset="0"/>
              <a:buNone/>
              <a:defRPr sz="1100"/>
            </a:lvl2pPr>
          </a:lstStyle>
          <a:p>
            <a:pPr lvl="0"/>
            <a:r>
              <a:rPr lang="en-US"/>
              <a:t>Name Surname</a:t>
            </a:r>
          </a:p>
          <a:p>
            <a:pPr lvl="1"/>
            <a:r>
              <a:rPr lang="en-US"/>
              <a:t>Job title</a:t>
            </a:r>
            <a:br>
              <a:rPr lang="en-US"/>
            </a:br>
            <a:r>
              <a:rPr lang="en-US"/>
              <a:t>E-mail address</a:t>
            </a:r>
            <a:br>
              <a:rPr lang="en-US"/>
            </a:br>
            <a:r>
              <a:rPr lang="en-US"/>
              <a:t>Telephone number</a:t>
            </a:r>
          </a:p>
        </p:txBody>
      </p:sp>
    </p:spTree>
    <p:extLst>
      <p:ext uri="{BB962C8B-B14F-4D97-AF65-F5344CB8AC3E}">
        <p14:creationId xmlns:p14="http://schemas.microsoft.com/office/powerpoint/2010/main" val="16860509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roject team detail midnight blue">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0C1CCF50-6F56-4FBE-B1E9-F2F406DC848C}"/>
              </a:ext>
            </a:extLst>
          </p:cNvPr>
          <p:cNvGraphicFramePr>
            <a:graphicFrameLocks noChangeAspect="1"/>
          </p:cNvGraphicFramePr>
          <p:nvPr userDrawn="1">
            <p:custDataLst>
              <p:tags r:id="rId1"/>
            </p:custDataLst>
            <p:extLst>
              <p:ext uri="{D42A27DB-BD31-4B8C-83A1-F6EECF244321}">
                <p14:modId xmlns:p14="http://schemas.microsoft.com/office/powerpoint/2010/main" val="3528829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7" name="Objekt 6" hidden="1">
                        <a:extLst>
                          <a:ext uri="{FF2B5EF4-FFF2-40B4-BE49-F238E27FC236}">
                            <a16:creationId xmlns:a16="http://schemas.microsoft.com/office/drawing/2014/main" id="{0C1CCF50-6F56-4FBE-B1E9-F2F406DC84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16102B61-3FD9-4595-B1A4-5201FB3E3F62}"/>
              </a:ext>
            </a:extLst>
          </p:cNvPr>
          <p:cNvSpPr/>
          <p:nvPr userDrawn="1"/>
        </p:nvSpPr>
        <p:spPr bwMode="gray">
          <a:xfrm>
            <a:off x="-1" y="-1"/>
            <a:ext cx="10691814" cy="5991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443F5BC4-C5C4-41C4-A3E5-A472CE5CE8F6}"/>
              </a:ext>
            </a:extLst>
          </p:cNvPr>
          <p:cNvSpPr>
            <a:spLocks noGrp="1"/>
          </p:cNvSpPr>
          <p:nvPr>
            <p:ph type="title" hasCustomPrompt="1"/>
          </p:nvPr>
        </p:nvSpPr>
        <p:spPr bwMode="gray">
          <a:xfrm>
            <a:off x="431800" y="433388"/>
            <a:ext cx="9826625" cy="548740"/>
          </a:xfrm>
        </p:spPr>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FB3ABBEC-0719-4516-AE3C-C635C48E8F9A}"/>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BDDD3285-2054-411B-80EA-A0324EE72AE5}"/>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9" name="Picture Placeholder 8">
            <a:extLst>
              <a:ext uri="{FF2B5EF4-FFF2-40B4-BE49-F238E27FC236}">
                <a16:creationId xmlns:a16="http://schemas.microsoft.com/office/drawing/2014/main" id="{660127CA-B51D-43F6-90AE-ED046D210601}"/>
              </a:ext>
            </a:extLst>
          </p:cNvPr>
          <p:cNvSpPr>
            <a:spLocks noGrp="1"/>
          </p:cNvSpPr>
          <p:nvPr>
            <p:ph type="pic" sz="quarter" idx="12" hasCustomPrompt="1"/>
          </p:nvPr>
        </p:nvSpPr>
        <p:spPr bwMode="gray">
          <a:xfrm>
            <a:off x="431800" y="1455738"/>
            <a:ext cx="1980000" cy="1980000"/>
          </a:xfrm>
          <a:prstGeom prst="rect">
            <a:avLst/>
          </a:prstGeo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41E02D27-A4A3-4875-B8D2-4E987AFD9362}"/>
              </a:ext>
            </a:extLst>
          </p:cNvPr>
          <p:cNvSpPr>
            <a:spLocks noGrp="1"/>
          </p:cNvSpPr>
          <p:nvPr>
            <p:ph type="pic" sz="quarter" idx="13" hasCustomPrompt="1"/>
          </p:nvPr>
        </p:nvSpPr>
        <p:spPr bwMode="gray">
          <a:xfrm>
            <a:off x="2945650" y="1455738"/>
            <a:ext cx="1980000" cy="1980000"/>
          </a:xfrm>
          <a:prstGeom prst="rect">
            <a:avLst/>
          </a:prstGeo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8920F173-ECDD-4D05-885B-0156EF48FE67}"/>
              </a:ext>
            </a:extLst>
          </p:cNvPr>
          <p:cNvSpPr>
            <a:spLocks noGrp="1"/>
          </p:cNvSpPr>
          <p:nvPr>
            <p:ph type="pic" sz="quarter" idx="14" hasCustomPrompt="1"/>
          </p:nvPr>
        </p:nvSpPr>
        <p:spPr bwMode="gray">
          <a:xfrm>
            <a:off x="5480050" y="1455738"/>
            <a:ext cx="1980000" cy="1980000"/>
          </a:xfrm>
          <a:prstGeom prst="rect">
            <a:avLst/>
          </a:prstGeom>
          <a:solidFill>
            <a:schemeClr val="bg1"/>
          </a:solidFill>
        </p:spPr>
        <p:txBody>
          <a:bodyPr/>
          <a:lstStyle>
            <a:lvl1pPr rtl="0">
              <a:defRPr/>
            </a:lvl1pPr>
          </a:lstStyle>
          <a:p>
            <a:r>
              <a:rPr lang="en-US"/>
              <a:t> </a:t>
            </a:r>
          </a:p>
        </p:txBody>
      </p:sp>
      <p:sp>
        <p:nvSpPr>
          <p:cNvPr id="15" name="Picture Placeholder 14">
            <a:extLst>
              <a:ext uri="{FF2B5EF4-FFF2-40B4-BE49-F238E27FC236}">
                <a16:creationId xmlns:a16="http://schemas.microsoft.com/office/drawing/2014/main" id="{6DA52DEA-0680-4AFE-88D4-D05234A435DB}"/>
              </a:ext>
            </a:extLst>
          </p:cNvPr>
          <p:cNvSpPr>
            <a:spLocks noGrp="1"/>
          </p:cNvSpPr>
          <p:nvPr>
            <p:ph type="pic" sz="quarter" idx="15" hasCustomPrompt="1"/>
          </p:nvPr>
        </p:nvSpPr>
        <p:spPr bwMode="gray">
          <a:xfrm>
            <a:off x="7984736" y="1455738"/>
            <a:ext cx="1980000" cy="1980000"/>
          </a:xfrm>
          <a:prstGeom prst="rect">
            <a:avLst/>
          </a:prstGeom>
          <a:solidFill>
            <a:schemeClr val="bg1"/>
          </a:solidFill>
        </p:spPr>
        <p:txBody>
          <a:bodyPr/>
          <a:lstStyle>
            <a:lvl1pPr rtl="0">
              <a:defRPr/>
            </a:lvl1pPr>
          </a:lstStyle>
          <a:p>
            <a:r>
              <a:rPr lang="en-US"/>
              <a:t> </a:t>
            </a:r>
          </a:p>
        </p:txBody>
      </p:sp>
      <p:sp>
        <p:nvSpPr>
          <p:cNvPr id="33" name="Text Placeholder 32">
            <a:extLst>
              <a:ext uri="{FF2B5EF4-FFF2-40B4-BE49-F238E27FC236}">
                <a16:creationId xmlns:a16="http://schemas.microsoft.com/office/drawing/2014/main" id="{90D0939E-2E36-4F83-A423-777FAD91F771}"/>
              </a:ext>
            </a:extLst>
          </p:cNvPr>
          <p:cNvSpPr>
            <a:spLocks noGrp="1"/>
          </p:cNvSpPr>
          <p:nvPr>
            <p:ph type="body" sz="quarter" idx="24" hasCustomPrompt="1"/>
          </p:nvPr>
        </p:nvSpPr>
        <p:spPr bwMode="gray">
          <a:xfrm>
            <a:off x="431799" y="3804490"/>
            <a:ext cx="2264525" cy="1251698"/>
          </a:xfrm>
        </p:spPr>
        <p:txBody>
          <a:bodyPr/>
          <a:lstStyle>
            <a:lvl1pPr rtl="0">
              <a:lnSpc>
                <a:spcPct val="130000"/>
              </a:lnSpc>
              <a:spcBef>
                <a:spcPts val="0"/>
              </a:spcBef>
              <a:defRPr sz="1100" b="1">
                <a:solidFill>
                  <a:schemeClr val="bg2"/>
                </a:solidFill>
              </a:defRPr>
            </a:lvl1pPr>
            <a:lvl2pPr marL="0" indent="0" rtl="0">
              <a:lnSpc>
                <a:spcPct val="130000"/>
              </a:lnSpc>
              <a:spcBef>
                <a:spcPts val="0"/>
              </a:spcBef>
              <a:buFont typeface="Arial" panose="020B0604020202020204" pitchFamily="34" charset="0"/>
              <a:buNone/>
              <a:defRPr sz="1100">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5" name="Text Placeholder 34">
            <a:extLst>
              <a:ext uri="{FF2B5EF4-FFF2-40B4-BE49-F238E27FC236}">
                <a16:creationId xmlns:a16="http://schemas.microsoft.com/office/drawing/2014/main" id="{73A5F70F-3B01-4F76-A928-2F8F858D7C6E}"/>
              </a:ext>
            </a:extLst>
          </p:cNvPr>
          <p:cNvSpPr>
            <a:spLocks noGrp="1"/>
          </p:cNvSpPr>
          <p:nvPr>
            <p:ph type="body" sz="quarter" idx="25" hasCustomPrompt="1"/>
          </p:nvPr>
        </p:nvSpPr>
        <p:spPr bwMode="gray">
          <a:xfrm>
            <a:off x="2945649" y="3804490"/>
            <a:ext cx="2264525" cy="1251698"/>
          </a:xfrm>
        </p:spPr>
        <p:txBody>
          <a:bodyPr/>
          <a:lstStyle>
            <a:lvl1pPr rtl="0">
              <a:lnSpc>
                <a:spcPct val="130000"/>
              </a:lnSpc>
              <a:spcBef>
                <a:spcPts val="0"/>
              </a:spcBef>
              <a:defRPr sz="1100" b="1">
                <a:solidFill>
                  <a:schemeClr val="bg2"/>
                </a:solidFill>
              </a:defRPr>
            </a:lvl1pPr>
            <a:lvl2pPr marL="0" indent="0" rtl="0">
              <a:lnSpc>
                <a:spcPct val="130000"/>
              </a:lnSpc>
              <a:spcBef>
                <a:spcPts val="0"/>
              </a:spcBef>
              <a:buFont typeface="Arial" panose="020B0604020202020204" pitchFamily="34" charset="0"/>
              <a:buNone/>
              <a:defRPr sz="1100">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7" name="Text Placeholder 36">
            <a:extLst>
              <a:ext uri="{FF2B5EF4-FFF2-40B4-BE49-F238E27FC236}">
                <a16:creationId xmlns:a16="http://schemas.microsoft.com/office/drawing/2014/main" id="{54DC0C86-29A9-43B0-A634-D16E053D89F6}"/>
              </a:ext>
            </a:extLst>
          </p:cNvPr>
          <p:cNvSpPr>
            <a:spLocks noGrp="1"/>
          </p:cNvSpPr>
          <p:nvPr>
            <p:ph type="body" sz="quarter" idx="26" hasCustomPrompt="1"/>
          </p:nvPr>
        </p:nvSpPr>
        <p:spPr bwMode="gray">
          <a:xfrm>
            <a:off x="5480049" y="3804490"/>
            <a:ext cx="2264525" cy="1251698"/>
          </a:xfrm>
        </p:spPr>
        <p:txBody>
          <a:bodyPr/>
          <a:lstStyle>
            <a:lvl1pPr rtl="0">
              <a:lnSpc>
                <a:spcPct val="130000"/>
              </a:lnSpc>
              <a:spcBef>
                <a:spcPts val="0"/>
              </a:spcBef>
              <a:defRPr sz="1100" b="1">
                <a:solidFill>
                  <a:schemeClr val="bg2"/>
                </a:solidFill>
              </a:defRPr>
            </a:lvl1pPr>
            <a:lvl2pPr marL="0" indent="0" rtl="0">
              <a:lnSpc>
                <a:spcPct val="130000"/>
              </a:lnSpc>
              <a:spcBef>
                <a:spcPts val="0"/>
              </a:spcBef>
              <a:buFont typeface="Arial" panose="020B0604020202020204" pitchFamily="34" charset="0"/>
              <a:buNone/>
              <a:defRPr sz="1100">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9" name="Text Placeholder 38">
            <a:extLst>
              <a:ext uri="{FF2B5EF4-FFF2-40B4-BE49-F238E27FC236}">
                <a16:creationId xmlns:a16="http://schemas.microsoft.com/office/drawing/2014/main" id="{BE0DED75-C447-47CD-8166-F33F858B62B9}"/>
              </a:ext>
            </a:extLst>
          </p:cNvPr>
          <p:cNvSpPr>
            <a:spLocks noGrp="1"/>
          </p:cNvSpPr>
          <p:nvPr>
            <p:ph type="body" sz="quarter" idx="27" hasCustomPrompt="1"/>
          </p:nvPr>
        </p:nvSpPr>
        <p:spPr bwMode="gray">
          <a:xfrm>
            <a:off x="7984735" y="3804490"/>
            <a:ext cx="2264525" cy="1251698"/>
          </a:xfrm>
        </p:spPr>
        <p:txBody>
          <a:bodyPr/>
          <a:lstStyle>
            <a:lvl1pPr rtl="0">
              <a:lnSpc>
                <a:spcPct val="130000"/>
              </a:lnSpc>
              <a:spcBef>
                <a:spcPts val="0"/>
              </a:spcBef>
              <a:defRPr sz="1100" b="1">
                <a:solidFill>
                  <a:schemeClr val="bg2"/>
                </a:solidFill>
              </a:defRPr>
            </a:lvl1pPr>
            <a:lvl2pPr marL="0" indent="0" rtl="0">
              <a:lnSpc>
                <a:spcPct val="130000"/>
              </a:lnSpc>
              <a:spcBef>
                <a:spcPts val="0"/>
              </a:spcBef>
              <a:buFont typeface="Arial" panose="020B0604020202020204" pitchFamily="34" charset="0"/>
              <a:buNone/>
              <a:defRPr sz="1100">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grpSp>
        <p:nvGrpSpPr>
          <p:cNvPr id="14" name="Group 13">
            <a:extLst>
              <a:ext uri="{FF2B5EF4-FFF2-40B4-BE49-F238E27FC236}">
                <a16:creationId xmlns:a16="http://schemas.microsoft.com/office/drawing/2014/main" id="{1505DF7A-0262-4A1A-91C1-0F1C3E401125}"/>
              </a:ext>
            </a:extLst>
          </p:cNvPr>
          <p:cNvGrpSpPr/>
          <p:nvPr userDrawn="1"/>
        </p:nvGrpSpPr>
        <p:grpSpPr bwMode="gray">
          <a:xfrm>
            <a:off x="438942" y="5320889"/>
            <a:ext cx="1075533" cy="260761"/>
            <a:chOff x="438942" y="5320889"/>
            <a:chExt cx="1075533" cy="260761"/>
          </a:xfrm>
          <a:solidFill>
            <a:schemeClr val="bg2"/>
          </a:solidFill>
        </p:grpSpPr>
        <p:sp>
          <p:nvSpPr>
            <p:cNvPr id="16" name="Graphic 12">
              <a:extLst>
                <a:ext uri="{FF2B5EF4-FFF2-40B4-BE49-F238E27FC236}">
                  <a16:creationId xmlns:a16="http://schemas.microsoft.com/office/drawing/2014/main" id="{C927760B-C4E0-4B20-962C-98B3CA39BB70}"/>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7" name="Graphic 12">
              <a:extLst>
                <a:ext uri="{FF2B5EF4-FFF2-40B4-BE49-F238E27FC236}">
                  <a16:creationId xmlns:a16="http://schemas.microsoft.com/office/drawing/2014/main" id="{343034A7-0B4E-44E0-8724-0CB98CE95DBD}"/>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0484028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0AF9130-FD7A-420B-9E47-D7D697F50DC5}"/>
              </a:ext>
            </a:extLst>
          </p:cNvPr>
          <p:cNvGraphicFramePr>
            <a:graphicFrameLocks noChangeAspect="1"/>
          </p:cNvGraphicFramePr>
          <p:nvPr userDrawn="1">
            <p:custDataLst>
              <p:tags r:id="rId1"/>
            </p:custDataLst>
            <p:extLst>
              <p:ext uri="{D42A27DB-BD31-4B8C-83A1-F6EECF244321}">
                <p14:modId xmlns:p14="http://schemas.microsoft.com/office/powerpoint/2010/main" val="2398895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C0AF9130-FD7A-420B-9E47-D7D697F50D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FDA90629-8464-4D7B-BB84-4E025F2850E7}"/>
              </a:ext>
            </a:extLst>
          </p:cNvPr>
          <p:cNvSpPr>
            <a:spLocks noGrp="1"/>
          </p:cNvSpPr>
          <p:nvPr>
            <p:ph type="pic" sz="quarter" idx="16" hasCustomPrompt="1"/>
          </p:nvPr>
        </p:nvSpPr>
        <p:spPr bwMode="gray">
          <a:xfrm>
            <a:off x="5345113" y="0"/>
            <a:ext cx="5351462" cy="5991225"/>
          </a:xfrm>
          <a:solidFill>
            <a:schemeClr val="bg1"/>
          </a:solidFill>
        </p:spPr>
        <p:txBody>
          <a:bodyPr/>
          <a:lstStyle>
            <a:lvl1pPr rtl="0">
              <a:defRPr/>
            </a:lvl1pPr>
          </a:lstStyle>
          <a:p>
            <a:r>
              <a:rPr lang="en-US"/>
              <a:t> </a:t>
            </a:r>
          </a:p>
        </p:txBody>
      </p:sp>
      <p:sp>
        <p:nvSpPr>
          <p:cNvPr id="14" name="Rectangle 13">
            <a:extLst>
              <a:ext uri="{FF2B5EF4-FFF2-40B4-BE49-F238E27FC236}">
                <a16:creationId xmlns:a16="http://schemas.microsoft.com/office/drawing/2014/main" id="{3C3527BF-52D3-47EA-BFEE-7216A7E836EC}"/>
              </a:ext>
            </a:extLst>
          </p:cNvPr>
          <p:cNvSpPr/>
          <p:nvPr userDrawn="1"/>
        </p:nvSpPr>
        <p:spPr bwMode="gray">
          <a:xfrm>
            <a:off x="0" y="-1"/>
            <a:ext cx="5345906" cy="5991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3F2DA782-9BC4-48DE-938C-3E1035F03B20}"/>
              </a:ext>
            </a:extLst>
          </p:cNvPr>
          <p:cNvSpPr>
            <a:spLocks noGrp="1"/>
          </p:cNvSpPr>
          <p:nvPr>
            <p:ph type="title" hasCustomPrompt="1"/>
          </p:nvPr>
        </p:nvSpPr>
        <p:spPr bwMode="gray">
          <a:xfrm>
            <a:off x="431800" y="433388"/>
            <a:ext cx="3940175" cy="548740"/>
          </a:xfrm>
        </p:spPr>
        <p:txBody>
          <a:bodyPr vert="horz"/>
          <a:lstStyle>
            <a:lvl1pPr rtl="0">
              <a:defRPr>
                <a:solidFill>
                  <a:schemeClr val="bg2"/>
                </a:solidFill>
              </a:defRPr>
            </a:lvl1pPr>
          </a:lstStyle>
          <a:p>
            <a:r>
              <a:rPr lang="en-US"/>
              <a:t>Contact</a:t>
            </a:r>
          </a:p>
        </p:txBody>
      </p:sp>
      <p:sp>
        <p:nvSpPr>
          <p:cNvPr id="3" name="Footer Placeholder 2">
            <a:extLst>
              <a:ext uri="{FF2B5EF4-FFF2-40B4-BE49-F238E27FC236}">
                <a16:creationId xmlns:a16="http://schemas.microsoft.com/office/drawing/2014/main" id="{E7196A14-F35F-43F2-AA67-62895C9A709C}"/>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74926E38-35D2-428F-996A-A9E71A9006D3}"/>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939595CE-1E2B-4788-B12A-03D9AA2012BE}"/>
              </a:ext>
            </a:extLst>
          </p:cNvPr>
          <p:cNvSpPr>
            <a:spLocks noGrp="1"/>
          </p:cNvSpPr>
          <p:nvPr>
            <p:ph type="body" sz="quarter" idx="13" hasCustomPrompt="1"/>
          </p:nvPr>
        </p:nvSpPr>
        <p:spPr bwMode="gray">
          <a:xfrm>
            <a:off x="431800" y="1455738"/>
            <a:ext cx="3940175" cy="1211262"/>
          </a:xfrm>
        </p:spPr>
        <p:txBody>
          <a:bodyPr/>
          <a:lstStyle>
            <a:lvl1pPr rtl="0">
              <a:lnSpc>
                <a:spcPct val="110000"/>
              </a:lnSpc>
              <a:spcBef>
                <a:spcPts val="0"/>
              </a:spcBef>
              <a:defRPr sz="3600">
                <a:solidFill>
                  <a:schemeClr val="bg2"/>
                </a:solidFill>
                <a:latin typeface="Poppins Light" panose="00000400000000000000" pitchFamily="2" charset="0"/>
                <a:cs typeface="Poppins Light" panose="00000400000000000000" pitchFamily="2" charset="0"/>
              </a:defRPr>
            </a:lvl1pPr>
          </a:lstStyle>
          <a:p>
            <a:pPr lvl="0"/>
            <a:r>
              <a:rPr lang="en-US"/>
              <a:t>Get in touch </a:t>
            </a:r>
            <a:br>
              <a:rPr lang="en-US"/>
            </a:br>
            <a:r>
              <a:rPr lang="en-US"/>
              <a:t>for a chat</a:t>
            </a:r>
          </a:p>
        </p:txBody>
      </p:sp>
      <p:sp>
        <p:nvSpPr>
          <p:cNvPr id="9" name="Text Placeholder 8">
            <a:extLst>
              <a:ext uri="{FF2B5EF4-FFF2-40B4-BE49-F238E27FC236}">
                <a16:creationId xmlns:a16="http://schemas.microsoft.com/office/drawing/2014/main" id="{8C8B9FFB-5ED4-44C8-B99F-52FF2435144F}"/>
              </a:ext>
            </a:extLst>
          </p:cNvPr>
          <p:cNvSpPr>
            <a:spLocks noGrp="1"/>
          </p:cNvSpPr>
          <p:nvPr>
            <p:ph type="body" sz="quarter" idx="14" hasCustomPrompt="1"/>
          </p:nvPr>
        </p:nvSpPr>
        <p:spPr bwMode="gray">
          <a:xfrm>
            <a:off x="431800" y="2705099"/>
            <a:ext cx="3940175" cy="861646"/>
          </a:xfrm>
        </p:spPr>
        <p:txBody>
          <a:bodyPr>
            <a:noAutofit/>
          </a:bodyPr>
          <a:lstStyle>
            <a:lvl1pPr rtl="0">
              <a:defRPr>
                <a:solidFill>
                  <a:schemeClr val="bg2"/>
                </a:solidFill>
              </a:defRPr>
            </a:lvl1pPr>
          </a:lstStyle>
          <a:p>
            <a:pPr lvl="0"/>
            <a:r>
              <a:rPr lang="en-US"/>
              <a:t>Insert text</a:t>
            </a:r>
          </a:p>
        </p:txBody>
      </p:sp>
      <p:sp>
        <p:nvSpPr>
          <p:cNvPr id="13" name="Text Placeholder 12">
            <a:extLst>
              <a:ext uri="{FF2B5EF4-FFF2-40B4-BE49-F238E27FC236}">
                <a16:creationId xmlns:a16="http://schemas.microsoft.com/office/drawing/2014/main" id="{0DE28722-D884-4D6C-870F-03423FC3D516}"/>
              </a:ext>
            </a:extLst>
          </p:cNvPr>
          <p:cNvSpPr>
            <a:spLocks noGrp="1"/>
          </p:cNvSpPr>
          <p:nvPr>
            <p:ph type="body" sz="quarter" idx="15" hasCustomPrompt="1"/>
          </p:nvPr>
        </p:nvSpPr>
        <p:spPr bwMode="gray">
          <a:xfrm>
            <a:off x="431799" y="3804490"/>
            <a:ext cx="3940175" cy="1251698"/>
          </a:xfrm>
        </p:spPr>
        <p:txBody>
          <a:bodyPr/>
          <a:lstStyle>
            <a:lvl1pPr rtl="0">
              <a:spcBef>
                <a:spcPts val="0"/>
              </a:spcBef>
              <a:defRPr b="1">
                <a:solidFill>
                  <a:schemeClr val="bg2"/>
                </a:solidFill>
              </a:defRPr>
            </a:lvl1pPr>
            <a:lvl2pPr marL="0" indent="0" rtl="0">
              <a:spcBef>
                <a:spcPts val="0"/>
              </a:spcBef>
              <a:buFont typeface="Arial" panose="020B0604020202020204" pitchFamily="34" charset="0"/>
              <a:buNone/>
              <a:defRPr>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grpSp>
        <p:nvGrpSpPr>
          <p:cNvPr id="15" name="Group 14">
            <a:extLst>
              <a:ext uri="{FF2B5EF4-FFF2-40B4-BE49-F238E27FC236}">
                <a16:creationId xmlns:a16="http://schemas.microsoft.com/office/drawing/2014/main" id="{18165923-168E-4598-8858-DC14D3BC3A2F}"/>
              </a:ext>
            </a:extLst>
          </p:cNvPr>
          <p:cNvGrpSpPr/>
          <p:nvPr userDrawn="1"/>
        </p:nvGrpSpPr>
        <p:grpSpPr bwMode="gray">
          <a:xfrm>
            <a:off x="438942" y="5320889"/>
            <a:ext cx="1075533" cy="260761"/>
            <a:chOff x="438942" y="5320889"/>
            <a:chExt cx="1075533" cy="260761"/>
          </a:xfrm>
          <a:solidFill>
            <a:schemeClr val="bg2"/>
          </a:solidFill>
        </p:grpSpPr>
        <p:sp>
          <p:nvSpPr>
            <p:cNvPr id="16" name="Graphic 12">
              <a:extLst>
                <a:ext uri="{FF2B5EF4-FFF2-40B4-BE49-F238E27FC236}">
                  <a16:creationId xmlns:a16="http://schemas.microsoft.com/office/drawing/2014/main" id="{E48BE335-C98E-4D4F-AE4C-4C4FBE83076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7" name="Graphic 12">
              <a:extLst>
                <a:ext uri="{FF2B5EF4-FFF2-40B4-BE49-F238E27FC236}">
                  <a16:creationId xmlns:a16="http://schemas.microsoft.com/office/drawing/2014/main" id="{27EB0137-6252-4084-BA5D-3F26388EDD4A}"/>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42407685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54E09DD-AA06-45A2-AD83-6234B0A08454}"/>
              </a:ext>
            </a:extLst>
          </p:cNvPr>
          <p:cNvGraphicFramePr>
            <a:graphicFrameLocks noChangeAspect="1"/>
          </p:cNvGraphicFramePr>
          <p:nvPr userDrawn="1">
            <p:custDataLst>
              <p:tags r:id="rId1"/>
            </p:custDataLst>
            <p:extLst>
              <p:ext uri="{D42A27DB-BD31-4B8C-83A1-F6EECF244321}">
                <p14:modId xmlns:p14="http://schemas.microsoft.com/office/powerpoint/2010/main" val="2176517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554E09DD-AA06-45A2-AD83-6234B0A084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1">
            <a:extLst>
              <a:ext uri="{FF2B5EF4-FFF2-40B4-BE49-F238E27FC236}">
                <a16:creationId xmlns:a16="http://schemas.microsoft.com/office/drawing/2014/main" id="{9D7BB507-6CBC-42F9-BADB-0870DCAAF3DE}"/>
              </a:ext>
            </a:extLst>
          </p:cNvPr>
          <p:cNvSpPr>
            <a:spLocks noGrp="1" noChangeAspect="1"/>
          </p:cNvSpPr>
          <p:nvPr>
            <p:ph type="pic" sz="quarter" idx="15" hasCustomPrompt="1"/>
          </p:nvPr>
        </p:nvSpPr>
        <p:spPr bwMode="gray">
          <a:xfrm>
            <a:off x="5136326" y="433388"/>
            <a:ext cx="5121345" cy="5123945"/>
          </a:xfrm>
          <a:custGeom>
            <a:avLst/>
            <a:gdLst>
              <a:gd name="connsiteX0" fmla="*/ 2554651 w 5121345"/>
              <a:gd name="connsiteY0" fmla="*/ 0 h 5123945"/>
              <a:gd name="connsiteX1" fmla="*/ 2569105 w 5121345"/>
              <a:gd name="connsiteY1" fmla="*/ 0 h 5123945"/>
              <a:gd name="connsiteX2" fmla="*/ 2729127 w 5121345"/>
              <a:gd name="connsiteY2" fmla="*/ 11210 h 5123945"/>
              <a:gd name="connsiteX3" fmla="*/ 3327089 w 5121345"/>
              <a:gd name="connsiteY3" fmla="*/ 774573 h 5123945"/>
              <a:gd name="connsiteX4" fmla="*/ 3327089 w 5121345"/>
              <a:gd name="connsiteY4" fmla="*/ 1794387 h 5123945"/>
              <a:gd name="connsiteX5" fmla="*/ 4347029 w 5121345"/>
              <a:gd name="connsiteY5" fmla="*/ 1794387 h 5123945"/>
              <a:gd name="connsiteX6" fmla="*/ 5121345 w 5121345"/>
              <a:gd name="connsiteY6" fmla="*/ 2564513 h 5123945"/>
              <a:gd name="connsiteX7" fmla="*/ 4347029 w 5121345"/>
              <a:gd name="connsiteY7" fmla="*/ 3329691 h 5123945"/>
              <a:gd name="connsiteX8" fmla="*/ 3327217 w 5121345"/>
              <a:gd name="connsiteY8" fmla="*/ 3329691 h 5123945"/>
              <a:gd name="connsiteX9" fmla="*/ 3327217 w 5121345"/>
              <a:gd name="connsiteY9" fmla="*/ 4349629 h 5123945"/>
              <a:gd name="connsiteX10" fmla="*/ 2557090 w 5121345"/>
              <a:gd name="connsiteY10" fmla="*/ 5123945 h 5123945"/>
              <a:gd name="connsiteX11" fmla="*/ 1791912 w 5121345"/>
              <a:gd name="connsiteY11" fmla="*/ 4349629 h 5123945"/>
              <a:gd name="connsiteX12" fmla="*/ 1791912 w 5121345"/>
              <a:gd name="connsiteY12" fmla="*/ 3329691 h 5123945"/>
              <a:gd name="connsiteX13" fmla="*/ 771974 w 5121345"/>
              <a:gd name="connsiteY13" fmla="*/ 3329691 h 5123945"/>
              <a:gd name="connsiteX14" fmla="*/ 9364 w 5121345"/>
              <a:gd name="connsiteY14" fmla="*/ 2728497 h 5123945"/>
              <a:gd name="connsiteX15" fmla="*/ 0 w 5121345"/>
              <a:gd name="connsiteY15" fmla="*/ 2593476 h 5123945"/>
              <a:gd name="connsiteX16" fmla="*/ 0 w 5121345"/>
              <a:gd name="connsiteY16" fmla="*/ 2526147 h 5123945"/>
              <a:gd name="connsiteX17" fmla="*/ 9338 w 5121345"/>
              <a:gd name="connsiteY17" fmla="*/ 2392470 h 5123945"/>
              <a:gd name="connsiteX18" fmla="*/ 771974 w 5121345"/>
              <a:gd name="connsiteY18" fmla="*/ 1794387 h 5123945"/>
              <a:gd name="connsiteX19" fmla="*/ 1791912 w 5121345"/>
              <a:gd name="connsiteY19" fmla="*/ 1794387 h 5123945"/>
              <a:gd name="connsiteX20" fmla="*/ 1791912 w 5121345"/>
              <a:gd name="connsiteY20" fmla="*/ 774573 h 5123945"/>
              <a:gd name="connsiteX21" fmla="*/ 1791785 w 5121345"/>
              <a:gd name="connsiteY21" fmla="*/ 774573 h 5123945"/>
              <a:gd name="connsiteX22" fmla="*/ 2393065 w 5121345"/>
              <a:gd name="connsiteY22" fmla="*/ 11210 h 51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5" h="5123945">
                <a:moveTo>
                  <a:pt x="2554651" y="0"/>
                </a:moveTo>
                <a:lnTo>
                  <a:pt x="2569105" y="0"/>
                </a:lnTo>
                <a:lnTo>
                  <a:pt x="2729127" y="11210"/>
                </a:lnTo>
                <a:cubicBezTo>
                  <a:pt x="3099480" y="66003"/>
                  <a:pt x="3327089" y="313967"/>
                  <a:pt x="3327089" y="774573"/>
                </a:cubicBezTo>
                <a:lnTo>
                  <a:pt x="3327089" y="1794387"/>
                </a:lnTo>
                <a:lnTo>
                  <a:pt x="4347029" y="1794387"/>
                </a:lnTo>
                <a:cubicBezTo>
                  <a:pt x="4872674" y="1794387"/>
                  <a:pt x="5121345" y="2091801"/>
                  <a:pt x="5121345" y="2564513"/>
                </a:cubicBezTo>
                <a:cubicBezTo>
                  <a:pt x="5121345" y="3032404"/>
                  <a:pt x="4873309" y="3329691"/>
                  <a:pt x="4347029" y="3329691"/>
                </a:cubicBezTo>
                <a:lnTo>
                  <a:pt x="3327217" y="3329691"/>
                </a:lnTo>
                <a:lnTo>
                  <a:pt x="3327217" y="4349629"/>
                </a:lnTo>
                <a:cubicBezTo>
                  <a:pt x="3327217" y="4875403"/>
                  <a:pt x="3029930" y="5123945"/>
                  <a:pt x="2557090" y="5123945"/>
                </a:cubicBezTo>
                <a:cubicBezTo>
                  <a:pt x="2089199" y="5123945"/>
                  <a:pt x="1791912" y="4876038"/>
                  <a:pt x="1791912" y="4349629"/>
                </a:cubicBezTo>
                <a:lnTo>
                  <a:pt x="1791912" y="3329691"/>
                </a:lnTo>
                <a:lnTo>
                  <a:pt x="771974" y="3329691"/>
                </a:lnTo>
                <a:cubicBezTo>
                  <a:pt x="311922" y="3329691"/>
                  <a:pt x="64125" y="3102080"/>
                  <a:pt x="9364" y="2728497"/>
                </a:cubicBezTo>
                <a:lnTo>
                  <a:pt x="0" y="2593476"/>
                </a:lnTo>
                <a:lnTo>
                  <a:pt x="0" y="2526147"/>
                </a:lnTo>
                <a:lnTo>
                  <a:pt x="9338" y="2392470"/>
                </a:lnTo>
                <a:cubicBezTo>
                  <a:pt x="63986" y="2022094"/>
                  <a:pt x="311366" y="1794387"/>
                  <a:pt x="771974" y="1794387"/>
                </a:cubicBezTo>
                <a:lnTo>
                  <a:pt x="1791912" y="1794387"/>
                </a:lnTo>
                <a:lnTo>
                  <a:pt x="1791912" y="774573"/>
                </a:lnTo>
                <a:lnTo>
                  <a:pt x="1791785" y="774573"/>
                </a:lnTo>
                <a:cubicBezTo>
                  <a:pt x="1791785" y="313967"/>
                  <a:pt x="2019396" y="66003"/>
                  <a:pt x="2393065" y="11210"/>
                </a:cubicBez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a:xfrm>
            <a:off x="431800" y="433388"/>
            <a:ext cx="3940175" cy="548740"/>
          </a:xfrm>
        </p:spPr>
        <p:txBody>
          <a:bodyPr vert="horz"/>
          <a:lstStyle>
            <a:lvl1pPr rtl="0">
              <a:defRPr>
                <a:solidFill>
                  <a:schemeClr val="tx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tx2"/>
                </a:solidFill>
              </a:defRPr>
            </a:lvl1pPr>
          </a:lstStyle>
          <a:p>
            <a:fld id="{A9C39F7E-FC7D-44FD-B6BC-F6BE49B3337B}" type="slidenum">
              <a:rPr lang="en-US" smtClean="0"/>
              <a:pPr/>
              <a:t>‹Nr.›</a:t>
            </a:fld>
            <a:endParaRPr lang="en-US"/>
          </a:p>
        </p:txBody>
      </p:sp>
      <p:sp>
        <p:nvSpPr>
          <p:cNvPr id="5" name="Text Placeholder 4">
            <a:extLst>
              <a:ext uri="{FF2B5EF4-FFF2-40B4-BE49-F238E27FC236}">
                <a16:creationId xmlns:a16="http://schemas.microsoft.com/office/drawing/2014/main" id="{F256B424-98FB-4DC6-874A-A3FD870F9D27}"/>
              </a:ext>
            </a:extLst>
          </p:cNvPr>
          <p:cNvSpPr>
            <a:spLocks noGrp="1"/>
          </p:cNvSpPr>
          <p:nvPr>
            <p:ph type="body" sz="quarter" idx="16"/>
          </p:nvPr>
        </p:nvSpPr>
        <p:spPr bwMode="gray">
          <a:xfrm>
            <a:off x="431800" y="1455738"/>
            <a:ext cx="3940175" cy="3600450"/>
          </a:xfrm>
        </p:spPr>
        <p:txBody>
          <a:bodyPr/>
          <a:lstStyle>
            <a:lvl1pPr rtl="0">
              <a:defRPr b="1"/>
            </a:lvl1pPr>
            <a:lvl2pPr marL="0" indent="0" rtl="0">
              <a:buFont typeface="Arial" panose="020B0604020202020204" pitchFamily="34" charset="0"/>
              <a:buNone/>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716941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E570FC6-DF80-4B9C-82D1-DA8F33D2CA04}"/>
              </a:ext>
            </a:extLst>
          </p:cNvPr>
          <p:cNvGraphicFramePr>
            <a:graphicFrameLocks noChangeAspect="1"/>
          </p:cNvGraphicFramePr>
          <p:nvPr userDrawn="1">
            <p:custDataLst>
              <p:tags r:id="rId1"/>
            </p:custDataLst>
            <p:extLst>
              <p:ext uri="{D42A27DB-BD31-4B8C-83A1-F6EECF244321}">
                <p14:modId xmlns:p14="http://schemas.microsoft.com/office/powerpoint/2010/main" val="14059867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9E570FC6-DF80-4B9C-82D1-DA8F33D2CA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3C3527BF-52D3-47EA-BFEE-7216A7E836EC}"/>
              </a:ext>
            </a:extLst>
          </p:cNvPr>
          <p:cNvSpPr/>
          <p:nvPr userDrawn="1"/>
        </p:nvSpPr>
        <p:spPr bwMode="gray">
          <a:xfrm>
            <a:off x="-1" y="-1"/>
            <a:ext cx="10691814" cy="5991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3F2DA782-9BC4-48DE-938C-3E1035F03B20}"/>
              </a:ext>
            </a:extLst>
          </p:cNvPr>
          <p:cNvSpPr>
            <a:spLocks noGrp="1"/>
          </p:cNvSpPr>
          <p:nvPr>
            <p:ph type="title" hasCustomPrompt="1"/>
          </p:nvPr>
        </p:nvSpPr>
        <p:spPr bwMode="gray">
          <a:xfrm>
            <a:off x="431801" y="433388"/>
            <a:ext cx="3940174" cy="548740"/>
          </a:xfrm>
        </p:spPr>
        <p:txBody>
          <a:bodyPr vert="horz"/>
          <a:lstStyle>
            <a:lvl1pPr rtl="0">
              <a:defRPr>
                <a:solidFill>
                  <a:schemeClr val="bg2"/>
                </a:solidFill>
              </a:defRPr>
            </a:lvl1pPr>
          </a:lstStyle>
          <a:p>
            <a:r>
              <a:rPr lang="en-US"/>
              <a:t>Contact</a:t>
            </a:r>
          </a:p>
        </p:txBody>
      </p:sp>
      <p:sp>
        <p:nvSpPr>
          <p:cNvPr id="7" name="Text Placeholder 6">
            <a:extLst>
              <a:ext uri="{FF2B5EF4-FFF2-40B4-BE49-F238E27FC236}">
                <a16:creationId xmlns:a16="http://schemas.microsoft.com/office/drawing/2014/main" id="{939595CE-1E2B-4788-B12A-03D9AA2012BE}"/>
              </a:ext>
            </a:extLst>
          </p:cNvPr>
          <p:cNvSpPr>
            <a:spLocks noGrp="1"/>
          </p:cNvSpPr>
          <p:nvPr>
            <p:ph type="body" sz="quarter" idx="13" hasCustomPrompt="1"/>
          </p:nvPr>
        </p:nvSpPr>
        <p:spPr bwMode="gray">
          <a:xfrm>
            <a:off x="431800" y="1455738"/>
            <a:ext cx="3940175" cy="1211262"/>
          </a:xfrm>
        </p:spPr>
        <p:txBody>
          <a:bodyPr/>
          <a:lstStyle>
            <a:lvl1pPr rtl="0">
              <a:lnSpc>
                <a:spcPct val="110000"/>
              </a:lnSpc>
              <a:spcBef>
                <a:spcPts val="0"/>
              </a:spcBef>
              <a:defRPr sz="3600">
                <a:solidFill>
                  <a:schemeClr val="bg2"/>
                </a:solidFill>
                <a:latin typeface="Poppins Light" panose="00000400000000000000" pitchFamily="2" charset="0"/>
                <a:cs typeface="Poppins Light" panose="00000400000000000000" pitchFamily="2" charset="0"/>
              </a:defRPr>
            </a:lvl1pPr>
          </a:lstStyle>
          <a:p>
            <a:pPr lvl="0"/>
            <a:r>
              <a:rPr lang="en-US"/>
              <a:t>Get in touch </a:t>
            </a:r>
            <a:br>
              <a:rPr lang="en-US"/>
            </a:br>
            <a:r>
              <a:rPr lang="en-US"/>
              <a:t>for a chat</a:t>
            </a:r>
          </a:p>
        </p:txBody>
      </p:sp>
      <p:sp>
        <p:nvSpPr>
          <p:cNvPr id="9" name="Text Placeholder 8">
            <a:extLst>
              <a:ext uri="{FF2B5EF4-FFF2-40B4-BE49-F238E27FC236}">
                <a16:creationId xmlns:a16="http://schemas.microsoft.com/office/drawing/2014/main" id="{8C8B9FFB-5ED4-44C8-B99F-52FF2435144F}"/>
              </a:ext>
            </a:extLst>
          </p:cNvPr>
          <p:cNvSpPr>
            <a:spLocks noGrp="1"/>
          </p:cNvSpPr>
          <p:nvPr>
            <p:ph type="body" sz="quarter" idx="14" hasCustomPrompt="1"/>
          </p:nvPr>
        </p:nvSpPr>
        <p:spPr bwMode="gray">
          <a:xfrm>
            <a:off x="431800" y="2705099"/>
            <a:ext cx="3940175" cy="861646"/>
          </a:xfrm>
        </p:spPr>
        <p:txBody>
          <a:bodyPr>
            <a:noAutofit/>
          </a:bodyPr>
          <a:lstStyle>
            <a:lvl1pPr rtl="0">
              <a:defRPr>
                <a:solidFill>
                  <a:schemeClr val="bg2"/>
                </a:solidFill>
              </a:defRPr>
            </a:lvl1pPr>
          </a:lstStyle>
          <a:p>
            <a:pPr lvl="0"/>
            <a:r>
              <a:rPr lang="en-US"/>
              <a:t>Insert text</a:t>
            </a:r>
          </a:p>
        </p:txBody>
      </p:sp>
      <p:sp>
        <p:nvSpPr>
          <p:cNvPr id="13" name="Text Placeholder 12">
            <a:extLst>
              <a:ext uri="{FF2B5EF4-FFF2-40B4-BE49-F238E27FC236}">
                <a16:creationId xmlns:a16="http://schemas.microsoft.com/office/drawing/2014/main" id="{0DE28722-D884-4D6C-870F-03423FC3D516}"/>
              </a:ext>
            </a:extLst>
          </p:cNvPr>
          <p:cNvSpPr>
            <a:spLocks noGrp="1"/>
          </p:cNvSpPr>
          <p:nvPr>
            <p:ph type="body" sz="quarter" idx="15" hasCustomPrompt="1"/>
          </p:nvPr>
        </p:nvSpPr>
        <p:spPr bwMode="gray">
          <a:xfrm>
            <a:off x="431799" y="3804490"/>
            <a:ext cx="3940175" cy="1251698"/>
          </a:xfrm>
        </p:spPr>
        <p:txBody>
          <a:bodyPr/>
          <a:lstStyle>
            <a:lvl1pPr rtl="0">
              <a:spcBef>
                <a:spcPts val="0"/>
              </a:spcBef>
              <a:defRPr b="1">
                <a:solidFill>
                  <a:schemeClr val="bg2"/>
                </a:solidFill>
              </a:defRPr>
            </a:lvl1pPr>
            <a:lvl2pPr marL="0" indent="0" rtl="0">
              <a:spcBef>
                <a:spcPts val="0"/>
              </a:spcBef>
              <a:buFont typeface="Arial" panose="020B0604020202020204" pitchFamily="34" charset="0"/>
              <a:buNone/>
              <a:defRPr>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sp>
        <p:nvSpPr>
          <p:cNvPr id="20" name="Picture Placeholder 19">
            <a:extLst>
              <a:ext uri="{FF2B5EF4-FFF2-40B4-BE49-F238E27FC236}">
                <a16:creationId xmlns:a16="http://schemas.microsoft.com/office/drawing/2014/main" id="{9E03B23D-F03A-43EA-A248-420E2458F7B2}"/>
              </a:ext>
            </a:extLst>
          </p:cNvPr>
          <p:cNvSpPr>
            <a:spLocks noGrp="1"/>
          </p:cNvSpPr>
          <p:nvPr>
            <p:ph type="pic" sz="quarter" idx="16" hasCustomPrompt="1"/>
          </p:nvPr>
        </p:nvSpPr>
        <p:spPr bwMode="gray">
          <a:xfrm>
            <a:off x="5136326" y="433389"/>
            <a:ext cx="5121345" cy="5123945"/>
          </a:xfrm>
          <a:custGeom>
            <a:avLst/>
            <a:gdLst>
              <a:gd name="connsiteX0" fmla="*/ 2554651 w 5121345"/>
              <a:gd name="connsiteY0" fmla="*/ 0 h 5123945"/>
              <a:gd name="connsiteX1" fmla="*/ 2569105 w 5121345"/>
              <a:gd name="connsiteY1" fmla="*/ 0 h 5123945"/>
              <a:gd name="connsiteX2" fmla="*/ 2729127 w 5121345"/>
              <a:gd name="connsiteY2" fmla="*/ 11210 h 5123945"/>
              <a:gd name="connsiteX3" fmla="*/ 3327089 w 5121345"/>
              <a:gd name="connsiteY3" fmla="*/ 774573 h 5123945"/>
              <a:gd name="connsiteX4" fmla="*/ 3327089 w 5121345"/>
              <a:gd name="connsiteY4" fmla="*/ 1794387 h 5123945"/>
              <a:gd name="connsiteX5" fmla="*/ 4347029 w 5121345"/>
              <a:gd name="connsiteY5" fmla="*/ 1794387 h 5123945"/>
              <a:gd name="connsiteX6" fmla="*/ 5121345 w 5121345"/>
              <a:gd name="connsiteY6" fmla="*/ 2564513 h 5123945"/>
              <a:gd name="connsiteX7" fmla="*/ 4347029 w 5121345"/>
              <a:gd name="connsiteY7" fmla="*/ 3329691 h 5123945"/>
              <a:gd name="connsiteX8" fmla="*/ 3327217 w 5121345"/>
              <a:gd name="connsiteY8" fmla="*/ 3329691 h 5123945"/>
              <a:gd name="connsiteX9" fmla="*/ 3327217 w 5121345"/>
              <a:gd name="connsiteY9" fmla="*/ 4349629 h 5123945"/>
              <a:gd name="connsiteX10" fmla="*/ 2557090 w 5121345"/>
              <a:gd name="connsiteY10" fmla="*/ 5123945 h 5123945"/>
              <a:gd name="connsiteX11" fmla="*/ 1791912 w 5121345"/>
              <a:gd name="connsiteY11" fmla="*/ 4349629 h 5123945"/>
              <a:gd name="connsiteX12" fmla="*/ 1791912 w 5121345"/>
              <a:gd name="connsiteY12" fmla="*/ 3329691 h 5123945"/>
              <a:gd name="connsiteX13" fmla="*/ 771974 w 5121345"/>
              <a:gd name="connsiteY13" fmla="*/ 3329691 h 5123945"/>
              <a:gd name="connsiteX14" fmla="*/ 9364 w 5121345"/>
              <a:gd name="connsiteY14" fmla="*/ 2728497 h 5123945"/>
              <a:gd name="connsiteX15" fmla="*/ 0 w 5121345"/>
              <a:gd name="connsiteY15" fmla="*/ 2593476 h 5123945"/>
              <a:gd name="connsiteX16" fmla="*/ 0 w 5121345"/>
              <a:gd name="connsiteY16" fmla="*/ 2526147 h 5123945"/>
              <a:gd name="connsiteX17" fmla="*/ 9338 w 5121345"/>
              <a:gd name="connsiteY17" fmla="*/ 2392470 h 5123945"/>
              <a:gd name="connsiteX18" fmla="*/ 771974 w 5121345"/>
              <a:gd name="connsiteY18" fmla="*/ 1794387 h 5123945"/>
              <a:gd name="connsiteX19" fmla="*/ 1791912 w 5121345"/>
              <a:gd name="connsiteY19" fmla="*/ 1794387 h 5123945"/>
              <a:gd name="connsiteX20" fmla="*/ 1791912 w 5121345"/>
              <a:gd name="connsiteY20" fmla="*/ 774573 h 5123945"/>
              <a:gd name="connsiteX21" fmla="*/ 1791785 w 5121345"/>
              <a:gd name="connsiteY21" fmla="*/ 774573 h 5123945"/>
              <a:gd name="connsiteX22" fmla="*/ 2393065 w 5121345"/>
              <a:gd name="connsiteY22" fmla="*/ 11210 h 51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5" h="5123945">
                <a:moveTo>
                  <a:pt x="2554651" y="0"/>
                </a:moveTo>
                <a:lnTo>
                  <a:pt x="2569105" y="0"/>
                </a:lnTo>
                <a:lnTo>
                  <a:pt x="2729127" y="11210"/>
                </a:lnTo>
                <a:cubicBezTo>
                  <a:pt x="3099480" y="66003"/>
                  <a:pt x="3327089" y="313967"/>
                  <a:pt x="3327089" y="774573"/>
                </a:cubicBezTo>
                <a:lnTo>
                  <a:pt x="3327089" y="1794387"/>
                </a:lnTo>
                <a:lnTo>
                  <a:pt x="4347029" y="1794387"/>
                </a:lnTo>
                <a:cubicBezTo>
                  <a:pt x="4872674" y="1794387"/>
                  <a:pt x="5121345" y="2091801"/>
                  <a:pt x="5121345" y="2564513"/>
                </a:cubicBezTo>
                <a:cubicBezTo>
                  <a:pt x="5121345" y="3032404"/>
                  <a:pt x="4873309" y="3329691"/>
                  <a:pt x="4347029" y="3329691"/>
                </a:cubicBezTo>
                <a:lnTo>
                  <a:pt x="3327217" y="3329691"/>
                </a:lnTo>
                <a:lnTo>
                  <a:pt x="3327217" y="4349629"/>
                </a:lnTo>
                <a:cubicBezTo>
                  <a:pt x="3327217" y="4875403"/>
                  <a:pt x="3029930" y="5123945"/>
                  <a:pt x="2557090" y="5123945"/>
                </a:cubicBezTo>
                <a:cubicBezTo>
                  <a:pt x="2089199" y="5123945"/>
                  <a:pt x="1791912" y="4876038"/>
                  <a:pt x="1791912" y="4349629"/>
                </a:cubicBezTo>
                <a:lnTo>
                  <a:pt x="1791912" y="3329691"/>
                </a:lnTo>
                <a:lnTo>
                  <a:pt x="771974" y="3329691"/>
                </a:lnTo>
                <a:cubicBezTo>
                  <a:pt x="311922" y="3329691"/>
                  <a:pt x="64125" y="3102080"/>
                  <a:pt x="9364" y="2728497"/>
                </a:cubicBezTo>
                <a:lnTo>
                  <a:pt x="0" y="2593476"/>
                </a:lnTo>
                <a:lnTo>
                  <a:pt x="0" y="2526147"/>
                </a:lnTo>
                <a:lnTo>
                  <a:pt x="9338" y="2392470"/>
                </a:lnTo>
                <a:cubicBezTo>
                  <a:pt x="63986" y="2022094"/>
                  <a:pt x="311366" y="1794387"/>
                  <a:pt x="771974" y="1794387"/>
                </a:cubicBezTo>
                <a:lnTo>
                  <a:pt x="1791912" y="1794387"/>
                </a:lnTo>
                <a:lnTo>
                  <a:pt x="1791912" y="774573"/>
                </a:lnTo>
                <a:lnTo>
                  <a:pt x="1791785" y="774573"/>
                </a:lnTo>
                <a:cubicBezTo>
                  <a:pt x="1791785" y="313967"/>
                  <a:pt x="2019396" y="66003"/>
                  <a:pt x="2393065" y="11210"/>
                </a:cubicBezTo>
                <a:close/>
              </a:path>
            </a:pathLst>
          </a:custGeom>
          <a:solidFill>
            <a:schemeClr val="bg1"/>
          </a:solidFill>
        </p:spPr>
        <p:txBody>
          <a:bodyPr wrap="square">
            <a:noAutofit/>
          </a:bodyPr>
          <a:lstStyle>
            <a:lvl1pPr rtl="0">
              <a:defRPr/>
            </a:lvl1pPr>
          </a:lstStyle>
          <a:p>
            <a:r>
              <a:rPr lang="en-US"/>
              <a:t> </a:t>
            </a:r>
          </a:p>
        </p:txBody>
      </p:sp>
      <p:sp>
        <p:nvSpPr>
          <p:cNvPr id="3" name="Footer Placeholder 2">
            <a:extLst>
              <a:ext uri="{FF2B5EF4-FFF2-40B4-BE49-F238E27FC236}">
                <a16:creationId xmlns:a16="http://schemas.microsoft.com/office/drawing/2014/main" id="{E7196A14-F35F-43F2-AA67-62895C9A709C}"/>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74926E38-35D2-428F-996A-A9E71A9006D3}"/>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grpSp>
        <p:nvGrpSpPr>
          <p:cNvPr id="15" name="Group 14">
            <a:extLst>
              <a:ext uri="{FF2B5EF4-FFF2-40B4-BE49-F238E27FC236}">
                <a16:creationId xmlns:a16="http://schemas.microsoft.com/office/drawing/2014/main" id="{18165923-168E-4598-8858-DC14D3BC3A2F}"/>
              </a:ext>
            </a:extLst>
          </p:cNvPr>
          <p:cNvGrpSpPr/>
          <p:nvPr userDrawn="1"/>
        </p:nvGrpSpPr>
        <p:grpSpPr bwMode="gray">
          <a:xfrm>
            <a:off x="438942" y="5320889"/>
            <a:ext cx="1075533" cy="260761"/>
            <a:chOff x="438942" y="5320889"/>
            <a:chExt cx="1075533" cy="260761"/>
          </a:xfrm>
          <a:solidFill>
            <a:schemeClr val="bg2"/>
          </a:solidFill>
        </p:grpSpPr>
        <p:sp>
          <p:nvSpPr>
            <p:cNvPr id="16" name="Graphic 12">
              <a:extLst>
                <a:ext uri="{FF2B5EF4-FFF2-40B4-BE49-F238E27FC236}">
                  <a16:creationId xmlns:a16="http://schemas.microsoft.com/office/drawing/2014/main" id="{E48BE335-C98E-4D4F-AE4C-4C4FBE83076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7" name="Graphic 12">
              <a:extLst>
                <a:ext uri="{FF2B5EF4-FFF2-40B4-BE49-F238E27FC236}">
                  <a16:creationId xmlns:a16="http://schemas.microsoft.com/office/drawing/2014/main" id="{27EB0137-6252-4084-BA5D-3F26388EDD4A}"/>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212236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Last slide whit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FC1924E-0FEA-4439-A585-CA2C49BC730A}"/>
              </a:ext>
            </a:extLst>
          </p:cNvPr>
          <p:cNvGraphicFramePr>
            <a:graphicFrameLocks noChangeAspect="1"/>
          </p:cNvGraphicFramePr>
          <p:nvPr userDrawn="1">
            <p:custDataLst>
              <p:tags r:id="rId1"/>
            </p:custDataLst>
            <p:extLst>
              <p:ext uri="{D42A27DB-BD31-4B8C-83A1-F6EECF244321}">
                <p14:modId xmlns:p14="http://schemas.microsoft.com/office/powerpoint/2010/main" val="500457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2" name="Object 1" hidden="1">
                        <a:extLst>
                          <a:ext uri="{FF2B5EF4-FFF2-40B4-BE49-F238E27FC236}">
                            <a16:creationId xmlns:a16="http://schemas.microsoft.com/office/drawing/2014/main" id="{BFC1924E-0FEA-4439-A585-CA2C49BC73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Placeholder 12">
            <a:extLst>
              <a:ext uri="{FF2B5EF4-FFF2-40B4-BE49-F238E27FC236}">
                <a16:creationId xmlns:a16="http://schemas.microsoft.com/office/drawing/2014/main" id="{15FC7F44-48FD-4E23-ABE4-AE5545599A0B}"/>
              </a:ext>
            </a:extLst>
          </p:cNvPr>
          <p:cNvSpPr>
            <a:spLocks noGrp="1"/>
          </p:cNvSpPr>
          <p:nvPr>
            <p:ph type="body" sz="quarter" idx="10" hasCustomPrompt="1"/>
          </p:nvPr>
        </p:nvSpPr>
        <p:spPr bwMode="gray">
          <a:xfrm>
            <a:off x="5480050" y="2854325"/>
            <a:ext cx="1425575" cy="580480"/>
          </a:xfrm>
        </p:spPr>
        <p:txBody>
          <a:bodyPr>
            <a:noAutofit/>
          </a:bodyPr>
          <a:lstStyle>
            <a:lvl1pPr rtl="0">
              <a:lnSpc>
                <a:spcPct val="120000"/>
              </a:lnSpc>
              <a:defRPr sz="800" b="1">
                <a:solidFill>
                  <a:schemeClr val="tx2"/>
                </a:solidFill>
              </a:defRPr>
            </a:lvl1pPr>
            <a:lvl2pPr marL="0" indent="0" rtl="0">
              <a:lnSpc>
                <a:spcPct val="120000"/>
              </a:lnSpc>
              <a:spcBef>
                <a:spcPts val="0"/>
              </a:spcBef>
              <a:buFont typeface="Arial" panose="020B0604020202020204" pitchFamily="34" charset="0"/>
              <a:buNone/>
              <a:defRPr sz="800">
                <a:solidFill>
                  <a:schemeClr val="tx2"/>
                </a:solidFill>
              </a:defRPr>
            </a:lvl2pPr>
            <a:lvl3pPr>
              <a:defRPr sz="800"/>
            </a:lvl3pPr>
            <a:lvl4pPr>
              <a:defRPr sz="800"/>
            </a:lvl4pPr>
            <a:lvl5pPr>
              <a:defRPr sz="800"/>
            </a:lvl5pPr>
          </a:lstStyle>
          <a:p>
            <a:pPr lvl="0"/>
            <a:r>
              <a:rPr lang="en-US"/>
              <a:t>Contact</a:t>
            </a:r>
          </a:p>
          <a:p>
            <a:pPr lvl="1"/>
            <a:r>
              <a:rPr lang="en-US"/>
              <a:t>E-mail</a:t>
            </a:r>
            <a:br>
              <a:rPr lang="en-US"/>
            </a:br>
            <a:r>
              <a:rPr lang="en-US"/>
              <a:t>Telephone number</a:t>
            </a:r>
            <a:br>
              <a:rPr lang="en-US"/>
            </a:br>
            <a:r>
              <a:rPr lang="en-US"/>
              <a:t>Website </a:t>
            </a:r>
          </a:p>
        </p:txBody>
      </p:sp>
      <p:sp>
        <p:nvSpPr>
          <p:cNvPr id="15" name="Text Placeholder 14">
            <a:extLst>
              <a:ext uri="{FF2B5EF4-FFF2-40B4-BE49-F238E27FC236}">
                <a16:creationId xmlns:a16="http://schemas.microsoft.com/office/drawing/2014/main" id="{D0D5D6FE-6E0B-40BA-9CB7-FAE824E944E2}"/>
              </a:ext>
            </a:extLst>
          </p:cNvPr>
          <p:cNvSpPr>
            <a:spLocks noGrp="1"/>
          </p:cNvSpPr>
          <p:nvPr>
            <p:ph type="body" sz="quarter" idx="11" hasCustomPrompt="1"/>
          </p:nvPr>
        </p:nvSpPr>
        <p:spPr bwMode="gray">
          <a:xfrm>
            <a:off x="5480050" y="3609974"/>
            <a:ext cx="1425575" cy="580480"/>
          </a:xfrm>
        </p:spPr>
        <p:txBody>
          <a:bodyPr>
            <a:noAutofit/>
          </a:bodyPr>
          <a:lstStyle>
            <a:lvl1pPr rtl="0">
              <a:lnSpc>
                <a:spcPct val="120000"/>
              </a:lnSpc>
              <a:defRPr sz="800" b="1">
                <a:solidFill>
                  <a:schemeClr val="tx2"/>
                </a:solidFill>
              </a:defRPr>
            </a:lvl1pPr>
            <a:lvl2pPr marL="0" indent="0" rtl="0">
              <a:lnSpc>
                <a:spcPct val="120000"/>
              </a:lnSpc>
              <a:spcBef>
                <a:spcPts val="0"/>
              </a:spcBef>
              <a:buFont typeface="Arial" panose="020B0604020202020204" pitchFamily="34" charset="0"/>
              <a:buNone/>
              <a:defRPr sz="800">
                <a:solidFill>
                  <a:schemeClr val="tx2"/>
                </a:solidFill>
              </a:defRPr>
            </a:lvl2pPr>
            <a:lvl3pPr>
              <a:defRPr sz="800"/>
            </a:lvl3pPr>
            <a:lvl4pPr>
              <a:defRPr sz="800"/>
            </a:lvl4pPr>
            <a:lvl5pPr>
              <a:defRPr sz="800"/>
            </a:lvl5pPr>
          </a:lstStyle>
          <a:p>
            <a:pPr lvl="0"/>
            <a:r>
              <a:rPr lang="en-US"/>
              <a:t>Unite</a:t>
            </a:r>
          </a:p>
          <a:p>
            <a:pPr lvl="1"/>
            <a:r>
              <a:rPr lang="en-US"/>
              <a:t>Street</a:t>
            </a:r>
          </a:p>
          <a:p>
            <a:pPr lvl="1"/>
            <a:r>
              <a:rPr lang="en-US"/>
              <a:t>City</a:t>
            </a:r>
          </a:p>
          <a:p>
            <a:pPr lvl="1"/>
            <a:r>
              <a:rPr lang="en-US"/>
              <a:t>Country</a:t>
            </a:r>
          </a:p>
        </p:txBody>
      </p:sp>
      <p:sp>
        <p:nvSpPr>
          <p:cNvPr id="17" name="Text Placeholder 16">
            <a:extLst>
              <a:ext uri="{FF2B5EF4-FFF2-40B4-BE49-F238E27FC236}">
                <a16:creationId xmlns:a16="http://schemas.microsoft.com/office/drawing/2014/main" id="{A0DFB2AA-D218-4959-861C-1A489465FF51}"/>
              </a:ext>
            </a:extLst>
          </p:cNvPr>
          <p:cNvSpPr>
            <a:spLocks noGrp="1"/>
          </p:cNvSpPr>
          <p:nvPr>
            <p:ph type="body" sz="quarter" idx="12" hasCustomPrompt="1"/>
          </p:nvPr>
        </p:nvSpPr>
        <p:spPr bwMode="gray">
          <a:xfrm>
            <a:off x="5480050" y="5438775"/>
            <a:ext cx="1676400" cy="119063"/>
          </a:xfrm>
        </p:spPr>
        <p:txBody>
          <a:bodyPr/>
          <a:lstStyle>
            <a:lvl1pPr rtl="0">
              <a:defRPr sz="800">
                <a:solidFill>
                  <a:schemeClr val="tx2"/>
                </a:solidFill>
              </a:defRPr>
            </a:lvl1pPr>
            <a:lvl2pPr>
              <a:defRPr sz="800"/>
            </a:lvl2pPr>
            <a:lvl3pPr>
              <a:defRPr sz="800"/>
            </a:lvl3pPr>
            <a:lvl4pPr>
              <a:defRPr sz="800"/>
            </a:lvl4pPr>
            <a:lvl5pPr>
              <a:defRPr sz="800"/>
            </a:lvl5pPr>
          </a:lstStyle>
          <a:p>
            <a:pPr lvl="0"/>
            <a:r>
              <a:rPr lang="en-US"/>
              <a:t>©2021 Unite. All rights reserved.</a:t>
            </a:r>
          </a:p>
        </p:txBody>
      </p:sp>
      <p:sp>
        <p:nvSpPr>
          <p:cNvPr id="19" name="Text Placeholder 18">
            <a:extLst>
              <a:ext uri="{FF2B5EF4-FFF2-40B4-BE49-F238E27FC236}">
                <a16:creationId xmlns:a16="http://schemas.microsoft.com/office/drawing/2014/main" id="{DB202993-7BD9-49B7-BB49-6D315F72DCB9}"/>
              </a:ext>
            </a:extLst>
          </p:cNvPr>
          <p:cNvSpPr>
            <a:spLocks noGrp="1"/>
          </p:cNvSpPr>
          <p:nvPr>
            <p:ph type="body" sz="quarter" idx="13" hasCustomPrompt="1"/>
          </p:nvPr>
        </p:nvSpPr>
        <p:spPr bwMode="gray">
          <a:xfrm>
            <a:off x="7994650" y="2849562"/>
            <a:ext cx="2263775" cy="2720975"/>
          </a:xfrm>
        </p:spPr>
        <p:txBody>
          <a:bodyPr>
            <a:noAutofit/>
          </a:bodyPr>
          <a:lstStyle>
            <a:lvl1pPr rtl="0">
              <a:lnSpc>
                <a:spcPct val="120000"/>
              </a:lnSpc>
              <a:defRPr sz="800" b="1">
                <a:solidFill>
                  <a:schemeClr val="tx2"/>
                </a:solidFill>
              </a:defRPr>
            </a:lvl1pPr>
            <a:lvl2pPr marL="0" indent="0" rtl="0">
              <a:lnSpc>
                <a:spcPct val="120000"/>
              </a:lnSpc>
              <a:spcBef>
                <a:spcPts val="1200"/>
              </a:spcBef>
              <a:buFont typeface="Arial" panose="020B0604020202020204" pitchFamily="34" charset="0"/>
              <a:buNone/>
              <a:defRPr sz="800">
                <a:solidFill>
                  <a:schemeClr val="tx2"/>
                </a:solidFill>
              </a:defRPr>
            </a:lvl2pPr>
          </a:lstStyle>
          <a:p>
            <a:pPr lvl="0"/>
            <a:r>
              <a:rPr lang="en-US"/>
              <a:t>Unite.eu is Europe’s supplier-neutral </a:t>
            </a:r>
            <a:br>
              <a:rPr lang="en-US"/>
            </a:br>
            <a:r>
              <a:rPr lang="en-US"/>
              <a:t>B2B networking platform from </a:t>
            </a:r>
            <a:r>
              <a:rPr lang="en-US" err="1"/>
              <a:t>Mercateo</a:t>
            </a:r>
            <a:r>
              <a:rPr lang="en-US"/>
              <a:t>. </a:t>
            </a:r>
          </a:p>
          <a:p>
            <a:pPr lvl="1"/>
            <a:r>
              <a:rPr lang="en-US"/>
              <a:t>Purchasers, retailers, manufacturers and service providers use this infrastructure </a:t>
            </a:r>
            <a:br>
              <a:rPr lang="en-US"/>
            </a:br>
            <a:r>
              <a:rPr lang="en-US"/>
              <a:t>for cooperation and digital transactions, regardless of their previous degree of </a:t>
            </a:r>
            <a:r>
              <a:rPr lang="en-US" err="1"/>
              <a:t>digitisation</a:t>
            </a:r>
            <a:r>
              <a:rPr lang="en-US"/>
              <a:t>. With new digital collaboration models manufacturers and specialist retailers resolve channel conflicts within multi-stage B2B sales and thus meet the expectations of the customers with regard to modern purchasing processes and service. Besides the networking platform Unite.eu, which positions itself neutrally between suppliers and purchasers in the B2B field, </a:t>
            </a:r>
            <a:r>
              <a:rPr lang="en-US" err="1"/>
              <a:t>Mercateo</a:t>
            </a:r>
            <a:r>
              <a:rPr lang="en-US"/>
              <a:t> has </a:t>
            </a:r>
            <a:br>
              <a:rPr lang="en-US"/>
            </a:br>
            <a:r>
              <a:rPr lang="en-US"/>
              <a:t>been operating Europe’s largest B2B marketplace since 2000.</a:t>
            </a:r>
          </a:p>
        </p:txBody>
      </p:sp>
      <p:grpSp>
        <p:nvGrpSpPr>
          <p:cNvPr id="3" name="Gruppieren 2">
            <a:extLst>
              <a:ext uri="{FF2B5EF4-FFF2-40B4-BE49-F238E27FC236}">
                <a16:creationId xmlns:a16="http://schemas.microsoft.com/office/drawing/2014/main" id="{DDC5191F-FB7A-4C39-8717-4C1C19DD2CEB}"/>
              </a:ext>
            </a:extLst>
          </p:cNvPr>
          <p:cNvGrpSpPr/>
          <p:nvPr userDrawn="1"/>
        </p:nvGrpSpPr>
        <p:grpSpPr>
          <a:xfrm>
            <a:off x="431800" y="2861205"/>
            <a:ext cx="2263775" cy="548848"/>
            <a:chOff x="431800" y="2861205"/>
            <a:chExt cx="2263775" cy="548848"/>
          </a:xfrm>
        </p:grpSpPr>
        <p:sp>
          <p:nvSpPr>
            <p:cNvPr id="24" name="Graphic 12">
              <a:extLst>
                <a:ext uri="{FF2B5EF4-FFF2-40B4-BE49-F238E27FC236}">
                  <a16:creationId xmlns:a16="http://schemas.microsoft.com/office/drawing/2014/main" id="{C7F69AB8-F31E-4516-8520-C31FB68BCF69}"/>
                </a:ext>
              </a:extLst>
            </p:cNvPr>
            <p:cNvSpPr/>
            <p:nvPr/>
          </p:nvSpPr>
          <p:spPr bwMode="gray">
            <a:xfrm>
              <a:off x="431800" y="2897508"/>
              <a:ext cx="1474267" cy="475117"/>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tx1"/>
            </a:solidFill>
            <a:ln w="9525" cap="flat">
              <a:noFill/>
              <a:prstDash val="solid"/>
              <a:miter/>
            </a:ln>
          </p:spPr>
          <p:txBody>
            <a:bodyPr rtlCol="0" anchor="ctr"/>
            <a:lstStyle/>
            <a:p>
              <a:pPr rtl="0"/>
              <a:endParaRPr lang="en-US"/>
            </a:p>
          </p:txBody>
        </p:sp>
        <p:sp>
          <p:nvSpPr>
            <p:cNvPr id="25" name="Graphic 12">
              <a:extLst>
                <a:ext uri="{FF2B5EF4-FFF2-40B4-BE49-F238E27FC236}">
                  <a16:creationId xmlns:a16="http://schemas.microsoft.com/office/drawing/2014/main" id="{D4BB5A2E-92BD-4080-B113-8AA1F462904C}"/>
                </a:ext>
              </a:extLst>
            </p:cNvPr>
            <p:cNvSpPr/>
            <p:nvPr/>
          </p:nvSpPr>
          <p:spPr bwMode="gray">
            <a:xfrm>
              <a:off x="2146727" y="2861205"/>
              <a:ext cx="548848" cy="548848"/>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adFill flip="none" rotWithShape="1">
              <a:gsLst>
                <a:gs pos="20000">
                  <a:schemeClr val="tx1"/>
                </a:gs>
                <a:gs pos="80000">
                  <a:schemeClr val="accent2"/>
                </a:gs>
              </a:gsLst>
              <a:lin ang="18600000" scaled="0"/>
              <a:tileRect/>
            </a:gradFill>
            <a:ln w="9525"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27827083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st slide gradi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DF01238-40E9-4AF3-8847-0BB474C12FF7}"/>
              </a:ext>
            </a:extLst>
          </p:cNvPr>
          <p:cNvGraphicFramePr>
            <a:graphicFrameLocks noChangeAspect="1"/>
          </p:cNvGraphicFramePr>
          <p:nvPr userDrawn="1">
            <p:custDataLst>
              <p:tags r:id="rId1"/>
            </p:custDataLst>
            <p:extLst>
              <p:ext uri="{D42A27DB-BD31-4B8C-83A1-F6EECF244321}">
                <p14:modId xmlns:p14="http://schemas.microsoft.com/office/powerpoint/2010/main" val="2262549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2" name="Object 1" hidden="1">
                        <a:extLst>
                          <a:ext uri="{FF2B5EF4-FFF2-40B4-BE49-F238E27FC236}">
                            <a16:creationId xmlns:a16="http://schemas.microsoft.com/office/drawing/2014/main" id="{ADF01238-40E9-4AF3-8847-0BB474C12F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DB8AF001-5F18-4323-A310-1CEF30EBA9A2}"/>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35E557C2-CA1E-42D5-A461-F55E5250DB20}"/>
              </a:ext>
            </a:extLst>
          </p:cNvPr>
          <p:cNvGrpSpPr/>
          <p:nvPr userDrawn="1"/>
        </p:nvGrpSpPr>
        <p:grpSpPr bwMode="gray">
          <a:xfrm>
            <a:off x="431800" y="2861205"/>
            <a:ext cx="2263775" cy="548847"/>
            <a:chOff x="438942" y="5320889"/>
            <a:chExt cx="1075533" cy="260761"/>
          </a:xfrm>
          <a:solidFill>
            <a:schemeClr val="bg2"/>
          </a:solidFill>
        </p:grpSpPr>
        <p:sp>
          <p:nvSpPr>
            <p:cNvPr id="8" name="Graphic 12">
              <a:extLst>
                <a:ext uri="{FF2B5EF4-FFF2-40B4-BE49-F238E27FC236}">
                  <a16:creationId xmlns:a16="http://schemas.microsoft.com/office/drawing/2014/main" id="{8B77BDFF-983E-4593-80C5-9B4D5973586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9" name="Graphic 12">
              <a:extLst>
                <a:ext uri="{FF2B5EF4-FFF2-40B4-BE49-F238E27FC236}">
                  <a16:creationId xmlns:a16="http://schemas.microsoft.com/office/drawing/2014/main" id="{ECC4C823-851B-4F0B-9EB9-65D80A572B2D}"/>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13" name="Text Placeholder 12">
            <a:extLst>
              <a:ext uri="{FF2B5EF4-FFF2-40B4-BE49-F238E27FC236}">
                <a16:creationId xmlns:a16="http://schemas.microsoft.com/office/drawing/2014/main" id="{15FC7F44-48FD-4E23-ABE4-AE5545599A0B}"/>
              </a:ext>
            </a:extLst>
          </p:cNvPr>
          <p:cNvSpPr>
            <a:spLocks noGrp="1"/>
          </p:cNvSpPr>
          <p:nvPr>
            <p:ph type="body" sz="quarter" idx="10" hasCustomPrompt="1"/>
          </p:nvPr>
        </p:nvSpPr>
        <p:spPr bwMode="gray">
          <a:xfrm>
            <a:off x="5480050" y="2854325"/>
            <a:ext cx="1425575" cy="580480"/>
          </a:xfrm>
        </p:spPr>
        <p:txBody>
          <a:bodyPr>
            <a:noAutofit/>
          </a:bodyPr>
          <a:lstStyle>
            <a:lvl1pPr rtl="0">
              <a:lnSpc>
                <a:spcPct val="120000"/>
              </a:lnSpc>
              <a:defRPr sz="800" b="1">
                <a:solidFill>
                  <a:schemeClr val="bg2"/>
                </a:solidFill>
              </a:defRPr>
            </a:lvl1pPr>
            <a:lvl2pPr marL="0" indent="0" rtl="0">
              <a:lnSpc>
                <a:spcPct val="120000"/>
              </a:lnSpc>
              <a:spcBef>
                <a:spcPts val="0"/>
              </a:spcBef>
              <a:buFont typeface="Arial" panose="020B0604020202020204" pitchFamily="34" charset="0"/>
              <a:buNone/>
              <a:defRPr sz="800">
                <a:solidFill>
                  <a:schemeClr val="bg2"/>
                </a:solidFill>
              </a:defRPr>
            </a:lvl2pPr>
            <a:lvl3pPr>
              <a:defRPr sz="800"/>
            </a:lvl3pPr>
            <a:lvl4pPr>
              <a:defRPr sz="800"/>
            </a:lvl4pPr>
            <a:lvl5pPr>
              <a:defRPr sz="800"/>
            </a:lvl5pPr>
          </a:lstStyle>
          <a:p>
            <a:pPr lvl="0"/>
            <a:r>
              <a:rPr lang="en-US"/>
              <a:t>Contact</a:t>
            </a:r>
          </a:p>
          <a:p>
            <a:pPr lvl="1"/>
            <a:r>
              <a:rPr lang="en-US"/>
              <a:t>E-mail</a:t>
            </a:r>
            <a:br>
              <a:rPr lang="en-US"/>
            </a:br>
            <a:r>
              <a:rPr lang="en-US"/>
              <a:t>Telephone number</a:t>
            </a:r>
            <a:br>
              <a:rPr lang="en-US"/>
            </a:br>
            <a:r>
              <a:rPr lang="en-US"/>
              <a:t>Website </a:t>
            </a:r>
          </a:p>
        </p:txBody>
      </p:sp>
      <p:sp>
        <p:nvSpPr>
          <p:cNvPr id="15" name="Text Placeholder 14">
            <a:extLst>
              <a:ext uri="{FF2B5EF4-FFF2-40B4-BE49-F238E27FC236}">
                <a16:creationId xmlns:a16="http://schemas.microsoft.com/office/drawing/2014/main" id="{D0D5D6FE-6E0B-40BA-9CB7-FAE824E944E2}"/>
              </a:ext>
            </a:extLst>
          </p:cNvPr>
          <p:cNvSpPr>
            <a:spLocks noGrp="1"/>
          </p:cNvSpPr>
          <p:nvPr>
            <p:ph type="body" sz="quarter" idx="11" hasCustomPrompt="1"/>
          </p:nvPr>
        </p:nvSpPr>
        <p:spPr bwMode="gray">
          <a:xfrm>
            <a:off x="5480050" y="3609974"/>
            <a:ext cx="1425575" cy="580480"/>
          </a:xfrm>
        </p:spPr>
        <p:txBody>
          <a:bodyPr>
            <a:noAutofit/>
          </a:bodyPr>
          <a:lstStyle>
            <a:lvl1pPr rtl="0">
              <a:lnSpc>
                <a:spcPct val="120000"/>
              </a:lnSpc>
              <a:defRPr sz="800" b="1">
                <a:solidFill>
                  <a:schemeClr val="bg2"/>
                </a:solidFill>
              </a:defRPr>
            </a:lvl1pPr>
            <a:lvl2pPr marL="0" indent="0" rtl="0">
              <a:lnSpc>
                <a:spcPct val="120000"/>
              </a:lnSpc>
              <a:spcBef>
                <a:spcPts val="0"/>
              </a:spcBef>
              <a:buFont typeface="Arial" panose="020B0604020202020204" pitchFamily="34" charset="0"/>
              <a:buNone/>
              <a:defRPr sz="800">
                <a:solidFill>
                  <a:schemeClr val="bg2"/>
                </a:solidFill>
              </a:defRPr>
            </a:lvl2pPr>
            <a:lvl3pPr>
              <a:defRPr sz="800"/>
            </a:lvl3pPr>
            <a:lvl4pPr>
              <a:defRPr sz="800"/>
            </a:lvl4pPr>
            <a:lvl5pPr>
              <a:defRPr sz="800"/>
            </a:lvl5pPr>
          </a:lstStyle>
          <a:p>
            <a:pPr lvl="0"/>
            <a:r>
              <a:rPr lang="en-US"/>
              <a:t>Unite</a:t>
            </a:r>
          </a:p>
          <a:p>
            <a:pPr lvl="1"/>
            <a:r>
              <a:rPr lang="en-US"/>
              <a:t>Street</a:t>
            </a:r>
          </a:p>
          <a:p>
            <a:pPr lvl="1"/>
            <a:r>
              <a:rPr lang="en-US"/>
              <a:t>City</a:t>
            </a:r>
          </a:p>
          <a:p>
            <a:pPr lvl="1"/>
            <a:r>
              <a:rPr lang="en-US"/>
              <a:t>Country</a:t>
            </a:r>
          </a:p>
        </p:txBody>
      </p:sp>
      <p:sp>
        <p:nvSpPr>
          <p:cNvPr id="17" name="Text Placeholder 16">
            <a:extLst>
              <a:ext uri="{FF2B5EF4-FFF2-40B4-BE49-F238E27FC236}">
                <a16:creationId xmlns:a16="http://schemas.microsoft.com/office/drawing/2014/main" id="{A0DFB2AA-D218-4959-861C-1A489465FF51}"/>
              </a:ext>
            </a:extLst>
          </p:cNvPr>
          <p:cNvSpPr>
            <a:spLocks noGrp="1"/>
          </p:cNvSpPr>
          <p:nvPr>
            <p:ph type="body" sz="quarter" idx="12" hasCustomPrompt="1"/>
          </p:nvPr>
        </p:nvSpPr>
        <p:spPr bwMode="gray">
          <a:xfrm>
            <a:off x="5480050" y="5438775"/>
            <a:ext cx="1676400" cy="119063"/>
          </a:xfrm>
        </p:spPr>
        <p:txBody>
          <a:bodyPr/>
          <a:lstStyle>
            <a:lvl1pPr rtl="0">
              <a:defRPr sz="800">
                <a:solidFill>
                  <a:schemeClr val="bg2"/>
                </a:solidFill>
              </a:defRPr>
            </a:lvl1pPr>
            <a:lvl2pPr>
              <a:defRPr sz="800"/>
            </a:lvl2pPr>
            <a:lvl3pPr>
              <a:defRPr sz="800"/>
            </a:lvl3pPr>
            <a:lvl4pPr>
              <a:defRPr sz="800"/>
            </a:lvl4pPr>
            <a:lvl5pPr>
              <a:defRPr sz="800"/>
            </a:lvl5pPr>
          </a:lstStyle>
          <a:p>
            <a:pPr lvl="0"/>
            <a:r>
              <a:rPr lang="en-US"/>
              <a:t>©2021 Unite. All rights reserved.</a:t>
            </a:r>
          </a:p>
        </p:txBody>
      </p:sp>
      <p:sp>
        <p:nvSpPr>
          <p:cNvPr id="19" name="Text Placeholder 18">
            <a:extLst>
              <a:ext uri="{FF2B5EF4-FFF2-40B4-BE49-F238E27FC236}">
                <a16:creationId xmlns:a16="http://schemas.microsoft.com/office/drawing/2014/main" id="{DB202993-7BD9-49B7-BB49-6D315F72DCB9}"/>
              </a:ext>
            </a:extLst>
          </p:cNvPr>
          <p:cNvSpPr>
            <a:spLocks noGrp="1"/>
          </p:cNvSpPr>
          <p:nvPr>
            <p:ph type="body" sz="quarter" idx="13" hasCustomPrompt="1"/>
          </p:nvPr>
        </p:nvSpPr>
        <p:spPr bwMode="gray">
          <a:xfrm>
            <a:off x="7994650" y="2849562"/>
            <a:ext cx="2263775" cy="2720975"/>
          </a:xfrm>
        </p:spPr>
        <p:txBody>
          <a:bodyPr>
            <a:noAutofit/>
          </a:bodyPr>
          <a:lstStyle>
            <a:lvl1pPr rtl="0">
              <a:lnSpc>
                <a:spcPct val="120000"/>
              </a:lnSpc>
              <a:defRPr sz="800" b="1">
                <a:solidFill>
                  <a:schemeClr val="bg2"/>
                </a:solidFill>
              </a:defRPr>
            </a:lvl1pPr>
            <a:lvl2pPr marL="0" indent="0" rtl="0">
              <a:lnSpc>
                <a:spcPct val="120000"/>
              </a:lnSpc>
              <a:spcBef>
                <a:spcPts val="1200"/>
              </a:spcBef>
              <a:buFont typeface="Arial" panose="020B0604020202020204" pitchFamily="34" charset="0"/>
              <a:buNone/>
              <a:defRPr sz="800">
                <a:solidFill>
                  <a:schemeClr val="bg2"/>
                </a:solidFill>
              </a:defRPr>
            </a:lvl2pPr>
          </a:lstStyle>
          <a:p>
            <a:pPr lvl="0"/>
            <a:r>
              <a:rPr lang="en-US"/>
              <a:t>Unite.eu is Europe’s supplier-neutral </a:t>
            </a:r>
            <a:br>
              <a:rPr lang="en-US"/>
            </a:br>
            <a:r>
              <a:rPr lang="en-US"/>
              <a:t>B2B networking platform from </a:t>
            </a:r>
            <a:r>
              <a:rPr lang="en-US" err="1"/>
              <a:t>Mercateo</a:t>
            </a:r>
            <a:r>
              <a:rPr lang="en-US"/>
              <a:t>. </a:t>
            </a:r>
          </a:p>
          <a:p>
            <a:pPr lvl="1"/>
            <a:r>
              <a:rPr lang="en-US"/>
              <a:t>Purchasers, retailers, manufacturers and service providers use this infrastructure </a:t>
            </a:r>
            <a:br>
              <a:rPr lang="en-US"/>
            </a:br>
            <a:r>
              <a:rPr lang="en-US"/>
              <a:t>for cooperation and digital transactions, regardless of their previous degree of </a:t>
            </a:r>
            <a:r>
              <a:rPr lang="en-US" err="1"/>
              <a:t>digitisation</a:t>
            </a:r>
            <a:r>
              <a:rPr lang="en-US"/>
              <a:t>. With new digital collaboration models manufacturers and specialist retailers resolve channel conflicts within multi-stage B2B sales and thus meet the expectations of the customers with regard to modern purchasing processes and service. Besides the networking platform Unite.eu, which positions itself neutrally between suppliers and purchasers in the B2B field, </a:t>
            </a:r>
            <a:r>
              <a:rPr lang="en-US" err="1"/>
              <a:t>Mercateo</a:t>
            </a:r>
            <a:r>
              <a:rPr lang="en-US"/>
              <a:t> has </a:t>
            </a:r>
            <a:br>
              <a:rPr lang="en-US"/>
            </a:br>
            <a:r>
              <a:rPr lang="en-US"/>
              <a:t>been operating Europe’s largest B2B marketplace since 2000.</a:t>
            </a:r>
          </a:p>
        </p:txBody>
      </p:sp>
    </p:spTree>
    <p:extLst>
      <p:ext uri="{BB962C8B-B14F-4D97-AF65-F5344CB8AC3E}">
        <p14:creationId xmlns:p14="http://schemas.microsoft.com/office/powerpoint/2010/main" val="1949587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key statement 36pt wh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7F2CA42-65A6-4625-92B9-0FA8353C8746}"/>
              </a:ext>
            </a:extLst>
          </p:cNvPr>
          <p:cNvGraphicFramePr>
            <a:graphicFrameLocks noChangeAspect="1"/>
          </p:cNvGraphicFramePr>
          <p:nvPr userDrawn="1">
            <p:custDataLst>
              <p:tags r:id="rId1"/>
            </p:custDataLst>
            <p:extLst>
              <p:ext uri="{D42A27DB-BD31-4B8C-83A1-F6EECF244321}">
                <p14:modId xmlns:p14="http://schemas.microsoft.com/office/powerpoint/2010/main" val="1608763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17F2CA42-65A6-4625-92B9-0FA8353C87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ADC512-FDA5-42EB-8A98-231195A5E41B}"/>
              </a:ext>
            </a:extLst>
          </p:cNvPr>
          <p:cNvSpPr>
            <a:spLocks noGrp="1"/>
          </p:cNvSpPr>
          <p:nvPr>
            <p:ph type="title" hasCustomPrompt="1"/>
          </p:nvPr>
        </p:nvSpPr>
        <p:spPr bwMode="gray">
          <a:xfrm>
            <a:off x="431800" y="433388"/>
            <a:ext cx="9826625" cy="548740"/>
          </a:xfrm>
        </p:spPr>
        <p:txBody>
          <a:bodyPr vert="horz"/>
          <a:lstStyle>
            <a:lvl1pPr rtl="0">
              <a:defRPr>
                <a:solidFill>
                  <a:schemeClr val="tx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B903D8E0-357A-4413-8F36-509BE7016EF0}"/>
              </a:ext>
            </a:extLst>
          </p:cNvPr>
          <p:cNvSpPr>
            <a:spLocks noGrp="1"/>
          </p:cNvSpPr>
          <p:nvPr>
            <p:ph type="sldNum" sz="quarter" idx="11"/>
          </p:nvPr>
        </p:nvSpPr>
        <p:spPr bwMode="gray"/>
        <p:txBody>
          <a:bodyPr/>
          <a:lstStyle>
            <a:lvl1pPr rtl="0">
              <a:defRPr>
                <a:solidFill>
                  <a:schemeClr val="tx2"/>
                </a:solidFill>
              </a:defRPr>
            </a:lvl1pPr>
          </a:lstStyle>
          <a:p>
            <a:fld id="{A9C39F7E-FC7D-44FD-B6BC-F6BE49B3337B}" type="slidenum">
              <a:rPr lang="en-US" smtClean="0"/>
              <a:pPr/>
              <a:t>‹Nr.›</a:t>
            </a:fld>
            <a:endParaRPr lang="en-US"/>
          </a:p>
        </p:txBody>
      </p:sp>
      <p:sp>
        <p:nvSpPr>
          <p:cNvPr id="18" name="Text Placeholder 17">
            <a:extLst>
              <a:ext uri="{FF2B5EF4-FFF2-40B4-BE49-F238E27FC236}">
                <a16:creationId xmlns:a16="http://schemas.microsoft.com/office/drawing/2014/main" id="{8F6604E2-4891-4C64-BF75-7C0EB3CA6374}"/>
              </a:ext>
            </a:extLst>
          </p:cNvPr>
          <p:cNvSpPr>
            <a:spLocks noGrp="1"/>
          </p:cNvSpPr>
          <p:nvPr>
            <p:ph type="body" sz="quarter" idx="12" hasCustomPrompt="1"/>
          </p:nvPr>
        </p:nvSpPr>
        <p:spPr bwMode="gray">
          <a:xfrm>
            <a:off x="431798" y="1455738"/>
            <a:ext cx="9826625" cy="2077532"/>
          </a:xfrm>
          <a:blipFill>
            <a:blip r:embed="rId5">
              <a:extLst>
                <a:ext uri="{96DAC541-7B7A-43D3-8B79-37D633B846F1}">
                  <asvg:svgBlip xmlns:asvg="http://schemas.microsoft.com/office/drawing/2016/SVG/main" r:embed="rId6"/>
                </a:ext>
              </a:extLst>
            </a:blip>
            <a:stretch>
              <a:fillRect/>
            </a:stretch>
          </a:blipFill>
        </p:spPr>
        <p:txBody>
          <a:bodyPr lIns="252000" tIns="43200" bIns="43200">
            <a:spAutoFit/>
          </a:bodyPr>
          <a:lstStyle>
            <a:lvl1pPr marL="204788" indent="-204788" rtl="0">
              <a:lnSpc>
                <a:spcPct val="100000"/>
              </a:lnSpc>
              <a:buFont typeface="Poppins Light" panose="00000400000000000000" pitchFamily="2" charset="0"/>
              <a:buChar char="“"/>
              <a:defRPr sz="3600" i="1">
                <a:solidFill>
                  <a:schemeClr val="tx2"/>
                </a:solidFill>
                <a:latin typeface="Poppins Light" panose="00000400000000000000" pitchFamily="2" charset="0"/>
                <a:cs typeface="Poppins Light" panose="00000400000000000000" pitchFamily="2" charset="0"/>
              </a:defRPr>
            </a:lvl1pPr>
            <a:lvl2pPr marL="204788" indent="0" rtl="0">
              <a:lnSpc>
                <a:spcPct val="100000"/>
              </a:lnSpc>
              <a:spcBef>
                <a:spcPts val="1400"/>
              </a:spcBef>
              <a:buFont typeface="Arial" panose="020B0604020202020204" pitchFamily="34" charset="0"/>
              <a:buNone/>
              <a:defRPr sz="800">
                <a:solidFill>
                  <a:schemeClr val="tx2"/>
                </a:solidFill>
              </a:defRPr>
            </a:lvl2pPr>
          </a:lstStyle>
          <a:p>
            <a:pPr lvl="0"/>
            <a:r>
              <a:rPr lang="en-US"/>
              <a:t>Insert quote </a:t>
            </a:r>
            <a:br>
              <a:rPr lang="en-US"/>
            </a:br>
            <a:r>
              <a:rPr lang="en-US"/>
              <a:t>or key statement here, </a:t>
            </a:r>
            <a:br>
              <a:rPr lang="en-US"/>
            </a:br>
            <a:r>
              <a:rPr lang="en-US"/>
              <a:t>Poppins light italic, 36pt”</a:t>
            </a:r>
          </a:p>
          <a:p>
            <a:pPr lvl="1"/>
            <a:r>
              <a:rPr lang="en-US"/>
              <a:t>Insert Source, Noto Sans, 8pt </a:t>
            </a:r>
          </a:p>
        </p:txBody>
      </p:sp>
      <p:sp>
        <p:nvSpPr>
          <p:cNvPr id="13" name="Rectangle 12">
            <a:extLst>
              <a:ext uri="{FF2B5EF4-FFF2-40B4-BE49-F238E27FC236}">
                <a16:creationId xmlns:a16="http://schemas.microsoft.com/office/drawing/2014/main" id="{1AA2C631-3F3F-4881-8AFB-4AFDCC557C26}"/>
              </a:ext>
            </a:extLst>
          </p:cNvPr>
          <p:cNvSpPr>
            <a:spLocks/>
          </p:cNvSpPr>
          <p:nvPr userDrawn="1"/>
        </p:nvSpPr>
        <p:spPr bwMode="gray">
          <a:xfrm>
            <a:off x="431798" y="1455738"/>
            <a:ext cx="9826624" cy="207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743970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 w/ image 1">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CB3D9B7-C3C9-4EB3-8BC3-AA1D0521EF27}"/>
              </a:ext>
            </a:extLst>
          </p:cNvPr>
          <p:cNvGraphicFramePr>
            <a:graphicFrameLocks noChangeAspect="1"/>
          </p:cNvGraphicFramePr>
          <p:nvPr userDrawn="1">
            <p:custDataLst>
              <p:tags r:id="rId1"/>
            </p:custDataLst>
            <p:extLst>
              <p:ext uri="{D42A27DB-BD31-4B8C-83A1-F6EECF244321}">
                <p14:modId xmlns:p14="http://schemas.microsoft.com/office/powerpoint/2010/main" val="3590864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7CB3D9B7-C3C9-4EB3-8BC3-AA1D0521EF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BCB599F0-7356-41FB-BB7B-BE03FABD1913}"/>
              </a:ext>
            </a:extLst>
          </p:cNvPr>
          <p:cNvSpPr>
            <a:spLocks noGrp="1"/>
          </p:cNvSpPr>
          <p:nvPr>
            <p:ph type="pic" sz="quarter" idx="12" hasCustomPrompt="1"/>
          </p:nvPr>
        </p:nvSpPr>
        <p:spPr bwMode="gray">
          <a:xfrm>
            <a:off x="-1" y="-1"/>
            <a:ext cx="10691813" cy="5991225"/>
          </a:xfrm>
          <a:solidFill>
            <a:schemeClr val="bg1"/>
          </a:solidFill>
        </p:spPr>
        <p:txBody>
          <a:bodyPr/>
          <a:lstStyle>
            <a:lvl1pPr rtl="0">
              <a:defRPr/>
            </a:lvl1pPr>
          </a:lstStyle>
          <a:p>
            <a:r>
              <a:rPr lang="en-US"/>
              <a:t> </a:t>
            </a:r>
          </a:p>
        </p:txBody>
      </p:sp>
      <p:sp>
        <p:nvSpPr>
          <p:cNvPr id="15" name="Text Placeholder 14">
            <a:extLst>
              <a:ext uri="{FF2B5EF4-FFF2-40B4-BE49-F238E27FC236}">
                <a16:creationId xmlns:a16="http://schemas.microsoft.com/office/drawing/2014/main" id="{579E1900-05A6-452A-A185-9E1BD82FC57B}"/>
              </a:ext>
            </a:extLst>
          </p:cNvPr>
          <p:cNvSpPr>
            <a:spLocks noGrp="1"/>
          </p:cNvSpPr>
          <p:nvPr>
            <p:ph type="body" sz="quarter" idx="13" hasCustomPrompt="1"/>
          </p:nvPr>
        </p:nvSpPr>
        <p:spPr bwMode="gray">
          <a:xfrm>
            <a:off x="438942" y="5322450"/>
            <a:ext cx="1076400" cy="259200"/>
          </a:xfrm>
          <a:blipFill>
            <a:blip r:embed="rId5">
              <a:extLst>
                <a:ext uri="{96DAC541-7B7A-43D3-8B79-37D633B846F1}">
                  <asvg:svgBlip xmlns:asvg="http://schemas.microsoft.com/office/drawing/2016/SVG/main" r:embed="rId6"/>
                </a:ext>
              </a:extLst>
            </a:blip>
            <a:stretch>
              <a:fillRect/>
            </a:stretch>
          </a:blipFill>
        </p:spPr>
        <p:txBody>
          <a:bodyPr/>
          <a:lstStyle>
            <a:lvl1pPr rtl="0">
              <a:defRPr>
                <a:solidFill>
                  <a:schemeClr val="bg2"/>
                </a:solidFill>
              </a:defRPr>
            </a:lvl1pPr>
          </a:lstStyle>
          <a:p>
            <a:pPr lvl="0"/>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3933825" cy="2252343"/>
          </a:xfrm>
        </p:spPr>
        <p:txBody>
          <a:bodyPr tIns="36000">
            <a:noAutofit/>
          </a:bodyPr>
          <a:lstStyle>
            <a:lvl1pPr rtl="0">
              <a:lnSpc>
                <a:spcPct val="100000"/>
              </a:lnSpc>
              <a:spcBef>
                <a:spcPts val="0"/>
              </a:spcBef>
              <a:defRPr sz="2400">
                <a:solidFill>
                  <a:schemeClr val="bg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bg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spTree>
    <p:extLst>
      <p:ext uri="{BB962C8B-B14F-4D97-AF65-F5344CB8AC3E}">
        <p14:creationId xmlns:p14="http://schemas.microsoft.com/office/powerpoint/2010/main" val="94804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w/ image 2">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30CF005-A037-4AEC-9FC7-BFB4D97C0E40}"/>
              </a:ext>
            </a:extLst>
          </p:cNvPr>
          <p:cNvGraphicFramePr>
            <a:graphicFrameLocks noChangeAspect="1"/>
          </p:cNvGraphicFramePr>
          <p:nvPr userDrawn="1">
            <p:custDataLst>
              <p:tags r:id="rId1"/>
            </p:custDataLst>
            <p:extLst>
              <p:ext uri="{D42A27DB-BD31-4B8C-83A1-F6EECF244321}">
                <p14:modId xmlns:p14="http://schemas.microsoft.com/office/powerpoint/2010/main" val="3116603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330CF005-A037-4AEC-9FC7-BFB4D97C0E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1">
            <a:extLst>
              <a:ext uri="{FF2B5EF4-FFF2-40B4-BE49-F238E27FC236}">
                <a16:creationId xmlns:a16="http://schemas.microsoft.com/office/drawing/2014/main" id="{9D7BB507-6CBC-42F9-BADB-0870DCAAF3DE}"/>
              </a:ext>
            </a:extLst>
          </p:cNvPr>
          <p:cNvSpPr>
            <a:spLocks noGrp="1" noChangeAspect="1"/>
          </p:cNvSpPr>
          <p:nvPr>
            <p:ph type="pic" sz="quarter" idx="15" hasCustomPrompt="1"/>
          </p:nvPr>
        </p:nvSpPr>
        <p:spPr bwMode="gray">
          <a:xfrm>
            <a:off x="5136326" y="433388"/>
            <a:ext cx="5121345" cy="5123945"/>
          </a:xfrm>
          <a:custGeom>
            <a:avLst/>
            <a:gdLst>
              <a:gd name="connsiteX0" fmla="*/ 2554651 w 5121345"/>
              <a:gd name="connsiteY0" fmla="*/ 0 h 5123945"/>
              <a:gd name="connsiteX1" fmla="*/ 2569105 w 5121345"/>
              <a:gd name="connsiteY1" fmla="*/ 0 h 5123945"/>
              <a:gd name="connsiteX2" fmla="*/ 2729127 w 5121345"/>
              <a:gd name="connsiteY2" fmla="*/ 11210 h 5123945"/>
              <a:gd name="connsiteX3" fmla="*/ 3327089 w 5121345"/>
              <a:gd name="connsiteY3" fmla="*/ 774573 h 5123945"/>
              <a:gd name="connsiteX4" fmla="*/ 3327089 w 5121345"/>
              <a:gd name="connsiteY4" fmla="*/ 1794387 h 5123945"/>
              <a:gd name="connsiteX5" fmla="*/ 4347029 w 5121345"/>
              <a:gd name="connsiteY5" fmla="*/ 1794387 h 5123945"/>
              <a:gd name="connsiteX6" fmla="*/ 5121345 w 5121345"/>
              <a:gd name="connsiteY6" fmla="*/ 2564513 h 5123945"/>
              <a:gd name="connsiteX7" fmla="*/ 4347029 w 5121345"/>
              <a:gd name="connsiteY7" fmla="*/ 3329691 h 5123945"/>
              <a:gd name="connsiteX8" fmla="*/ 3327217 w 5121345"/>
              <a:gd name="connsiteY8" fmla="*/ 3329691 h 5123945"/>
              <a:gd name="connsiteX9" fmla="*/ 3327217 w 5121345"/>
              <a:gd name="connsiteY9" fmla="*/ 4349629 h 5123945"/>
              <a:gd name="connsiteX10" fmla="*/ 2557090 w 5121345"/>
              <a:gd name="connsiteY10" fmla="*/ 5123945 h 5123945"/>
              <a:gd name="connsiteX11" fmla="*/ 1791912 w 5121345"/>
              <a:gd name="connsiteY11" fmla="*/ 4349629 h 5123945"/>
              <a:gd name="connsiteX12" fmla="*/ 1791912 w 5121345"/>
              <a:gd name="connsiteY12" fmla="*/ 3329691 h 5123945"/>
              <a:gd name="connsiteX13" fmla="*/ 771974 w 5121345"/>
              <a:gd name="connsiteY13" fmla="*/ 3329691 h 5123945"/>
              <a:gd name="connsiteX14" fmla="*/ 9364 w 5121345"/>
              <a:gd name="connsiteY14" fmla="*/ 2728497 h 5123945"/>
              <a:gd name="connsiteX15" fmla="*/ 0 w 5121345"/>
              <a:gd name="connsiteY15" fmla="*/ 2593476 h 5123945"/>
              <a:gd name="connsiteX16" fmla="*/ 0 w 5121345"/>
              <a:gd name="connsiteY16" fmla="*/ 2526147 h 5123945"/>
              <a:gd name="connsiteX17" fmla="*/ 9338 w 5121345"/>
              <a:gd name="connsiteY17" fmla="*/ 2392470 h 5123945"/>
              <a:gd name="connsiteX18" fmla="*/ 771974 w 5121345"/>
              <a:gd name="connsiteY18" fmla="*/ 1794387 h 5123945"/>
              <a:gd name="connsiteX19" fmla="*/ 1791912 w 5121345"/>
              <a:gd name="connsiteY19" fmla="*/ 1794387 h 5123945"/>
              <a:gd name="connsiteX20" fmla="*/ 1791912 w 5121345"/>
              <a:gd name="connsiteY20" fmla="*/ 774573 h 5123945"/>
              <a:gd name="connsiteX21" fmla="*/ 1791785 w 5121345"/>
              <a:gd name="connsiteY21" fmla="*/ 774573 h 5123945"/>
              <a:gd name="connsiteX22" fmla="*/ 2393065 w 5121345"/>
              <a:gd name="connsiteY22" fmla="*/ 11210 h 51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5" h="5123945">
                <a:moveTo>
                  <a:pt x="2554651" y="0"/>
                </a:moveTo>
                <a:lnTo>
                  <a:pt x="2569105" y="0"/>
                </a:lnTo>
                <a:lnTo>
                  <a:pt x="2729127" y="11210"/>
                </a:lnTo>
                <a:cubicBezTo>
                  <a:pt x="3099480" y="66003"/>
                  <a:pt x="3327089" y="313967"/>
                  <a:pt x="3327089" y="774573"/>
                </a:cubicBezTo>
                <a:lnTo>
                  <a:pt x="3327089" y="1794387"/>
                </a:lnTo>
                <a:lnTo>
                  <a:pt x="4347029" y="1794387"/>
                </a:lnTo>
                <a:cubicBezTo>
                  <a:pt x="4872674" y="1794387"/>
                  <a:pt x="5121345" y="2091801"/>
                  <a:pt x="5121345" y="2564513"/>
                </a:cubicBezTo>
                <a:cubicBezTo>
                  <a:pt x="5121345" y="3032404"/>
                  <a:pt x="4873309" y="3329691"/>
                  <a:pt x="4347029" y="3329691"/>
                </a:cubicBezTo>
                <a:lnTo>
                  <a:pt x="3327217" y="3329691"/>
                </a:lnTo>
                <a:lnTo>
                  <a:pt x="3327217" y="4349629"/>
                </a:lnTo>
                <a:cubicBezTo>
                  <a:pt x="3327217" y="4875403"/>
                  <a:pt x="3029930" y="5123945"/>
                  <a:pt x="2557090" y="5123945"/>
                </a:cubicBezTo>
                <a:cubicBezTo>
                  <a:pt x="2089199" y="5123945"/>
                  <a:pt x="1791912" y="4876038"/>
                  <a:pt x="1791912" y="4349629"/>
                </a:cubicBezTo>
                <a:lnTo>
                  <a:pt x="1791912" y="3329691"/>
                </a:lnTo>
                <a:lnTo>
                  <a:pt x="771974" y="3329691"/>
                </a:lnTo>
                <a:cubicBezTo>
                  <a:pt x="311922" y="3329691"/>
                  <a:pt x="64125" y="3102080"/>
                  <a:pt x="9364" y="2728497"/>
                </a:cubicBezTo>
                <a:lnTo>
                  <a:pt x="0" y="2593476"/>
                </a:lnTo>
                <a:lnTo>
                  <a:pt x="0" y="2526147"/>
                </a:lnTo>
                <a:lnTo>
                  <a:pt x="9338" y="2392470"/>
                </a:lnTo>
                <a:cubicBezTo>
                  <a:pt x="63986" y="2022094"/>
                  <a:pt x="311366" y="1794387"/>
                  <a:pt x="771974" y="1794387"/>
                </a:cubicBezTo>
                <a:lnTo>
                  <a:pt x="1791912" y="1794387"/>
                </a:lnTo>
                <a:lnTo>
                  <a:pt x="1791912" y="774573"/>
                </a:lnTo>
                <a:lnTo>
                  <a:pt x="1791785" y="774573"/>
                </a:lnTo>
                <a:cubicBezTo>
                  <a:pt x="1791785" y="313967"/>
                  <a:pt x="2019396" y="66003"/>
                  <a:pt x="2393065" y="11210"/>
                </a:cubicBez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p:txBody>
          <a:bodyPr vert="horz"/>
          <a:lstStyle>
            <a:lvl1pPr rtl="0">
              <a:defRPr>
                <a:solidFill>
                  <a:schemeClr val="tx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tx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3933825" cy="2252343"/>
          </a:xfrm>
        </p:spPr>
        <p:txBody>
          <a:bodyPr tIns="36000">
            <a:noAutofit/>
          </a:bodyPr>
          <a:lstStyle>
            <a:lvl1pPr rtl="0">
              <a:lnSpc>
                <a:spcPct val="100000"/>
              </a:lnSpc>
              <a:defRPr sz="2400">
                <a:solidFill>
                  <a:schemeClr val="tx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tx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spTree>
    <p:extLst>
      <p:ext uri="{BB962C8B-B14F-4D97-AF65-F5344CB8AC3E}">
        <p14:creationId xmlns:p14="http://schemas.microsoft.com/office/powerpoint/2010/main" val="136615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w/ image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B767E7-4D99-43CF-B261-15DD1B1C5F37}"/>
              </a:ext>
            </a:extLst>
          </p:cNvPr>
          <p:cNvGraphicFramePr>
            <a:graphicFrameLocks noChangeAspect="1"/>
          </p:cNvGraphicFramePr>
          <p:nvPr userDrawn="1">
            <p:custDataLst>
              <p:tags r:id="rId1"/>
            </p:custDataLst>
            <p:extLst>
              <p:ext uri="{D42A27DB-BD31-4B8C-83A1-F6EECF244321}">
                <p14:modId xmlns:p14="http://schemas.microsoft.com/office/powerpoint/2010/main" val="2224372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B767E7-4D99-43CF-B261-15DD1B1C5F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F230B937-3F07-42C1-9A10-ED673B33D893}"/>
              </a:ext>
            </a:extLst>
          </p:cNvPr>
          <p:cNvSpPr>
            <a:spLocks noGrp="1" noChangeAspect="1"/>
          </p:cNvSpPr>
          <p:nvPr>
            <p:ph type="pic" sz="quarter" idx="15" hasCustomPrompt="1"/>
          </p:nvPr>
        </p:nvSpPr>
        <p:spPr bwMode="gray">
          <a:xfrm>
            <a:off x="3784600" y="-1"/>
            <a:ext cx="6907210" cy="5991225"/>
          </a:xfrm>
          <a:custGeom>
            <a:avLst/>
            <a:gdLst>
              <a:gd name="connsiteX0" fmla="*/ 3012478 w 6907210"/>
              <a:gd name="connsiteY0" fmla="*/ 0 h 5991225"/>
              <a:gd name="connsiteX1" fmla="*/ 6907210 w 6907210"/>
              <a:gd name="connsiteY1" fmla="*/ 0 h 5991225"/>
              <a:gd name="connsiteX2" fmla="*/ 6907210 w 6907210"/>
              <a:gd name="connsiteY2" fmla="*/ 5991225 h 5991225"/>
              <a:gd name="connsiteX3" fmla="*/ 3012478 w 6907210"/>
              <a:gd name="connsiteY3" fmla="*/ 5991225 h 5991225"/>
              <a:gd name="connsiteX4" fmla="*/ 36542 w 6907210"/>
              <a:gd name="connsiteY4" fmla="*/ 3645183 h 5991225"/>
              <a:gd name="connsiteX5" fmla="*/ 0 w 6907210"/>
              <a:gd name="connsiteY5" fmla="*/ 3118289 h 5991225"/>
              <a:gd name="connsiteX6" fmla="*/ 0 w 6907210"/>
              <a:gd name="connsiteY6" fmla="*/ 2855551 h 5991225"/>
              <a:gd name="connsiteX7" fmla="*/ 36440 w 6907210"/>
              <a:gd name="connsiteY7" fmla="*/ 2333903 h 5991225"/>
              <a:gd name="connsiteX8" fmla="*/ 3012478 w 6907210"/>
              <a:gd name="connsiteY8" fmla="*/ 0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7210" h="5991225">
                <a:moveTo>
                  <a:pt x="3012478" y="0"/>
                </a:moveTo>
                <a:lnTo>
                  <a:pt x="6907210" y="0"/>
                </a:lnTo>
                <a:lnTo>
                  <a:pt x="6907210" y="5991225"/>
                </a:lnTo>
                <a:lnTo>
                  <a:pt x="3012478" y="5991225"/>
                </a:lnTo>
                <a:cubicBezTo>
                  <a:pt x="1217216" y="5991225"/>
                  <a:pt x="250236" y="5103018"/>
                  <a:pt x="36542" y="3645183"/>
                </a:cubicBezTo>
                <a:lnTo>
                  <a:pt x="0" y="3118289"/>
                </a:lnTo>
                <a:lnTo>
                  <a:pt x="0" y="2855551"/>
                </a:lnTo>
                <a:lnTo>
                  <a:pt x="36440" y="2333903"/>
                </a:lnTo>
                <a:cubicBezTo>
                  <a:pt x="249693" y="888582"/>
                  <a:pt x="1215046" y="0"/>
                  <a:pt x="3012478" y="0"/>
                </a:cubicBez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a:xfrm>
            <a:off x="431801" y="433388"/>
            <a:ext cx="3352800" cy="548740"/>
          </a:xfrm>
        </p:spPr>
        <p:txBody>
          <a:bodyPr vert="horz"/>
          <a:lstStyle>
            <a:lvl1pPr rtl="0">
              <a:defRPr>
                <a:solidFill>
                  <a:schemeClr val="tx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3095625" cy="2252343"/>
          </a:xfrm>
        </p:spPr>
        <p:txBody>
          <a:bodyPr tIns="36000">
            <a:noAutofit/>
          </a:bodyPr>
          <a:lstStyle>
            <a:lvl1pPr rtl="0">
              <a:lnSpc>
                <a:spcPct val="100000"/>
              </a:lnSpc>
              <a:defRPr sz="2400">
                <a:solidFill>
                  <a:schemeClr val="tx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tx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spTree>
    <p:extLst>
      <p:ext uri="{BB962C8B-B14F-4D97-AF65-F5344CB8AC3E}">
        <p14:creationId xmlns:p14="http://schemas.microsoft.com/office/powerpoint/2010/main" val="1784241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w/ image 4">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2BBB7B2-19ED-40A4-8909-CE8FA6C90BB4}"/>
              </a:ext>
            </a:extLst>
          </p:cNvPr>
          <p:cNvGraphicFramePr>
            <a:graphicFrameLocks noChangeAspect="1"/>
          </p:cNvGraphicFramePr>
          <p:nvPr userDrawn="1">
            <p:custDataLst>
              <p:tags r:id="rId1"/>
            </p:custDataLst>
            <p:extLst>
              <p:ext uri="{D42A27DB-BD31-4B8C-83A1-F6EECF244321}">
                <p14:modId xmlns:p14="http://schemas.microsoft.com/office/powerpoint/2010/main" val="3082829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52BBB7B2-19ED-40A4-8909-CE8FA6C90B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036013C-F56D-4627-932D-FB90CE5639C9}"/>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9" name="Picture Placeholder 8">
            <a:extLst>
              <a:ext uri="{FF2B5EF4-FFF2-40B4-BE49-F238E27FC236}">
                <a16:creationId xmlns:a16="http://schemas.microsoft.com/office/drawing/2014/main" id="{F230B937-3F07-42C1-9A10-ED673B33D893}"/>
              </a:ext>
            </a:extLst>
          </p:cNvPr>
          <p:cNvSpPr>
            <a:spLocks noGrp="1" noChangeAspect="1"/>
          </p:cNvSpPr>
          <p:nvPr>
            <p:ph type="pic" sz="quarter" idx="15" hasCustomPrompt="1"/>
          </p:nvPr>
        </p:nvSpPr>
        <p:spPr bwMode="gray">
          <a:xfrm>
            <a:off x="3784600" y="-1"/>
            <a:ext cx="6907210" cy="5991225"/>
          </a:xfrm>
          <a:custGeom>
            <a:avLst/>
            <a:gdLst>
              <a:gd name="connsiteX0" fmla="*/ 3012478 w 6907210"/>
              <a:gd name="connsiteY0" fmla="*/ 0 h 5991225"/>
              <a:gd name="connsiteX1" fmla="*/ 6907210 w 6907210"/>
              <a:gd name="connsiteY1" fmla="*/ 0 h 5991225"/>
              <a:gd name="connsiteX2" fmla="*/ 6907210 w 6907210"/>
              <a:gd name="connsiteY2" fmla="*/ 5991225 h 5991225"/>
              <a:gd name="connsiteX3" fmla="*/ 3012478 w 6907210"/>
              <a:gd name="connsiteY3" fmla="*/ 5991225 h 5991225"/>
              <a:gd name="connsiteX4" fmla="*/ 36542 w 6907210"/>
              <a:gd name="connsiteY4" fmla="*/ 3645183 h 5991225"/>
              <a:gd name="connsiteX5" fmla="*/ 0 w 6907210"/>
              <a:gd name="connsiteY5" fmla="*/ 3118289 h 5991225"/>
              <a:gd name="connsiteX6" fmla="*/ 0 w 6907210"/>
              <a:gd name="connsiteY6" fmla="*/ 2855551 h 5991225"/>
              <a:gd name="connsiteX7" fmla="*/ 36440 w 6907210"/>
              <a:gd name="connsiteY7" fmla="*/ 2333903 h 5991225"/>
              <a:gd name="connsiteX8" fmla="*/ 3012478 w 6907210"/>
              <a:gd name="connsiteY8" fmla="*/ 0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7210" h="5991225">
                <a:moveTo>
                  <a:pt x="3012478" y="0"/>
                </a:moveTo>
                <a:lnTo>
                  <a:pt x="6907210" y="0"/>
                </a:lnTo>
                <a:lnTo>
                  <a:pt x="6907210" y="5991225"/>
                </a:lnTo>
                <a:lnTo>
                  <a:pt x="3012478" y="5991225"/>
                </a:lnTo>
                <a:cubicBezTo>
                  <a:pt x="1217216" y="5991225"/>
                  <a:pt x="250236" y="5103018"/>
                  <a:pt x="36542" y="3645183"/>
                </a:cubicBezTo>
                <a:lnTo>
                  <a:pt x="0" y="3118289"/>
                </a:lnTo>
                <a:lnTo>
                  <a:pt x="0" y="2855551"/>
                </a:lnTo>
                <a:lnTo>
                  <a:pt x="36440" y="2333903"/>
                </a:lnTo>
                <a:cubicBezTo>
                  <a:pt x="249693" y="888582"/>
                  <a:pt x="1215046" y="0"/>
                  <a:pt x="3012478" y="0"/>
                </a:cubicBez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a:xfrm>
            <a:off x="431801" y="433388"/>
            <a:ext cx="3352800" cy="548740"/>
          </a:xfrm>
        </p:spPr>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3095625" cy="2252343"/>
          </a:xfrm>
        </p:spPr>
        <p:txBody>
          <a:bodyPr tIns="36000">
            <a:noAutofit/>
          </a:bodyPr>
          <a:lstStyle>
            <a:lvl1pPr rtl="0">
              <a:lnSpc>
                <a:spcPct val="100000"/>
              </a:lnSpc>
              <a:defRPr sz="2400">
                <a:solidFill>
                  <a:schemeClr val="bg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bg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grpSp>
        <p:nvGrpSpPr>
          <p:cNvPr id="7" name="Group 6">
            <a:extLst>
              <a:ext uri="{FF2B5EF4-FFF2-40B4-BE49-F238E27FC236}">
                <a16:creationId xmlns:a16="http://schemas.microsoft.com/office/drawing/2014/main" id="{AB478E81-E725-4557-8B45-FC009062C00F}"/>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F967D033-9265-47A8-974E-D310E57A2F93}"/>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0" name="Graphic 12">
              <a:extLst>
                <a:ext uri="{FF2B5EF4-FFF2-40B4-BE49-F238E27FC236}">
                  <a16:creationId xmlns:a16="http://schemas.microsoft.com/office/drawing/2014/main" id="{B363AE02-B5D7-4231-BC0C-F7E7EA98D752}"/>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68131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w/ image 5">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49F3050-EBD2-4AC5-8DFA-F40F00887464}"/>
              </a:ext>
            </a:extLst>
          </p:cNvPr>
          <p:cNvGraphicFramePr>
            <a:graphicFrameLocks noChangeAspect="1"/>
          </p:cNvGraphicFramePr>
          <p:nvPr userDrawn="1">
            <p:custDataLst>
              <p:tags r:id="rId1"/>
            </p:custDataLst>
            <p:extLst>
              <p:ext uri="{D42A27DB-BD31-4B8C-83A1-F6EECF244321}">
                <p14:modId xmlns:p14="http://schemas.microsoft.com/office/powerpoint/2010/main" val="2846661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D49F3050-EBD2-4AC5-8DFA-F40F008874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F230B937-3F07-42C1-9A10-ED673B33D893}"/>
              </a:ext>
            </a:extLst>
          </p:cNvPr>
          <p:cNvSpPr>
            <a:spLocks noGrp="1"/>
          </p:cNvSpPr>
          <p:nvPr>
            <p:ph type="pic" sz="quarter" idx="15" hasCustomPrompt="1"/>
          </p:nvPr>
        </p:nvSpPr>
        <p:spPr bwMode="gray">
          <a:xfrm>
            <a:off x="5345906" y="-1"/>
            <a:ext cx="5345904" cy="5991225"/>
          </a:xfrm>
          <a:prstGeom prst="rect">
            <a:avLst/>
          </a:pr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a:xfrm>
            <a:off x="431801" y="433388"/>
            <a:ext cx="4186238" cy="548740"/>
          </a:xfrm>
        </p:spPr>
        <p:txBody>
          <a:bodyPr vert="horz"/>
          <a:lstStyle>
            <a:lvl1pPr rtl="0">
              <a:defRPr>
                <a:solidFill>
                  <a:schemeClr val="tx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4186238" cy="2252343"/>
          </a:xfrm>
        </p:spPr>
        <p:txBody>
          <a:bodyPr tIns="36000">
            <a:noAutofit/>
          </a:bodyPr>
          <a:lstStyle>
            <a:lvl1pPr rtl="0">
              <a:lnSpc>
                <a:spcPct val="100000"/>
              </a:lnSpc>
              <a:defRPr sz="2400">
                <a:solidFill>
                  <a:schemeClr val="tx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tx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spTree>
    <p:extLst>
      <p:ext uri="{BB962C8B-B14F-4D97-AF65-F5344CB8AC3E}">
        <p14:creationId xmlns:p14="http://schemas.microsoft.com/office/powerpoint/2010/main" val="52904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tex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C6BB1A2-65B3-49CA-A294-F2D75772B5DD}"/>
              </a:ext>
            </a:extLst>
          </p:cNvPr>
          <p:cNvGraphicFramePr>
            <a:graphicFrameLocks noChangeAspect="1"/>
          </p:cNvGraphicFramePr>
          <p:nvPr userDrawn="1">
            <p:custDataLst>
              <p:tags r:id="rId1"/>
            </p:custDataLst>
            <p:extLst>
              <p:ext uri="{D42A27DB-BD31-4B8C-83A1-F6EECF244321}">
                <p14:modId xmlns:p14="http://schemas.microsoft.com/office/powerpoint/2010/main" val="2413620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AC6BB1A2-65B3-49CA-A294-F2D75772B5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32C60DCE-4E2E-4F05-9D59-183520E6C971}"/>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9826625" cy="3600450"/>
          </a:xfrm>
        </p:spPr>
        <p:txBody>
          <a:bodyPr tIns="36000">
            <a:noAutofit/>
          </a:bodyPr>
          <a:lstStyle>
            <a:lvl1pPr rtl="0">
              <a:lnSpc>
                <a:spcPct val="100000"/>
              </a:lnSpc>
              <a:defRPr sz="2400">
                <a:solidFill>
                  <a:schemeClr val="bg2"/>
                </a:solidFill>
                <a:latin typeface="Poppins Light" panose="00000400000000000000" pitchFamily="2" charset="0"/>
                <a:cs typeface="Poppins Light" panose="00000400000000000000" pitchFamily="2" charset="0"/>
              </a:defRPr>
            </a:lvl1pPr>
            <a:lvl2pPr marL="0" indent="0">
              <a:lnSpc>
                <a:spcPct val="100000"/>
              </a:lnSpc>
              <a:spcBef>
                <a:spcPts val="0"/>
              </a:spcBef>
              <a:buFont typeface="Arial" panose="020B0604020202020204" pitchFamily="34" charset="0"/>
              <a:buNone/>
              <a:defRPr sz="2400">
                <a:solidFill>
                  <a:schemeClr val="bg1"/>
                </a:solidFill>
                <a:latin typeface="Poppins Light" panose="00000400000000000000" pitchFamily="2" charset="0"/>
                <a:cs typeface="Poppins Light" panose="00000400000000000000" pitchFamily="2" charset="0"/>
              </a:defRPr>
            </a:lvl2pPr>
          </a:lstStyle>
          <a:p>
            <a:pPr lvl="0"/>
            <a:r>
              <a:rPr lang="en-US"/>
              <a:t>Intro text, Poppins Light, 24pt</a:t>
            </a:r>
          </a:p>
        </p:txBody>
      </p:sp>
      <p:grpSp>
        <p:nvGrpSpPr>
          <p:cNvPr id="7" name="Group 6">
            <a:extLst>
              <a:ext uri="{FF2B5EF4-FFF2-40B4-BE49-F238E27FC236}">
                <a16:creationId xmlns:a16="http://schemas.microsoft.com/office/drawing/2014/main" id="{523C8E2E-0885-4EDF-AEB7-F857211E0264}"/>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BF4168CF-569E-4591-9B5A-02B806C9E0BB}"/>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0" name="Graphic 12">
              <a:extLst>
                <a:ext uri="{FF2B5EF4-FFF2-40B4-BE49-F238E27FC236}">
                  <a16:creationId xmlns:a16="http://schemas.microsoft.com/office/drawing/2014/main" id="{E73C5DB7-0662-4600-9094-623CB021878E}"/>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2174993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 image 1">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6A1245E-C09D-4C80-B1DE-EAA4B5308E48}"/>
              </a:ext>
            </a:extLst>
          </p:cNvPr>
          <p:cNvGraphicFramePr>
            <a:graphicFrameLocks noChangeAspect="1"/>
          </p:cNvGraphicFramePr>
          <p:nvPr userDrawn="1">
            <p:custDataLst>
              <p:tags r:id="rId1"/>
            </p:custDataLst>
            <p:extLst>
              <p:ext uri="{D42A27DB-BD31-4B8C-83A1-F6EECF244321}">
                <p14:modId xmlns:p14="http://schemas.microsoft.com/office/powerpoint/2010/main" val="2189665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66A1245E-C09D-4C80-B1DE-EAA4B5308E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02C3706-1B9E-4BBA-8F5D-87A71A033A26}"/>
              </a:ext>
            </a:extLst>
          </p:cNvPr>
          <p:cNvSpPr/>
          <p:nvPr userDrawn="1"/>
        </p:nvSpPr>
        <p:spPr bwMode="gray">
          <a:xfrm>
            <a:off x="0" y="0"/>
            <a:ext cx="10691813" cy="5991225"/>
          </a:xfrm>
          <a:prstGeom prst="rect">
            <a:avLst/>
          </a:prstGeom>
          <a:gradFill>
            <a:gsLst>
              <a:gs pos="20000">
                <a:schemeClr val="accent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p:cNvSpPr>
            <a:spLocks noGrp="1"/>
          </p:cNvSpPr>
          <p:nvPr>
            <p:ph type="ctrTitle" hasCustomPrompt="1"/>
          </p:nvPr>
        </p:nvSpPr>
        <p:spPr bwMode="gray">
          <a:xfrm>
            <a:off x="431800" y="1470252"/>
            <a:ext cx="4482000" cy="1180699"/>
          </a:xfrm>
        </p:spPr>
        <p:txBody>
          <a:bodyPr vert="horz" tIns="72000" anchor="t">
            <a:noAutofit/>
          </a:bodyPr>
          <a:lstStyle>
            <a:lvl1pPr algn="l" rtl="0">
              <a:lnSpc>
                <a:spcPct val="100000"/>
              </a:lnSpc>
              <a:defRPr sz="3600">
                <a:solidFill>
                  <a:schemeClr val="bg2"/>
                </a:solidFill>
                <a:latin typeface="Poppins Medium" panose="00000600000000000000" pitchFamily="2" charset="0"/>
                <a:cs typeface="Poppins Medium" panose="00000600000000000000" pitchFamily="2" charset="0"/>
              </a:defRPr>
            </a:lvl1pPr>
          </a:lstStyle>
          <a:p>
            <a:r>
              <a:rPr lang="en-US"/>
              <a:t>Headline, Poppins </a:t>
            </a:r>
            <a:br>
              <a:rPr lang="en-US"/>
            </a:br>
            <a:r>
              <a:rPr lang="en-US"/>
              <a:t>Medium, 36pt</a:t>
            </a:r>
          </a:p>
        </p:txBody>
      </p:sp>
      <p:sp>
        <p:nvSpPr>
          <p:cNvPr id="3" name="Subtitle 2"/>
          <p:cNvSpPr>
            <a:spLocks noGrp="1"/>
          </p:cNvSpPr>
          <p:nvPr>
            <p:ph type="subTitle" idx="1" hasCustomPrompt="1"/>
          </p:nvPr>
        </p:nvSpPr>
        <p:spPr bwMode="gray">
          <a:xfrm>
            <a:off x="431800" y="2795997"/>
            <a:ext cx="4482000" cy="570028"/>
          </a:xfrm>
        </p:spPr>
        <p:txBody>
          <a:bodyPr>
            <a:noAutofit/>
          </a:bodyPr>
          <a:lstStyle>
            <a:lvl1pPr marL="0" indent="0" algn="l" rtl="0">
              <a:lnSpc>
                <a:spcPct val="120000"/>
              </a:lnSpc>
              <a:spcBef>
                <a:spcPts val="0"/>
              </a:spcBef>
              <a:buNone/>
              <a:defRPr sz="1600">
                <a:solidFill>
                  <a:schemeClr val="bg2"/>
                </a:solidFill>
                <a:latin typeface="Poppins Light" panose="00000400000000000000" pitchFamily="2" charset="0"/>
                <a:cs typeface="Poppins Light" panose="00000400000000000000" pitchFamily="2" charset="0"/>
              </a:defRPr>
            </a:lvl1pPr>
            <a:lvl2pPr marL="399410" indent="0" algn="ctr">
              <a:buNone/>
              <a:defRPr sz="1747"/>
            </a:lvl2pPr>
            <a:lvl3pPr marL="798820" indent="0" algn="ctr">
              <a:buNone/>
              <a:defRPr sz="1572"/>
            </a:lvl3pPr>
            <a:lvl4pPr marL="1198230" indent="0" algn="ctr">
              <a:buNone/>
              <a:defRPr sz="1398"/>
            </a:lvl4pPr>
            <a:lvl5pPr marL="1597640" indent="0" algn="ctr">
              <a:buNone/>
              <a:defRPr sz="1398"/>
            </a:lvl5pPr>
            <a:lvl6pPr marL="1997050" indent="0" algn="ctr">
              <a:buNone/>
              <a:defRPr sz="1398"/>
            </a:lvl6pPr>
            <a:lvl7pPr marL="2396460" indent="0" algn="ctr">
              <a:buNone/>
              <a:defRPr sz="1398"/>
            </a:lvl7pPr>
            <a:lvl8pPr marL="2795869" indent="0" algn="ctr">
              <a:buNone/>
              <a:defRPr sz="1398"/>
            </a:lvl8pPr>
            <a:lvl9pPr marL="3195279" indent="0" algn="ctr">
              <a:buNone/>
              <a:defRPr sz="1398"/>
            </a:lvl9pPr>
          </a:lstStyle>
          <a:p>
            <a:r>
              <a:rPr lang="en-US"/>
              <a:t>Insert subheading here,</a:t>
            </a:r>
            <a:br>
              <a:rPr lang="en-US"/>
            </a:br>
            <a:r>
              <a:rPr lang="en-US"/>
              <a:t>Poppins Light, 16pt</a:t>
            </a:r>
          </a:p>
        </p:txBody>
      </p:sp>
      <p:sp>
        <p:nvSpPr>
          <p:cNvPr id="12" name="Date Placeholder 11">
            <a:extLst>
              <a:ext uri="{FF2B5EF4-FFF2-40B4-BE49-F238E27FC236}">
                <a16:creationId xmlns:a16="http://schemas.microsoft.com/office/drawing/2014/main" id="{A187E8F7-7980-4071-86D3-3EAAD9BCD857}"/>
              </a:ext>
            </a:extLst>
          </p:cNvPr>
          <p:cNvSpPr>
            <a:spLocks noGrp="1"/>
          </p:cNvSpPr>
          <p:nvPr>
            <p:ph type="dt" sz="half" idx="12"/>
          </p:nvPr>
        </p:nvSpPr>
        <p:spPr bwMode="gray">
          <a:xfrm>
            <a:off x="1562101" y="5458539"/>
            <a:ext cx="1133474" cy="123111"/>
          </a:xfrm>
        </p:spPr>
        <p:txBody>
          <a:bodyPr anchor="b">
            <a:noAutofit/>
          </a:bodyPr>
          <a:lstStyle>
            <a:lvl1pPr rtl="0">
              <a:lnSpc>
                <a:spcPct val="100000"/>
              </a:lnSpc>
              <a:defRPr>
                <a:solidFill>
                  <a:schemeClr val="bg2"/>
                </a:solidFill>
              </a:defRPr>
            </a:lvl1pPr>
          </a:lstStyle>
          <a:p>
            <a:endParaRPr lang="en-US"/>
          </a:p>
        </p:txBody>
      </p:sp>
      <p:sp>
        <p:nvSpPr>
          <p:cNvPr id="14" name="Text Placeholder 13">
            <a:extLst>
              <a:ext uri="{FF2B5EF4-FFF2-40B4-BE49-F238E27FC236}">
                <a16:creationId xmlns:a16="http://schemas.microsoft.com/office/drawing/2014/main" id="{76CD6EC1-E5B5-4A70-A9D6-1E4E812B18BE}"/>
              </a:ext>
            </a:extLst>
          </p:cNvPr>
          <p:cNvSpPr>
            <a:spLocks noGrp="1"/>
          </p:cNvSpPr>
          <p:nvPr>
            <p:ph type="body" sz="quarter" idx="13" hasCustomPrompt="1"/>
          </p:nvPr>
        </p:nvSpPr>
        <p:spPr bwMode="gray">
          <a:xfrm>
            <a:off x="431801" y="5458539"/>
            <a:ext cx="585788" cy="123111"/>
          </a:xfrm>
        </p:spPr>
        <p:txBody>
          <a:bodyPr anchor="b">
            <a:noAutofit/>
          </a:bodyPr>
          <a:lstStyle>
            <a:lvl1pPr rtl="0">
              <a:lnSpc>
                <a:spcPct val="100000"/>
              </a:lnSpc>
              <a:defRPr sz="800">
                <a:solidFill>
                  <a:schemeClr val="bg2"/>
                </a:solidFill>
              </a:defRPr>
            </a:lvl1pPr>
          </a:lstStyle>
          <a:p>
            <a:pPr lvl="0"/>
            <a:r>
              <a:rPr lang="en-US"/>
              <a:t>Version 1.1</a:t>
            </a:r>
          </a:p>
        </p:txBody>
      </p:sp>
      <p:grpSp>
        <p:nvGrpSpPr>
          <p:cNvPr id="18" name="Group 17">
            <a:extLst>
              <a:ext uri="{FF2B5EF4-FFF2-40B4-BE49-F238E27FC236}">
                <a16:creationId xmlns:a16="http://schemas.microsoft.com/office/drawing/2014/main" id="{4F1CCCBD-9765-4682-829A-D84F122E0A0A}"/>
              </a:ext>
            </a:extLst>
          </p:cNvPr>
          <p:cNvGrpSpPr/>
          <p:nvPr userDrawn="1"/>
        </p:nvGrpSpPr>
        <p:grpSpPr bwMode="gray">
          <a:xfrm>
            <a:off x="466725" y="431272"/>
            <a:ext cx="1647825" cy="399512"/>
            <a:chOff x="438942" y="5320889"/>
            <a:chExt cx="1075533" cy="260761"/>
          </a:xfrm>
          <a:solidFill>
            <a:schemeClr val="bg2"/>
          </a:solidFill>
        </p:grpSpPr>
        <p:sp>
          <p:nvSpPr>
            <p:cNvPr id="19" name="Graphic 12">
              <a:extLst>
                <a:ext uri="{FF2B5EF4-FFF2-40B4-BE49-F238E27FC236}">
                  <a16:creationId xmlns:a16="http://schemas.microsoft.com/office/drawing/2014/main" id="{B9EDC884-AAE4-41F0-AE9A-734CDB250B1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20" name="Graphic 12">
              <a:extLst>
                <a:ext uri="{FF2B5EF4-FFF2-40B4-BE49-F238E27FC236}">
                  <a16:creationId xmlns:a16="http://schemas.microsoft.com/office/drawing/2014/main" id="{058C1B8E-4A6A-4B21-B1A0-F7833946A850}"/>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17" name="Picture Placeholder 16">
            <a:extLst>
              <a:ext uri="{FF2B5EF4-FFF2-40B4-BE49-F238E27FC236}">
                <a16:creationId xmlns:a16="http://schemas.microsoft.com/office/drawing/2014/main" id="{3158AC2D-D2D8-4392-90E3-D226D2BE1C6A}"/>
              </a:ext>
            </a:extLst>
          </p:cNvPr>
          <p:cNvSpPr>
            <a:spLocks noGrp="1" noChangeAspect="1"/>
          </p:cNvSpPr>
          <p:nvPr>
            <p:ph type="pic" sz="quarter" idx="14" hasCustomPrompt="1"/>
          </p:nvPr>
        </p:nvSpPr>
        <p:spPr bwMode="gray">
          <a:xfrm>
            <a:off x="5129339" y="433388"/>
            <a:ext cx="5121346" cy="5123946"/>
          </a:xfrm>
          <a:custGeom>
            <a:avLst/>
            <a:gdLst>
              <a:gd name="connsiteX0" fmla="*/ 2554651 w 5121346"/>
              <a:gd name="connsiteY0" fmla="*/ 0 h 5123946"/>
              <a:gd name="connsiteX1" fmla="*/ 2569105 w 5121346"/>
              <a:gd name="connsiteY1" fmla="*/ 0 h 5123946"/>
              <a:gd name="connsiteX2" fmla="*/ 2729128 w 5121346"/>
              <a:gd name="connsiteY2" fmla="*/ 11209 h 5123946"/>
              <a:gd name="connsiteX3" fmla="*/ 3327090 w 5121346"/>
              <a:gd name="connsiteY3" fmla="*/ 774574 h 5123946"/>
              <a:gd name="connsiteX4" fmla="*/ 3327090 w 5121346"/>
              <a:gd name="connsiteY4" fmla="*/ 1794387 h 5123946"/>
              <a:gd name="connsiteX5" fmla="*/ 4347030 w 5121346"/>
              <a:gd name="connsiteY5" fmla="*/ 1794387 h 5123946"/>
              <a:gd name="connsiteX6" fmla="*/ 5121346 w 5121346"/>
              <a:gd name="connsiteY6" fmla="*/ 2564513 h 5123946"/>
              <a:gd name="connsiteX7" fmla="*/ 4347030 w 5121346"/>
              <a:gd name="connsiteY7" fmla="*/ 3329691 h 5123946"/>
              <a:gd name="connsiteX8" fmla="*/ 3327218 w 5121346"/>
              <a:gd name="connsiteY8" fmla="*/ 3329691 h 5123946"/>
              <a:gd name="connsiteX9" fmla="*/ 3327218 w 5121346"/>
              <a:gd name="connsiteY9" fmla="*/ 4349630 h 5123946"/>
              <a:gd name="connsiteX10" fmla="*/ 2557090 w 5121346"/>
              <a:gd name="connsiteY10" fmla="*/ 5123946 h 5123946"/>
              <a:gd name="connsiteX11" fmla="*/ 1791912 w 5121346"/>
              <a:gd name="connsiteY11" fmla="*/ 4349630 h 5123946"/>
              <a:gd name="connsiteX12" fmla="*/ 1791912 w 5121346"/>
              <a:gd name="connsiteY12" fmla="*/ 3329691 h 5123946"/>
              <a:gd name="connsiteX13" fmla="*/ 771974 w 5121346"/>
              <a:gd name="connsiteY13" fmla="*/ 3329691 h 5123946"/>
              <a:gd name="connsiteX14" fmla="*/ 9364 w 5121346"/>
              <a:gd name="connsiteY14" fmla="*/ 2728497 h 5123946"/>
              <a:gd name="connsiteX15" fmla="*/ 0 w 5121346"/>
              <a:gd name="connsiteY15" fmla="*/ 2593477 h 5123946"/>
              <a:gd name="connsiteX16" fmla="*/ 0 w 5121346"/>
              <a:gd name="connsiteY16" fmla="*/ 2526147 h 5123946"/>
              <a:gd name="connsiteX17" fmla="*/ 9338 w 5121346"/>
              <a:gd name="connsiteY17" fmla="*/ 2392471 h 5123946"/>
              <a:gd name="connsiteX18" fmla="*/ 771974 w 5121346"/>
              <a:gd name="connsiteY18" fmla="*/ 1794387 h 5123946"/>
              <a:gd name="connsiteX19" fmla="*/ 1791912 w 5121346"/>
              <a:gd name="connsiteY19" fmla="*/ 1794387 h 5123946"/>
              <a:gd name="connsiteX20" fmla="*/ 1791912 w 5121346"/>
              <a:gd name="connsiteY20" fmla="*/ 774574 h 5123946"/>
              <a:gd name="connsiteX21" fmla="*/ 1791786 w 5121346"/>
              <a:gd name="connsiteY21" fmla="*/ 774574 h 5123946"/>
              <a:gd name="connsiteX22" fmla="*/ 2393065 w 5121346"/>
              <a:gd name="connsiteY22" fmla="*/ 11209 h 512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6" h="5123946">
                <a:moveTo>
                  <a:pt x="2554651" y="0"/>
                </a:moveTo>
                <a:lnTo>
                  <a:pt x="2569105" y="0"/>
                </a:lnTo>
                <a:lnTo>
                  <a:pt x="2729128" y="11209"/>
                </a:lnTo>
                <a:cubicBezTo>
                  <a:pt x="3099481" y="66004"/>
                  <a:pt x="3327090" y="313967"/>
                  <a:pt x="3327090" y="774574"/>
                </a:cubicBezTo>
                <a:lnTo>
                  <a:pt x="3327090" y="1794387"/>
                </a:lnTo>
                <a:lnTo>
                  <a:pt x="4347030" y="1794387"/>
                </a:lnTo>
                <a:cubicBezTo>
                  <a:pt x="4872675" y="1794387"/>
                  <a:pt x="5121346" y="2091801"/>
                  <a:pt x="5121346" y="2564513"/>
                </a:cubicBezTo>
                <a:cubicBezTo>
                  <a:pt x="5121346" y="3032404"/>
                  <a:pt x="4873311" y="3329691"/>
                  <a:pt x="4347030" y="3329691"/>
                </a:cubicBezTo>
                <a:lnTo>
                  <a:pt x="3327218" y="3329691"/>
                </a:lnTo>
                <a:lnTo>
                  <a:pt x="3327218" y="4349630"/>
                </a:lnTo>
                <a:cubicBezTo>
                  <a:pt x="3327218" y="4875404"/>
                  <a:pt x="3029931" y="5123946"/>
                  <a:pt x="2557090" y="5123946"/>
                </a:cubicBezTo>
                <a:cubicBezTo>
                  <a:pt x="2089200" y="5123946"/>
                  <a:pt x="1791912" y="4876039"/>
                  <a:pt x="1791912" y="4349630"/>
                </a:cubicBezTo>
                <a:lnTo>
                  <a:pt x="1791912" y="3329691"/>
                </a:lnTo>
                <a:lnTo>
                  <a:pt x="771974" y="3329691"/>
                </a:lnTo>
                <a:cubicBezTo>
                  <a:pt x="311922" y="3329691"/>
                  <a:pt x="64125" y="3102081"/>
                  <a:pt x="9364" y="2728497"/>
                </a:cubicBezTo>
                <a:lnTo>
                  <a:pt x="0" y="2593477"/>
                </a:lnTo>
                <a:lnTo>
                  <a:pt x="0" y="2526147"/>
                </a:lnTo>
                <a:lnTo>
                  <a:pt x="9338" y="2392471"/>
                </a:lnTo>
                <a:cubicBezTo>
                  <a:pt x="63986" y="2022095"/>
                  <a:pt x="311366" y="1794387"/>
                  <a:pt x="771974" y="1794387"/>
                </a:cubicBezTo>
                <a:lnTo>
                  <a:pt x="1791912" y="1794387"/>
                </a:lnTo>
                <a:lnTo>
                  <a:pt x="1791912" y="774574"/>
                </a:lnTo>
                <a:lnTo>
                  <a:pt x="1791786" y="774574"/>
                </a:lnTo>
                <a:cubicBezTo>
                  <a:pt x="1791786" y="313967"/>
                  <a:pt x="2019397" y="66004"/>
                  <a:pt x="2393065" y="11209"/>
                </a:cubicBezTo>
                <a:close/>
              </a:path>
            </a:pathLst>
          </a:custGeom>
          <a:solidFill>
            <a:schemeClr val="bg1"/>
          </a:solidFill>
        </p:spPr>
        <p:txBody>
          <a:bodyPr wrap="square">
            <a:noAutofit/>
          </a:bodyPr>
          <a:lstStyle>
            <a:lvl1pPr algn="ctr" rtl="0">
              <a:defRPr/>
            </a:lvl1pPr>
          </a:lstStyle>
          <a:p>
            <a:r>
              <a:rPr lang="en-US"/>
              <a:t> </a:t>
            </a:r>
          </a:p>
        </p:txBody>
      </p:sp>
    </p:spTree>
    <p:extLst>
      <p:ext uri="{BB962C8B-B14F-4D97-AF65-F5344CB8AC3E}">
        <p14:creationId xmlns:p14="http://schemas.microsoft.com/office/powerpoint/2010/main" val="4109937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CEB3DEC-03B3-4DD1-8ABF-030504958AB0}"/>
              </a:ext>
            </a:extLst>
          </p:cNvPr>
          <p:cNvGraphicFramePr>
            <a:graphicFrameLocks noChangeAspect="1"/>
          </p:cNvGraphicFramePr>
          <p:nvPr userDrawn="1">
            <p:custDataLst>
              <p:tags r:id="rId1"/>
            </p:custDataLst>
            <p:extLst>
              <p:ext uri="{D42A27DB-BD31-4B8C-83A1-F6EECF244321}">
                <p14:modId xmlns:p14="http://schemas.microsoft.com/office/powerpoint/2010/main" val="3843605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CEB3DEC-03B3-4DD1-8ABF-030504958A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76898F-2E34-4DA5-AE77-E5A0BE639BF4}"/>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E30D3294-DFDA-429F-85E3-6898E5EA191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F40ADA5-D296-4475-AF99-87F638F604A3}"/>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8A433FE5-9578-4247-872A-60808330D7D1}"/>
              </a:ext>
            </a:extLst>
          </p:cNvPr>
          <p:cNvSpPr>
            <a:spLocks noGrp="1"/>
          </p:cNvSpPr>
          <p:nvPr>
            <p:ph type="body" sz="quarter" idx="12" hasCustomPrompt="1"/>
          </p:nvPr>
        </p:nvSpPr>
        <p:spPr bwMode="gray"/>
        <p:txBody>
          <a:bodyPr/>
          <a:lstStyle>
            <a:lvl1pPr marL="216000" indent="-216000" rtl="0">
              <a:lnSpc>
                <a:spcPct val="113000"/>
              </a:lnSpc>
              <a:spcBef>
                <a:spcPts val="800"/>
              </a:spcBef>
              <a:buClr>
                <a:schemeClr val="tx1"/>
              </a:buClr>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1pPr>
            <a:lvl2pPr marL="432000" indent="-216000" rtl="0">
              <a:lnSpc>
                <a:spcPct val="113000"/>
              </a:lnSpc>
              <a:spcBef>
                <a:spcPts val="600"/>
              </a:spcBef>
              <a:buClr>
                <a:schemeClr val="tx1"/>
              </a:buClr>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2pPr>
            <a:lvl3pPr marL="648000" indent="-216000" rtl="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3pPr>
            <a:lvl4pPr marL="864000" indent="-216000" rtl="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4pPr>
            <a:lvl5pPr marL="1080000" indent="-216000" rtl="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5pPr>
            <a:lvl6pPr marL="1296000" indent="-21600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6pPr>
            <a:lvl7pPr marL="1512000" indent="-21600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7pPr>
            <a:lvl8pPr marL="1728000" indent="-21600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8pPr>
            <a:lvl9pPr marL="1944000" indent="-21600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9pPr>
          </a:lstStyle>
          <a:p>
            <a:pPr lvl="0"/>
            <a:r>
              <a:rPr lang="en-US"/>
              <a:t>First level, Poppins Light, 16pt</a:t>
            </a:r>
          </a:p>
          <a:p>
            <a:pPr lvl="1"/>
            <a:r>
              <a:rPr lang="en-US"/>
              <a:t>Second level, Poppins Light, 16pt</a:t>
            </a:r>
          </a:p>
          <a:p>
            <a:pPr lvl="2"/>
            <a:r>
              <a:rPr lang="en-US"/>
              <a:t>Third level, Poppins Light, 16pt</a:t>
            </a:r>
          </a:p>
          <a:p>
            <a:pPr lvl="3"/>
            <a:r>
              <a:rPr lang="en-US"/>
              <a:t>Fourth level, Poppins Light, 16pt</a:t>
            </a:r>
          </a:p>
          <a:p>
            <a:pPr lvl="4"/>
            <a:r>
              <a:rPr lang="en-US"/>
              <a:t>Fifth level, Poppins Light, 16pt</a:t>
            </a:r>
          </a:p>
          <a:p>
            <a:pPr lvl="5"/>
            <a:r>
              <a:rPr lang="en-US"/>
              <a:t>Sixth level, Poppins Light, 16pt</a:t>
            </a:r>
          </a:p>
          <a:p>
            <a:pPr lvl="6"/>
            <a:r>
              <a:rPr lang="en-US"/>
              <a:t>Seventh level, Poppins Light, 16pt</a:t>
            </a:r>
          </a:p>
          <a:p>
            <a:pPr lvl="7"/>
            <a:r>
              <a:rPr lang="en-US"/>
              <a:t>Eighth level, Poppins Light, 16pt</a:t>
            </a:r>
          </a:p>
          <a:p>
            <a:pPr lvl="8"/>
            <a:r>
              <a:rPr lang="en-US"/>
              <a:t>Ninth level, Poppins Light, 16pt</a:t>
            </a:r>
          </a:p>
        </p:txBody>
      </p:sp>
    </p:spTree>
    <p:extLst>
      <p:ext uri="{BB962C8B-B14F-4D97-AF65-F5344CB8AC3E}">
        <p14:creationId xmlns:p14="http://schemas.microsoft.com/office/powerpoint/2010/main" val="2535425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nefits lis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CEB3DEC-03B3-4DD1-8ABF-030504958AB0}"/>
              </a:ext>
            </a:extLst>
          </p:cNvPr>
          <p:cNvGraphicFramePr>
            <a:graphicFrameLocks noChangeAspect="1"/>
          </p:cNvGraphicFramePr>
          <p:nvPr userDrawn="1">
            <p:custDataLst>
              <p:tags r:id="rId1"/>
            </p:custDataLst>
            <p:extLst>
              <p:ext uri="{D42A27DB-BD31-4B8C-83A1-F6EECF244321}">
                <p14:modId xmlns:p14="http://schemas.microsoft.com/office/powerpoint/2010/main" val="1850656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CEB3DEC-03B3-4DD1-8ABF-030504958A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76898F-2E34-4DA5-AE77-E5A0BE639BF4}"/>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E30D3294-DFDA-429F-85E3-6898E5EA191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F40ADA5-D296-4475-AF99-87F638F604A3}"/>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8A433FE5-9578-4247-872A-60808330D7D1}"/>
              </a:ext>
            </a:extLst>
          </p:cNvPr>
          <p:cNvSpPr>
            <a:spLocks noGrp="1"/>
          </p:cNvSpPr>
          <p:nvPr>
            <p:ph type="body" sz="quarter" idx="12" hasCustomPrompt="1"/>
          </p:nvPr>
        </p:nvSpPr>
        <p:spPr bwMode="gray"/>
        <p:txBody>
          <a:bodyPr/>
          <a:lstStyle>
            <a:lvl1pPr marL="216000" indent="-216000" rtl="0">
              <a:lnSpc>
                <a:spcPct val="113000"/>
              </a:lnSpc>
              <a:spcBef>
                <a:spcPts val="800"/>
              </a:spcBef>
              <a:buClr>
                <a:schemeClr val="tx1"/>
              </a:buClr>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1pPr>
            <a:lvl2pPr marL="432000" indent="-216000" rtl="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2pPr>
            <a:lvl3pPr marL="648000" indent="-216000" rtl="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3pPr>
            <a:lvl4pPr marL="864000" indent="-216000" rtl="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4pPr>
            <a:lvl5pPr marL="1080000" indent="-216000" rtl="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5pPr>
            <a:lvl6pPr marL="1296000" indent="-21600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6pPr>
            <a:lvl7pPr marL="1512000" indent="-21600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7pPr>
            <a:lvl8pPr marL="1728000" indent="-21600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8pPr>
            <a:lvl9pPr marL="1944000" indent="-21600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9pPr>
          </a:lstStyle>
          <a:p>
            <a:pPr lvl="0"/>
            <a:r>
              <a:rPr lang="en-US"/>
              <a:t>First level, Poppins Light, 16pt, "+" used for benefits only</a:t>
            </a:r>
          </a:p>
          <a:p>
            <a:pPr lvl="1"/>
            <a:r>
              <a:rPr lang="en-US"/>
              <a:t>Second level, Poppins Light, 16pt</a:t>
            </a:r>
          </a:p>
          <a:p>
            <a:pPr lvl="2"/>
            <a:r>
              <a:rPr lang="en-US"/>
              <a:t>Third level, Poppins Light, 16pt</a:t>
            </a:r>
          </a:p>
          <a:p>
            <a:pPr lvl="3"/>
            <a:r>
              <a:rPr lang="en-US"/>
              <a:t>Fourth level, Poppins Light, 16pt</a:t>
            </a:r>
          </a:p>
          <a:p>
            <a:pPr lvl="4"/>
            <a:r>
              <a:rPr lang="en-US"/>
              <a:t>Fifth level, Poppins Light, 16pt</a:t>
            </a:r>
          </a:p>
          <a:p>
            <a:pPr lvl="5"/>
            <a:r>
              <a:rPr lang="en-US"/>
              <a:t>Sixth level, Poppins Light, 16pt</a:t>
            </a:r>
          </a:p>
          <a:p>
            <a:pPr lvl="6"/>
            <a:r>
              <a:rPr lang="en-US"/>
              <a:t>Seventh level, Poppins Light, 16pt</a:t>
            </a:r>
          </a:p>
          <a:p>
            <a:pPr lvl="7"/>
            <a:r>
              <a:rPr lang="en-US"/>
              <a:t>Eighth level, Poppins Light, 16pt</a:t>
            </a:r>
          </a:p>
          <a:p>
            <a:pPr lvl="8"/>
            <a:r>
              <a:rPr lang="en-US"/>
              <a:t>Ninth level, Poppins Light, 16pt</a:t>
            </a:r>
          </a:p>
        </p:txBody>
      </p:sp>
    </p:spTree>
    <p:extLst>
      <p:ext uri="{BB962C8B-B14F-4D97-AF65-F5344CB8AC3E}">
        <p14:creationId xmlns:p14="http://schemas.microsoft.com/office/powerpoint/2010/main" val="1225899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CEB3DEC-03B3-4DD1-8ABF-030504958AB0}"/>
              </a:ext>
            </a:extLst>
          </p:cNvPr>
          <p:cNvGraphicFramePr>
            <a:graphicFrameLocks noChangeAspect="1"/>
          </p:cNvGraphicFramePr>
          <p:nvPr userDrawn="1">
            <p:custDataLst>
              <p:tags r:id="rId1"/>
            </p:custDataLst>
            <p:extLst>
              <p:ext uri="{D42A27DB-BD31-4B8C-83A1-F6EECF244321}">
                <p14:modId xmlns:p14="http://schemas.microsoft.com/office/powerpoint/2010/main" val="343772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CEB3DEC-03B3-4DD1-8ABF-030504958A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76898F-2E34-4DA5-AE77-E5A0BE639BF4}"/>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E30D3294-DFDA-429F-85E3-6898E5EA191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F40ADA5-D296-4475-AF99-87F638F604A3}"/>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Tree>
    <p:extLst>
      <p:ext uri="{BB962C8B-B14F-4D97-AF65-F5344CB8AC3E}">
        <p14:creationId xmlns:p14="http://schemas.microsoft.com/office/powerpoint/2010/main" val="1707882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 copy 1 column white w/ imag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4E9AD6C-4F8A-4F2B-9518-C48344A462E7}"/>
              </a:ext>
            </a:extLst>
          </p:cNvPr>
          <p:cNvGraphicFramePr>
            <a:graphicFrameLocks noChangeAspect="1"/>
          </p:cNvGraphicFramePr>
          <p:nvPr userDrawn="1">
            <p:custDataLst>
              <p:tags r:id="rId1"/>
            </p:custDataLst>
            <p:extLst>
              <p:ext uri="{D42A27DB-BD31-4B8C-83A1-F6EECF244321}">
                <p14:modId xmlns:p14="http://schemas.microsoft.com/office/powerpoint/2010/main" val="3438283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54E9AD6C-4F8A-4F2B-9518-C48344A462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986943BD-216B-451E-9515-328D0CDA21B6}"/>
              </a:ext>
            </a:extLst>
          </p:cNvPr>
          <p:cNvSpPr>
            <a:spLocks noGrp="1"/>
          </p:cNvSpPr>
          <p:nvPr>
            <p:ph type="pic" sz="quarter" idx="14" hasCustomPrompt="1"/>
          </p:nvPr>
        </p:nvSpPr>
        <p:spPr bwMode="gray">
          <a:xfrm>
            <a:off x="5345906" y="0"/>
            <a:ext cx="5345907"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4483099"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4483099"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0"/>
              </a:spcBef>
              <a:defRPr/>
            </a:lvl3pPr>
            <a:lvl4pPr marL="432000" indent="-216000" rtl="0">
              <a:defRPr/>
            </a:lvl4pPr>
            <a:lvl5pPr marL="648000" rtl="0">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1814260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ody copy 1 column gradient w/ imag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BF77DFB-AA05-4898-90FC-4F4CECF6CDFD}"/>
              </a:ext>
            </a:extLst>
          </p:cNvPr>
          <p:cNvGraphicFramePr>
            <a:graphicFrameLocks noChangeAspect="1"/>
          </p:cNvGraphicFramePr>
          <p:nvPr userDrawn="1">
            <p:custDataLst>
              <p:tags r:id="rId1"/>
            </p:custDataLst>
            <p:extLst>
              <p:ext uri="{D42A27DB-BD31-4B8C-83A1-F6EECF244321}">
                <p14:modId xmlns:p14="http://schemas.microsoft.com/office/powerpoint/2010/main" val="1061897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CBF77DFB-AA05-4898-90FC-4F4CECF6CD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00B5FF55-7645-4204-9035-F839556D85C1}"/>
              </a:ext>
            </a:extLst>
          </p:cNvPr>
          <p:cNvSpPr/>
          <p:nvPr userDrawn="1"/>
        </p:nvSpPr>
        <p:spPr bwMode="gray">
          <a:xfrm>
            <a:off x="1" y="0"/>
            <a:ext cx="5345906"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10" name="Picture Placeholder 9">
            <a:extLst>
              <a:ext uri="{FF2B5EF4-FFF2-40B4-BE49-F238E27FC236}">
                <a16:creationId xmlns:a16="http://schemas.microsoft.com/office/drawing/2014/main" id="{986943BD-216B-451E-9515-328D0CDA21B6}"/>
              </a:ext>
            </a:extLst>
          </p:cNvPr>
          <p:cNvSpPr>
            <a:spLocks noGrp="1"/>
          </p:cNvSpPr>
          <p:nvPr>
            <p:ph type="pic" sz="quarter" idx="14" hasCustomPrompt="1"/>
          </p:nvPr>
        </p:nvSpPr>
        <p:spPr bwMode="gray">
          <a:xfrm>
            <a:off x="5345906" y="0"/>
            <a:ext cx="5345907"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4483099" cy="548740"/>
          </a:xfrm>
        </p:spPr>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4483099" cy="3600450"/>
          </a:xfrm>
        </p:spPr>
        <p:txBody>
          <a:bodyPr/>
          <a:lstStyle>
            <a:lvl1pPr rtl="0">
              <a:defRPr b="1">
                <a:solidFill>
                  <a:schemeClr val="bg2"/>
                </a:solidFill>
                <a:latin typeface="+mn-lt"/>
              </a:defRPr>
            </a:lvl1pPr>
            <a:lvl2pPr marL="0" indent="0" rtl="0">
              <a:buFont typeface="Arial" panose="020B0604020202020204" pitchFamily="34" charset="0"/>
              <a:buNone/>
              <a:defRPr>
                <a:solidFill>
                  <a:schemeClr val="bg2"/>
                </a:solidFill>
              </a:defRPr>
            </a:lvl2pPr>
            <a:lvl3pPr marL="216000" indent="-216000" rtl="0">
              <a:spcBef>
                <a:spcPts val="0"/>
              </a:spcBef>
              <a:buFontTx/>
              <a:buBlip>
                <a:blip r:embed="rId5"/>
              </a:buBlip>
              <a:defRPr>
                <a:solidFill>
                  <a:schemeClr val="bg2"/>
                </a:solidFill>
              </a:defRPr>
            </a:lvl3pPr>
            <a:lvl4pPr marL="432000" indent="-216000" rtl="0">
              <a:buFontTx/>
              <a:buBlip>
                <a:blip r:embed="rId5"/>
              </a:buBlip>
              <a:defRPr>
                <a:solidFill>
                  <a:schemeClr val="bg2"/>
                </a:solidFill>
              </a:defRPr>
            </a:lvl4pPr>
            <a:lvl5pPr marL="648000" indent="-216000" rtl="0">
              <a:buFontTx/>
              <a:buBlip>
                <a:blip r:embed="rId5"/>
              </a:buBlip>
              <a:defRPr>
                <a:solidFill>
                  <a:schemeClr val="bg2"/>
                </a:solidFill>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grpSp>
        <p:nvGrpSpPr>
          <p:cNvPr id="9" name="Group 8">
            <a:extLst>
              <a:ext uri="{FF2B5EF4-FFF2-40B4-BE49-F238E27FC236}">
                <a16:creationId xmlns:a16="http://schemas.microsoft.com/office/drawing/2014/main" id="{AD4E02BC-3700-46DA-9CC6-4D88C897CED2}"/>
              </a:ext>
            </a:extLst>
          </p:cNvPr>
          <p:cNvGrpSpPr/>
          <p:nvPr userDrawn="1"/>
        </p:nvGrpSpPr>
        <p:grpSpPr bwMode="gray">
          <a:xfrm>
            <a:off x="438942" y="5320889"/>
            <a:ext cx="1075533" cy="260761"/>
            <a:chOff x="438942" y="5320889"/>
            <a:chExt cx="1075533" cy="260761"/>
          </a:xfrm>
          <a:solidFill>
            <a:schemeClr val="bg2"/>
          </a:solidFill>
        </p:grpSpPr>
        <p:sp>
          <p:nvSpPr>
            <p:cNvPr id="11" name="Graphic 12">
              <a:extLst>
                <a:ext uri="{FF2B5EF4-FFF2-40B4-BE49-F238E27FC236}">
                  <a16:creationId xmlns:a16="http://schemas.microsoft.com/office/drawing/2014/main" id="{1E5D04A3-823B-4BC6-A1FE-1C7FE9401F5F}"/>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2" name="Graphic 12">
              <a:extLst>
                <a:ext uri="{FF2B5EF4-FFF2-40B4-BE49-F238E27FC236}">
                  <a16:creationId xmlns:a16="http://schemas.microsoft.com/office/drawing/2014/main" id="{32FC7C19-EF4A-406F-9AD3-66BED8BE3E7A}"/>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4179741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 copy 2 columns ">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7C9CA639-DE39-413F-A47F-6C027584A329}"/>
              </a:ext>
            </a:extLst>
          </p:cNvPr>
          <p:cNvGraphicFramePr>
            <a:graphicFrameLocks noChangeAspect="1"/>
          </p:cNvGraphicFramePr>
          <p:nvPr userDrawn="1">
            <p:custDataLst>
              <p:tags r:id="rId1"/>
            </p:custDataLst>
            <p:extLst>
              <p:ext uri="{D42A27DB-BD31-4B8C-83A1-F6EECF244321}">
                <p14:modId xmlns:p14="http://schemas.microsoft.com/office/powerpoint/2010/main" val="1563781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7C9CA639-DE39-413F-A47F-6C027584A3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9401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vl6pPr marL="864000">
              <a:spcBef>
                <a:spcPts val="600"/>
              </a:spcBef>
              <a:defRPr/>
            </a:lvl6pPr>
            <a:lvl7pPr marL="1080000">
              <a:spcBef>
                <a:spcPts val="600"/>
              </a:spcBef>
              <a:defRPr/>
            </a:lvl7pPr>
            <a:lvl8pPr marL="1296000">
              <a:spcBef>
                <a:spcPts val="600"/>
              </a:spcBef>
              <a:defRPr/>
            </a:lvl8pPr>
          </a:lstStyle>
          <a:p>
            <a:pPr lvl="0"/>
            <a:r>
              <a:rPr lang="en-US"/>
              <a:t>First level, Noto Sans Bold, 11pt</a:t>
            </a:r>
          </a:p>
          <a:p>
            <a:pPr lvl="1"/>
            <a:r>
              <a:rPr lang="en-US"/>
              <a:t>Second level, Noto Sans, 11pt</a:t>
            </a:r>
          </a:p>
          <a:p>
            <a:pPr lvl="2"/>
            <a:r>
              <a:rPr lang="en-US"/>
              <a:t>Fourth level, Noto Sans Regular, 11pt</a:t>
            </a:r>
          </a:p>
          <a:p>
            <a:pPr lvl="3"/>
            <a:r>
              <a:rPr lang="en-US"/>
              <a:t>Fifth level, Noto Sans Regular, 11pt</a:t>
            </a:r>
          </a:p>
          <a:p>
            <a:pPr lvl="4"/>
            <a:r>
              <a:rPr lang="en-US"/>
              <a:t>Sixth level, Noto Sans Regular, 11pt</a:t>
            </a:r>
          </a:p>
          <a:p>
            <a:pPr lvl="5"/>
            <a:r>
              <a:rPr lang="en-US"/>
              <a:t>Seventh level, Noto Sans Regular, 11pt</a:t>
            </a:r>
          </a:p>
          <a:p>
            <a:pPr lvl="6"/>
            <a:r>
              <a:rPr lang="en-US"/>
              <a:t>Eight level, Noto Sans Regular, 11pt</a:t>
            </a:r>
          </a:p>
          <a:p>
            <a:pPr lvl="7"/>
            <a:r>
              <a:rPr lang="en-US"/>
              <a:t>Ninth level, Noto Sans Regular,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4624388" y="1455738"/>
            <a:ext cx="3957637"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vl6pPr marL="864000">
              <a:spcBef>
                <a:spcPts val="600"/>
              </a:spcBef>
              <a:defRPr/>
            </a:lvl6pPr>
            <a:lvl7pPr marL="1080000">
              <a:spcBef>
                <a:spcPts val="600"/>
              </a:spcBef>
              <a:defRPr/>
            </a:lvl7pPr>
            <a:lvl8pPr marL="1296000">
              <a:spcBef>
                <a:spcPts val="600"/>
              </a:spcBef>
              <a:defRPr/>
            </a:lvl8pPr>
          </a:lstStyle>
          <a:p>
            <a:pPr lvl="0"/>
            <a:r>
              <a:rPr lang="en-US"/>
              <a:t>First level, Noto Sans Bold, 11pt</a:t>
            </a:r>
          </a:p>
          <a:p>
            <a:pPr lvl="1"/>
            <a:r>
              <a:rPr lang="en-US"/>
              <a:t>Second level, Noto Sans, 11pt</a:t>
            </a:r>
          </a:p>
          <a:p>
            <a:pPr lvl="2"/>
            <a:r>
              <a:rPr lang="en-US"/>
              <a:t>Fourth level, Noto Sans Regular, 11pt</a:t>
            </a:r>
          </a:p>
          <a:p>
            <a:pPr lvl="3"/>
            <a:r>
              <a:rPr lang="en-US"/>
              <a:t>Fifth level, Noto Sans Regular, 11pt</a:t>
            </a:r>
          </a:p>
          <a:p>
            <a:pPr lvl="4"/>
            <a:r>
              <a:rPr lang="en-US"/>
              <a:t>Sixth level, Noto Sans Regular, 11pt</a:t>
            </a:r>
          </a:p>
          <a:p>
            <a:pPr lvl="5"/>
            <a:r>
              <a:rPr lang="en-US"/>
              <a:t>Seventh level, Noto Sans Regular, 11pt</a:t>
            </a:r>
          </a:p>
          <a:p>
            <a:pPr lvl="6"/>
            <a:r>
              <a:rPr lang="en-US"/>
              <a:t>Eight level, Noto Sans Regular, 11pt</a:t>
            </a:r>
          </a:p>
          <a:p>
            <a:pPr lvl="7"/>
            <a:r>
              <a:rPr lang="en-US"/>
              <a:t>Ninth level, Noto Sans Regular, 11pt</a:t>
            </a:r>
          </a:p>
        </p:txBody>
      </p:sp>
    </p:spTree>
    <p:extLst>
      <p:ext uri="{BB962C8B-B14F-4D97-AF65-F5344CB8AC3E}">
        <p14:creationId xmlns:p14="http://schemas.microsoft.com/office/powerpoint/2010/main" val="836192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dy copy 2 columns  w/ benefit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66414E9B-7E3B-4AAC-8BA0-50C74F3DE708}"/>
              </a:ext>
            </a:extLst>
          </p:cNvPr>
          <p:cNvGraphicFramePr>
            <a:graphicFrameLocks noChangeAspect="1"/>
          </p:cNvGraphicFramePr>
          <p:nvPr userDrawn="1">
            <p:custDataLst>
              <p:tags r:id="rId1"/>
            </p:custDataLst>
            <p:extLst>
              <p:ext uri="{D42A27DB-BD31-4B8C-83A1-F6EECF244321}">
                <p14:modId xmlns:p14="http://schemas.microsoft.com/office/powerpoint/2010/main" val="1158117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66414E9B-7E3B-4AAC-8BA0-50C74F3DE7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9401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vl6pPr marL="864000">
              <a:spcBef>
                <a:spcPts val="600"/>
              </a:spcBef>
              <a:defRPr/>
            </a:lvl6pPr>
            <a:lvl7pPr marL="1080000">
              <a:spcBef>
                <a:spcPts val="600"/>
              </a:spcBef>
              <a:defRPr/>
            </a:lvl7pPr>
            <a:lvl8pPr marL="1296000">
              <a:spcBef>
                <a:spcPts val="600"/>
              </a:spcBef>
              <a:defRPr/>
            </a:lvl8pPr>
          </a:lstStyle>
          <a:p>
            <a:pPr lvl="0"/>
            <a:r>
              <a:rPr lang="en-US"/>
              <a:t>First level, Noto Sans Bold, 11pt</a:t>
            </a:r>
          </a:p>
          <a:p>
            <a:pPr lvl="1"/>
            <a:r>
              <a:rPr lang="en-US"/>
              <a:t>Second level, Noto Sans, 11pt</a:t>
            </a:r>
          </a:p>
          <a:p>
            <a:pPr lvl="2"/>
            <a:r>
              <a:rPr lang="en-US"/>
              <a:t>Fourth level, Noto Sans Regular, 11pt</a:t>
            </a:r>
          </a:p>
          <a:p>
            <a:pPr lvl="3"/>
            <a:r>
              <a:rPr lang="en-US"/>
              <a:t>Fifth level, Noto Sans Regular, 11pt</a:t>
            </a:r>
          </a:p>
          <a:p>
            <a:pPr lvl="4"/>
            <a:r>
              <a:rPr lang="en-US"/>
              <a:t>Sixth level, Noto Sans Regular, 11pt</a:t>
            </a:r>
          </a:p>
          <a:p>
            <a:pPr lvl="5"/>
            <a:r>
              <a:rPr lang="en-US"/>
              <a:t>Seventh level, Noto Sans Regular, 11pt</a:t>
            </a:r>
          </a:p>
          <a:p>
            <a:pPr lvl="6"/>
            <a:r>
              <a:rPr lang="en-US"/>
              <a:t>Eight level, Noto Sans Regular, 11pt</a:t>
            </a:r>
          </a:p>
          <a:p>
            <a:pPr lvl="7"/>
            <a:r>
              <a:rPr lang="en-US"/>
              <a:t>Ninth level, Noto Sans Regular,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4624388" y="1455738"/>
            <a:ext cx="3957637" cy="3600450"/>
          </a:xfrm>
        </p:spPr>
        <p:txBody>
          <a:bodyPr/>
          <a:lstStyle>
            <a:lvl1pPr rtl="0">
              <a:defRPr b="1"/>
            </a:lvl1pPr>
            <a:lvl2pPr marL="0" indent="0" rtl="0">
              <a:buFont typeface="Arial" panose="020B0604020202020204" pitchFamily="34" charset="0"/>
              <a:buNone/>
              <a:defRPr/>
            </a:lvl2pPr>
            <a:lvl3pPr marL="216000" indent="-216000" rtl="0">
              <a:spcBef>
                <a:spcPts val="600"/>
              </a:spcBef>
              <a:buFont typeface="UniteFont" panose="02000509000000000000" pitchFamily="49" charset="0"/>
              <a:buChar char="+"/>
              <a:defRPr/>
            </a:lvl3pPr>
            <a:lvl4pPr marL="432000" indent="-216000" rtl="0">
              <a:spcBef>
                <a:spcPts val="600"/>
              </a:spcBef>
              <a:buFont typeface="UniteFont" panose="02000509000000000000" pitchFamily="49" charset="0"/>
              <a:buChar char="+"/>
              <a:defRPr/>
            </a:lvl4pPr>
            <a:lvl5pPr marL="648000" indent="-216000" rtl="0">
              <a:spcBef>
                <a:spcPts val="600"/>
              </a:spcBef>
              <a:buFont typeface="UniteFont" panose="02000509000000000000" pitchFamily="49" charset="0"/>
              <a:buChar char="+"/>
              <a:defRPr/>
            </a:lvl5pPr>
            <a:lvl6pPr marL="864000" indent="-216000">
              <a:spcBef>
                <a:spcPts val="600"/>
              </a:spcBef>
              <a:spcAft>
                <a:spcPts val="0"/>
              </a:spcAft>
              <a:buFont typeface="UniteFont" panose="02000509000000000000" pitchFamily="49" charset="0"/>
              <a:buChar char="+"/>
              <a:defRPr/>
            </a:lvl6pPr>
            <a:lvl7pPr marL="1080000" indent="-216000">
              <a:spcBef>
                <a:spcPts val="600"/>
              </a:spcBef>
              <a:spcAft>
                <a:spcPts val="0"/>
              </a:spcAft>
              <a:buFont typeface="UniteFont" panose="02000509000000000000" pitchFamily="49" charset="0"/>
              <a:buChar char="+"/>
              <a:defRPr/>
            </a:lvl7pPr>
            <a:lvl8pPr marL="1296000" indent="-216000">
              <a:spcBef>
                <a:spcPts val="600"/>
              </a:spcBef>
              <a:spcAft>
                <a:spcPts val="0"/>
              </a:spcAft>
              <a:buFont typeface="UniteFont" panose="02000509000000000000" pitchFamily="49" charset="0"/>
              <a:buChar char="+"/>
              <a:defRPr/>
            </a:lvl8pPr>
            <a:lvl9pPr marL="1512000" indent="-216000">
              <a:spcBef>
                <a:spcPts val="600"/>
              </a:spcBef>
              <a:spcAft>
                <a:spcPts val="0"/>
              </a:spcAft>
              <a:buFont typeface="UniteFont" panose="02000509000000000000" pitchFamily="49" charset="0"/>
              <a:buChar char="+"/>
              <a:defRPr/>
            </a:lvl9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a:p>
            <a:pPr lvl="5"/>
            <a:r>
              <a:rPr lang="en-US"/>
              <a:t>Sixth level, Noto Sans, 11pt</a:t>
            </a:r>
          </a:p>
          <a:p>
            <a:pPr lvl="6"/>
            <a:r>
              <a:rPr lang="en-US"/>
              <a:t>Seventh level, Noto Sans, 11pt</a:t>
            </a:r>
          </a:p>
          <a:p>
            <a:pPr lvl="7"/>
            <a:r>
              <a:rPr lang="en-US"/>
              <a:t>Eight level, Noto Sans, 11pt</a:t>
            </a:r>
          </a:p>
          <a:p>
            <a:pPr lvl="8"/>
            <a:r>
              <a:rPr lang="en-US"/>
              <a:t>Ninth level, Noto Sans, 11pt</a:t>
            </a:r>
          </a:p>
        </p:txBody>
      </p:sp>
    </p:spTree>
    <p:extLst>
      <p:ext uri="{BB962C8B-B14F-4D97-AF65-F5344CB8AC3E}">
        <p14:creationId xmlns:p14="http://schemas.microsoft.com/office/powerpoint/2010/main" val="1145001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dy copy 2 columns w/ image white">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B6838C32-5617-409D-B4B0-9D514AEDF145}"/>
              </a:ext>
            </a:extLst>
          </p:cNvPr>
          <p:cNvGraphicFramePr>
            <a:graphicFrameLocks noChangeAspect="1"/>
          </p:cNvGraphicFramePr>
          <p:nvPr userDrawn="1">
            <p:custDataLst>
              <p:tags r:id="rId1"/>
            </p:custDataLst>
            <p:extLst>
              <p:ext uri="{D42A27DB-BD31-4B8C-83A1-F6EECF244321}">
                <p14:modId xmlns:p14="http://schemas.microsoft.com/office/powerpoint/2010/main" val="1710199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B6838C32-5617-409D-B4B0-9D514AEDF1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6318250" y="0"/>
            <a:ext cx="4373563"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4778375"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22637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2946400" y="1455738"/>
            <a:ext cx="2263775"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3084343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dy copy 2 columns w/ image coral">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4836E3D-6DEC-42CA-BB07-B3C3A0021266}"/>
              </a:ext>
            </a:extLst>
          </p:cNvPr>
          <p:cNvGraphicFramePr>
            <a:graphicFrameLocks noChangeAspect="1"/>
          </p:cNvGraphicFramePr>
          <p:nvPr userDrawn="1">
            <p:custDataLst>
              <p:tags r:id="rId1"/>
            </p:custDataLst>
            <p:extLst>
              <p:ext uri="{D42A27DB-BD31-4B8C-83A1-F6EECF244321}">
                <p14:modId xmlns:p14="http://schemas.microsoft.com/office/powerpoint/2010/main" val="3547137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3" name="Objekt 12" hidden="1">
                        <a:extLst>
                          <a:ext uri="{FF2B5EF4-FFF2-40B4-BE49-F238E27FC236}">
                            <a16:creationId xmlns:a16="http://schemas.microsoft.com/office/drawing/2014/main" id="{F4836E3D-6DEC-42CA-BB07-B3C3A00212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D6E92660-FC6E-4F4E-A6B3-EFC80B51BFBC}"/>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6318250" y="0"/>
            <a:ext cx="4373563"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4778375" cy="548740"/>
          </a:xfrm>
        </p:spPr>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2263774" cy="3600450"/>
          </a:xfrm>
        </p:spPr>
        <p:txBody>
          <a:bodyPr/>
          <a:lstStyle>
            <a:lvl1pPr rtl="0">
              <a:defRPr b="1">
                <a:solidFill>
                  <a:schemeClr val="bg2"/>
                </a:solidFill>
                <a:latin typeface="+mn-lt"/>
              </a:defRPr>
            </a:lvl1pPr>
            <a:lvl2pPr marL="0" indent="0" rtl="0">
              <a:buFont typeface="Arial" panose="020B0604020202020204" pitchFamily="34" charset="0"/>
              <a:buNone/>
              <a:defRPr>
                <a:solidFill>
                  <a:schemeClr val="bg2"/>
                </a:solidFill>
              </a:defRPr>
            </a:lvl2pPr>
            <a:lvl3pPr marL="216000" indent="-216000" rtl="0">
              <a:spcBef>
                <a:spcPts val="600"/>
              </a:spcBef>
              <a:buClr>
                <a:schemeClr val="bg2"/>
              </a:buClr>
              <a:buFont typeface="UniteFont" panose="02000509000000000000" pitchFamily="49" charset="0"/>
              <a:buChar char="&gt;"/>
              <a:defRPr>
                <a:solidFill>
                  <a:schemeClr val="bg2"/>
                </a:solidFill>
              </a:defRPr>
            </a:lvl3pPr>
            <a:lvl4pPr marL="432000" indent="-216000" rtl="0">
              <a:spcBef>
                <a:spcPts val="600"/>
              </a:spcBef>
              <a:buClr>
                <a:schemeClr val="bg2"/>
              </a:buClr>
              <a:buFont typeface="UniteFont" panose="02000509000000000000" pitchFamily="49" charset="0"/>
              <a:buChar char="&gt;"/>
              <a:defRPr>
                <a:solidFill>
                  <a:schemeClr val="bg2"/>
                </a:solidFill>
              </a:defRPr>
            </a:lvl4pPr>
            <a:lvl5pPr marL="648000" indent="-216000" rtl="0">
              <a:spcBef>
                <a:spcPts val="600"/>
              </a:spcBef>
              <a:buClr>
                <a:schemeClr val="bg2"/>
              </a:buClr>
              <a:buFont typeface="UniteFont" panose="02000509000000000000" pitchFamily="49" charset="0"/>
              <a:buChar char="&gt;"/>
              <a:defRPr>
                <a:solidFill>
                  <a:schemeClr val="bg2"/>
                </a:solidFill>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2946400" y="1455738"/>
            <a:ext cx="2263775" cy="3600450"/>
          </a:xfrm>
        </p:spPr>
        <p:txBody>
          <a:bodyPr/>
          <a:lstStyle>
            <a:lvl1pPr rtl="0">
              <a:defRPr b="1">
                <a:solidFill>
                  <a:schemeClr val="bg2"/>
                </a:solidFill>
              </a:defRPr>
            </a:lvl1pPr>
            <a:lvl2pPr marL="0" indent="0" rtl="0">
              <a:buFont typeface="Arial" panose="020B0604020202020204" pitchFamily="34" charset="0"/>
              <a:buNone/>
              <a:defRPr>
                <a:solidFill>
                  <a:schemeClr val="bg2"/>
                </a:solidFill>
              </a:defRPr>
            </a:lvl2pPr>
            <a:lvl3pPr marL="216000" indent="-216000" rtl="0">
              <a:spcBef>
                <a:spcPts val="600"/>
              </a:spcBef>
              <a:buClr>
                <a:schemeClr val="bg2"/>
              </a:buClr>
              <a:buFont typeface="UniteFont" panose="02000509000000000000" pitchFamily="49" charset="0"/>
              <a:buChar char="&gt;"/>
              <a:defRPr>
                <a:solidFill>
                  <a:schemeClr val="bg2"/>
                </a:solidFill>
              </a:defRPr>
            </a:lvl3pPr>
            <a:lvl4pPr marL="432000" indent="-216000" rtl="0">
              <a:spcBef>
                <a:spcPts val="600"/>
              </a:spcBef>
              <a:buClr>
                <a:schemeClr val="bg2"/>
              </a:buClr>
              <a:buFont typeface="UniteFont" panose="02000509000000000000" pitchFamily="49" charset="0"/>
              <a:buChar char="&gt;"/>
              <a:defRPr>
                <a:solidFill>
                  <a:schemeClr val="bg2"/>
                </a:solidFill>
              </a:defRPr>
            </a:lvl4pPr>
            <a:lvl5pPr marL="648000" indent="-216000" rtl="0">
              <a:spcBef>
                <a:spcPts val="600"/>
              </a:spcBef>
              <a:buClr>
                <a:schemeClr val="bg2"/>
              </a:buClr>
              <a:buFont typeface="UniteFont" panose="02000509000000000000" pitchFamily="49" charset="0"/>
              <a:buChar char="&gt;"/>
              <a:defRPr>
                <a:solidFill>
                  <a:schemeClr val="bg2"/>
                </a:solidFill>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grpSp>
        <p:nvGrpSpPr>
          <p:cNvPr id="10" name="Group 9">
            <a:extLst>
              <a:ext uri="{FF2B5EF4-FFF2-40B4-BE49-F238E27FC236}">
                <a16:creationId xmlns:a16="http://schemas.microsoft.com/office/drawing/2014/main" id="{DD4F41AF-2485-420F-AB5F-6C6E80B652EB}"/>
              </a:ext>
            </a:extLst>
          </p:cNvPr>
          <p:cNvGrpSpPr/>
          <p:nvPr userDrawn="1"/>
        </p:nvGrpSpPr>
        <p:grpSpPr bwMode="gray">
          <a:xfrm>
            <a:off x="438942" y="5320889"/>
            <a:ext cx="1075533" cy="260761"/>
            <a:chOff x="438942" y="5320889"/>
            <a:chExt cx="1075533" cy="260761"/>
          </a:xfrm>
          <a:solidFill>
            <a:schemeClr val="bg1"/>
          </a:solidFill>
        </p:grpSpPr>
        <p:sp>
          <p:nvSpPr>
            <p:cNvPr id="11" name="Graphic 12">
              <a:extLst>
                <a:ext uri="{FF2B5EF4-FFF2-40B4-BE49-F238E27FC236}">
                  <a16:creationId xmlns:a16="http://schemas.microsoft.com/office/drawing/2014/main" id="{89E303CA-2484-46E5-9429-50A90344FF3A}"/>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2" name="Graphic 12">
              <a:extLst>
                <a:ext uri="{FF2B5EF4-FFF2-40B4-BE49-F238E27FC236}">
                  <a16:creationId xmlns:a16="http://schemas.microsoft.com/office/drawing/2014/main" id="{65183BC8-C57D-4A6B-8A4A-DB3872C5363A}"/>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464144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 statement + copy w/ image white">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EE72EEFC-C471-40E4-B193-CDD1C58AAD74}"/>
              </a:ext>
            </a:extLst>
          </p:cNvPr>
          <p:cNvGraphicFramePr>
            <a:graphicFrameLocks noChangeAspect="1"/>
          </p:cNvGraphicFramePr>
          <p:nvPr userDrawn="1">
            <p:custDataLst>
              <p:tags r:id="rId1"/>
            </p:custDataLst>
            <p:extLst>
              <p:ext uri="{D42A27DB-BD31-4B8C-83A1-F6EECF244321}">
                <p14:modId xmlns:p14="http://schemas.microsoft.com/office/powerpoint/2010/main" val="1427357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EE72EEFC-C471-40E4-B193-CDD1C58AAD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7156450" y="0"/>
            <a:ext cx="3535363"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6178550"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101974" cy="3600450"/>
          </a:xfrm>
        </p:spPr>
        <p:txBody>
          <a:bodyPr tIns="36000"/>
          <a:lstStyle>
            <a:lvl1pPr rtl="0">
              <a:lnSpc>
                <a:spcPct val="100000"/>
              </a:lnSpc>
              <a:defRPr sz="2400" b="0">
                <a:latin typeface="Poppins Light" panose="00000400000000000000" pitchFamily="2" charset="0"/>
                <a:cs typeface="Poppins Light" panose="00000400000000000000" pitchFamily="2" charset="0"/>
              </a:defRPr>
            </a:lvl1pPr>
            <a:lvl2pPr marL="0" indent="0">
              <a:buFont typeface="Arial" panose="020B0604020202020204" pitchFamily="34" charset="0"/>
              <a:buNone/>
              <a:defRPr/>
            </a:lvl2pPr>
            <a:lvl3pPr marL="216000" indent="-216000">
              <a:defRPr/>
            </a:lvl3pPr>
            <a:lvl4pPr marL="432000" indent="-216000">
              <a:defRPr/>
            </a:lvl4pPr>
            <a:lvl5pPr marL="648000">
              <a:defRPr/>
            </a:lvl5pPr>
          </a:lstStyle>
          <a:p>
            <a:pPr lvl="0"/>
            <a:r>
              <a:rPr lang="en-US"/>
              <a:t>Title or key statement, Poppins Light, 24</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1455738"/>
            <a:ext cx="2825750"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3518075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 image 2">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0AAD16C-F82C-4D2A-86E0-6B4B7B9849E3}"/>
              </a:ext>
            </a:extLst>
          </p:cNvPr>
          <p:cNvGraphicFramePr>
            <a:graphicFrameLocks noChangeAspect="1"/>
          </p:cNvGraphicFramePr>
          <p:nvPr userDrawn="1">
            <p:custDataLst>
              <p:tags r:id="rId1"/>
            </p:custDataLst>
            <p:extLst>
              <p:ext uri="{D42A27DB-BD31-4B8C-83A1-F6EECF244321}">
                <p14:modId xmlns:p14="http://schemas.microsoft.com/office/powerpoint/2010/main" val="3983536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10AAD16C-F82C-4D2A-86E0-6B4B7B9849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02C3706-1B9E-4BBA-8F5D-87A71A033A26}"/>
              </a:ext>
            </a:extLst>
          </p:cNvPr>
          <p:cNvSpPr/>
          <p:nvPr userDrawn="1"/>
        </p:nvSpPr>
        <p:spPr bwMode="gray">
          <a:xfrm>
            <a:off x="0" y="0"/>
            <a:ext cx="10691813" cy="5991225"/>
          </a:xfrm>
          <a:prstGeom prst="rect">
            <a:avLst/>
          </a:prstGeom>
          <a:gradFill>
            <a:gsLst>
              <a:gs pos="20000">
                <a:schemeClr val="accent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p:cNvSpPr>
            <a:spLocks noGrp="1"/>
          </p:cNvSpPr>
          <p:nvPr>
            <p:ph type="ctrTitle" hasCustomPrompt="1"/>
          </p:nvPr>
        </p:nvSpPr>
        <p:spPr bwMode="gray">
          <a:xfrm>
            <a:off x="431800" y="1470252"/>
            <a:ext cx="4482000" cy="1180699"/>
          </a:xfrm>
        </p:spPr>
        <p:txBody>
          <a:bodyPr vert="horz" tIns="72000" anchor="t">
            <a:noAutofit/>
          </a:bodyPr>
          <a:lstStyle>
            <a:lvl1pPr algn="l" rtl="0">
              <a:lnSpc>
                <a:spcPct val="100000"/>
              </a:lnSpc>
              <a:defRPr sz="3600">
                <a:solidFill>
                  <a:schemeClr val="bg2"/>
                </a:solidFill>
                <a:latin typeface="Poppins Medium" panose="00000600000000000000" pitchFamily="2" charset="0"/>
                <a:cs typeface="Poppins Medium" panose="00000600000000000000" pitchFamily="2" charset="0"/>
              </a:defRPr>
            </a:lvl1pPr>
          </a:lstStyle>
          <a:p>
            <a:r>
              <a:rPr lang="en-US"/>
              <a:t>Headline, Poppins </a:t>
            </a:r>
            <a:br>
              <a:rPr lang="en-US"/>
            </a:br>
            <a:r>
              <a:rPr lang="en-US"/>
              <a:t>Medium, 36pt</a:t>
            </a:r>
          </a:p>
        </p:txBody>
      </p:sp>
      <p:sp>
        <p:nvSpPr>
          <p:cNvPr id="3" name="Subtitle 2"/>
          <p:cNvSpPr>
            <a:spLocks noGrp="1"/>
          </p:cNvSpPr>
          <p:nvPr>
            <p:ph type="subTitle" idx="1" hasCustomPrompt="1"/>
          </p:nvPr>
        </p:nvSpPr>
        <p:spPr bwMode="gray">
          <a:xfrm>
            <a:off x="431800" y="2795997"/>
            <a:ext cx="4482000" cy="570028"/>
          </a:xfrm>
        </p:spPr>
        <p:txBody>
          <a:bodyPr>
            <a:noAutofit/>
          </a:bodyPr>
          <a:lstStyle>
            <a:lvl1pPr marL="0" indent="0" algn="l" rtl="0">
              <a:lnSpc>
                <a:spcPct val="120000"/>
              </a:lnSpc>
              <a:spcBef>
                <a:spcPts val="0"/>
              </a:spcBef>
              <a:buNone/>
              <a:defRPr sz="1600">
                <a:solidFill>
                  <a:schemeClr val="bg2"/>
                </a:solidFill>
                <a:latin typeface="Poppins Light" panose="00000400000000000000" pitchFamily="2" charset="0"/>
                <a:cs typeface="Poppins Light" panose="00000400000000000000" pitchFamily="2" charset="0"/>
              </a:defRPr>
            </a:lvl1pPr>
            <a:lvl2pPr marL="399410" indent="0" algn="ctr">
              <a:buNone/>
              <a:defRPr sz="1747"/>
            </a:lvl2pPr>
            <a:lvl3pPr marL="798820" indent="0" algn="ctr">
              <a:buNone/>
              <a:defRPr sz="1572"/>
            </a:lvl3pPr>
            <a:lvl4pPr marL="1198230" indent="0" algn="ctr">
              <a:buNone/>
              <a:defRPr sz="1398"/>
            </a:lvl4pPr>
            <a:lvl5pPr marL="1597640" indent="0" algn="ctr">
              <a:buNone/>
              <a:defRPr sz="1398"/>
            </a:lvl5pPr>
            <a:lvl6pPr marL="1997050" indent="0" algn="ctr">
              <a:buNone/>
              <a:defRPr sz="1398"/>
            </a:lvl6pPr>
            <a:lvl7pPr marL="2396460" indent="0" algn="ctr">
              <a:buNone/>
              <a:defRPr sz="1398"/>
            </a:lvl7pPr>
            <a:lvl8pPr marL="2795869" indent="0" algn="ctr">
              <a:buNone/>
              <a:defRPr sz="1398"/>
            </a:lvl8pPr>
            <a:lvl9pPr marL="3195279" indent="0" algn="ctr">
              <a:buNone/>
              <a:defRPr sz="1398"/>
            </a:lvl9pPr>
          </a:lstStyle>
          <a:p>
            <a:r>
              <a:rPr lang="en-US"/>
              <a:t>Insert subheading here,</a:t>
            </a:r>
            <a:br>
              <a:rPr lang="en-US"/>
            </a:br>
            <a:r>
              <a:rPr lang="en-US"/>
              <a:t>Poppins Light, 16pt</a:t>
            </a:r>
          </a:p>
        </p:txBody>
      </p:sp>
      <p:sp>
        <p:nvSpPr>
          <p:cNvPr id="12" name="Date Placeholder 11">
            <a:extLst>
              <a:ext uri="{FF2B5EF4-FFF2-40B4-BE49-F238E27FC236}">
                <a16:creationId xmlns:a16="http://schemas.microsoft.com/office/drawing/2014/main" id="{A187E8F7-7980-4071-86D3-3EAAD9BCD857}"/>
              </a:ext>
            </a:extLst>
          </p:cNvPr>
          <p:cNvSpPr>
            <a:spLocks noGrp="1"/>
          </p:cNvSpPr>
          <p:nvPr>
            <p:ph type="dt" sz="half" idx="12"/>
          </p:nvPr>
        </p:nvSpPr>
        <p:spPr bwMode="gray">
          <a:xfrm>
            <a:off x="1562101" y="5458539"/>
            <a:ext cx="1133474" cy="123111"/>
          </a:xfrm>
        </p:spPr>
        <p:txBody>
          <a:bodyPr anchor="b">
            <a:noAutofit/>
          </a:bodyPr>
          <a:lstStyle>
            <a:lvl1pPr rtl="0">
              <a:lnSpc>
                <a:spcPct val="100000"/>
              </a:lnSpc>
              <a:defRPr>
                <a:solidFill>
                  <a:schemeClr val="bg2"/>
                </a:solidFill>
              </a:defRPr>
            </a:lvl1pPr>
          </a:lstStyle>
          <a:p>
            <a:endParaRPr lang="en-US"/>
          </a:p>
        </p:txBody>
      </p:sp>
      <p:sp>
        <p:nvSpPr>
          <p:cNvPr id="14" name="Text Placeholder 13">
            <a:extLst>
              <a:ext uri="{FF2B5EF4-FFF2-40B4-BE49-F238E27FC236}">
                <a16:creationId xmlns:a16="http://schemas.microsoft.com/office/drawing/2014/main" id="{76CD6EC1-E5B5-4A70-A9D6-1E4E812B18BE}"/>
              </a:ext>
            </a:extLst>
          </p:cNvPr>
          <p:cNvSpPr>
            <a:spLocks noGrp="1"/>
          </p:cNvSpPr>
          <p:nvPr>
            <p:ph type="body" sz="quarter" idx="13" hasCustomPrompt="1"/>
          </p:nvPr>
        </p:nvSpPr>
        <p:spPr bwMode="gray">
          <a:xfrm>
            <a:off x="431801" y="5458539"/>
            <a:ext cx="585788" cy="123111"/>
          </a:xfrm>
        </p:spPr>
        <p:txBody>
          <a:bodyPr anchor="b">
            <a:noAutofit/>
          </a:bodyPr>
          <a:lstStyle>
            <a:lvl1pPr rtl="0">
              <a:lnSpc>
                <a:spcPct val="100000"/>
              </a:lnSpc>
              <a:defRPr sz="800">
                <a:solidFill>
                  <a:schemeClr val="bg2"/>
                </a:solidFill>
              </a:defRPr>
            </a:lvl1pPr>
          </a:lstStyle>
          <a:p>
            <a:pPr lvl="0"/>
            <a:r>
              <a:rPr lang="en-US"/>
              <a:t>Version 1.1</a:t>
            </a:r>
          </a:p>
        </p:txBody>
      </p:sp>
      <p:grpSp>
        <p:nvGrpSpPr>
          <p:cNvPr id="18" name="Group 17">
            <a:extLst>
              <a:ext uri="{FF2B5EF4-FFF2-40B4-BE49-F238E27FC236}">
                <a16:creationId xmlns:a16="http://schemas.microsoft.com/office/drawing/2014/main" id="{4F1CCCBD-9765-4682-829A-D84F122E0A0A}"/>
              </a:ext>
            </a:extLst>
          </p:cNvPr>
          <p:cNvGrpSpPr/>
          <p:nvPr userDrawn="1"/>
        </p:nvGrpSpPr>
        <p:grpSpPr bwMode="gray">
          <a:xfrm>
            <a:off x="466725" y="431272"/>
            <a:ext cx="1647825" cy="399512"/>
            <a:chOff x="438942" y="5320889"/>
            <a:chExt cx="1075533" cy="260761"/>
          </a:xfrm>
          <a:solidFill>
            <a:schemeClr val="bg2"/>
          </a:solidFill>
        </p:grpSpPr>
        <p:sp>
          <p:nvSpPr>
            <p:cNvPr id="19" name="Graphic 12">
              <a:extLst>
                <a:ext uri="{FF2B5EF4-FFF2-40B4-BE49-F238E27FC236}">
                  <a16:creationId xmlns:a16="http://schemas.microsoft.com/office/drawing/2014/main" id="{B9EDC884-AAE4-41F0-AE9A-734CDB250B1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20" name="Graphic 12">
              <a:extLst>
                <a:ext uri="{FF2B5EF4-FFF2-40B4-BE49-F238E27FC236}">
                  <a16:creationId xmlns:a16="http://schemas.microsoft.com/office/drawing/2014/main" id="{058C1B8E-4A6A-4B21-B1A0-F7833946A850}"/>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30" name="Picture Placeholder 29">
            <a:extLst>
              <a:ext uri="{FF2B5EF4-FFF2-40B4-BE49-F238E27FC236}">
                <a16:creationId xmlns:a16="http://schemas.microsoft.com/office/drawing/2014/main" id="{93D7FE7A-ABEA-4A29-A572-4273B6CF27D2}"/>
              </a:ext>
            </a:extLst>
          </p:cNvPr>
          <p:cNvSpPr>
            <a:spLocks noGrp="1" noChangeAspect="1"/>
          </p:cNvSpPr>
          <p:nvPr>
            <p:ph type="pic" sz="quarter" idx="14" hasCustomPrompt="1"/>
          </p:nvPr>
        </p:nvSpPr>
        <p:spPr bwMode="gray">
          <a:xfrm>
            <a:off x="6923283" y="433388"/>
            <a:ext cx="1533329" cy="1792800"/>
          </a:xfrm>
          <a:custGeom>
            <a:avLst/>
            <a:gdLst>
              <a:gd name="connsiteX0" fmla="*/ 760392 w 1533329"/>
              <a:gd name="connsiteY0" fmla="*/ 0 h 1792800"/>
              <a:gd name="connsiteX1" fmla="*/ 774842 w 1533329"/>
              <a:gd name="connsiteY1" fmla="*/ 0 h 1792800"/>
              <a:gd name="connsiteX2" fmla="*/ 934837 w 1533329"/>
              <a:gd name="connsiteY2" fmla="*/ 11206 h 1792800"/>
              <a:gd name="connsiteX3" fmla="*/ 1532695 w 1533329"/>
              <a:gd name="connsiteY3" fmla="*/ 774324 h 1792800"/>
              <a:gd name="connsiteX4" fmla="*/ 1533329 w 1533329"/>
              <a:gd name="connsiteY4" fmla="*/ 1792800 h 1792800"/>
              <a:gd name="connsiteX5" fmla="*/ 0 w 1533329"/>
              <a:gd name="connsiteY5" fmla="*/ 1792800 h 1792800"/>
              <a:gd name="connsiteX6" fmla="*/ 0 w 1533329"/>
              <a:gd name="connsiteY6" fmla="*/ 742787 h 1792800"/>
              <a:gd name="connsiteX7" fmla="*/ 11353 w 1533329"/>
              <a:gd name="connsiteY7" fmla="*/ 589943 h 1792800"/>
              <a:gd name="connsiteX8" fmla="*/ 598833 w 1533329"/>
              <a:gd name="connsiteY8" fmla="*/ 11206 h 17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29" h="1792800">
                <a:moveTo>
                  <a:pt x="760392" y="0"/>
                </a:moveTo>
                <a:lnTo>
                  <a:pt x="774842" y="0"/>
                </a:lnTo>
                <a:lnTo>
                  <a:pt x="934837" y="11206"/>
                </a:lnTo>
                <a:cubicBezTo>
                  <a:pt x="1305124" y="65982"/>
                  <a:pt x="1532695" y="313866"/>
                  <a:pt x="1532695" y="774324"/>
                </a:cubicBezTo>
                <a:lnTo>
                  <a:pt x="1533329" y="1792800"/>
                </a:lnTo>
                <a:lnTo>
                  <a:pt x="0" y="1792800"/>
                </a:lnTo>
                <a:lnTo>
                  <a:pt x="0" y="742787"/>
                </a:lnTo>
                <a:lnTo>
                  <a:pt x="11353" y="589943"/>
                </a:lnTo>
                <a:cubicBezTo>
                  <a:pt x="65658" y="246983"/>
                  <a:pt x="278601" y="58157"/>
                  <a:pt x="598833" y="11206"/>
                </a:cubicBezTo>
                <a:close/>
              </a:path>
            </a:pathLst>
          </a:custGeom>
          <a:solidFill>
            <a:schemeClr val="bg1"/>
          </a:solidFill>
        </p:spPr>
        <p:txBody>
          <a:bodyPr wrap="square">
            <a:noAutofit/>
          </a:bodyPr>
          <a:lstStyle>
            <a:lvl1pPr algn="ctr" rtl="0">
              <a:defRPr/>
            </a:lvl1pPr>
          </a:lstStyle>
          <a:p>
            <a:r>
              <a:rPr lang="en-US"/>
              <a:t> </a:t>
            </a:r>
          </a:p>
        </p:txBody>
      </p:sp>
      <p:sp>
        <p:nvSpPr>
          <p:cNvPr id="37" name="Picture Placeholder 36">
            <a:extLst>
              <a:ext uri="{FF2B5EF4-FFF2-40B4-BE49-F238E27FC236}">
                <a16:creationId xmlns:a16="http://schemas.microsoft.com/office/drawing/2014/main" id="{E32E1A6E-3A6F-48BD-BE75-504B67390680}"/>
              </a:ext>
            </a:extLst>
          </p:cNvPr>
          <p:cNvSpPr>
            <a:spLocks noGrp="1" noChangeAspect="1"/>
          </p:cNvSpPr>
          <p:nvPr>
            <p:ph type="pic" sz="quarter" idx="15" hasCustomPrompt="1"/>
          </p:nvPr>
        </p:nvSpPr>
        <p:spPr bwMode="gray">
          <a:xfrm>
            <a:off x="5134102" y="2222303"/>
            <a:ext cx="1791602" cy="1534942"/>
          </a:xfrm>
          <a:custGeom>
            <a:avLst/>
            <a:gdLst>
              <a:gd name="connsiteX0" fmla="*/ 981733 w 1791602"/>
              <a:gd name="connsiteY0" fmla="*/ 0 h 1534942"/>
              <a:gd name="connsiteX1" fmla="*/ 1791602 w 1791602"/>
              <a:gd name="connsiteY1" fmla="*/ 0 h 1534942"/>
              <a:gd name="connsiteX2" fmla="*/ 1791602 w 1791602"/>
              <a:gd name="connsiteY2" fmla="*/ 1534942 h 1534942"/>
              <a:gd name="connsiteX3" fmla="*/ 771840 w 1791602"/>
              <a:gd name="connsiteY3" fmla="*/ 1534942 h 1534942"/>
              <a:gd name="connsiteX4" fmla="*/ 9362 w 1791602"/>
              <a:gd name="connsiteY4" fmla="*/ 933941 h 1534942"/>
              <a:gd name="connsiteX5" fmla="*/ 0 w 1791602"/>
              <a:gd name="connsiteY5" fmla="*/ 798962 h 1534942"/>
              <a:gd name="connsiteX6" fmla="*/ 0 w 1791602"/>
              <a:gd name="connsiteY6" fmla="*/ 731657 h 1534942"/>
              <a:gd name="connsiteX7" fmla="*/ 9336 w 1791602"/>
              <a:gd name="connsiteY7" fmla="*/ 598022 h 1534942"/>
              <a:gd name="connsiteX8" fmla="*/ 771840 w 1791602"/>
              <a:gd name="connsiteY8" fmla="*/ 131 h 153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1602" h="1534942">
                <a:moveTo>
                  <a:pt x="981733" y="0"/>
                </a:moveTo>
                <a:lnTo>
                  <a:pt x="1791602" y="0"/>
                </a:lnTo>
                <a:lnTo>
                  <a:pt x="1791602" y="1534942"/>
                </a:lnTo>
                <a:lnTo>
                  <a:pt x="771840" y="1534942"/>
                </a:lnTo>
                <a:cubicBezTo>
                  <a:pt x="311867" y="1534942"/>
                  <a:pt x="64114" y="1307405"/>
                  <a:pt x="9362" y="933941"/>
                </a:cubicBezTo>
                <a:lnTo>
                  <a:pt x="0" y="798962"/>
                </a:lnTo>
                <a:lnTo>
                  <a:pt x="0" y="731657"/>
                </a:lnTo>
                <a:lnTo>
                  <a:pt x="9336" y="598022"/>
                </a:lnTo>
                <a:cubicBezTo>
                  <a:pt x="63975" y="227765"/>
                  <a:pt x="311312" y="131"/>
                  <a:pt x="771840" y="131"/>
                </a:cubicBezTo>
                <a:close/>
              </a:path>
            </a:pathLst>
          </a:custGeom>
          <a:solidFill>
            <a:schemeClr val="bg1"/>
          </a:solidFill>
        </p:spPr>
        <p:txBody>
          <a:bodyPr wrap="square">
            <a:noAutofit/>
          </a:bodyPr>
          <a:lstStyle>
            <a:lvl1pPr rtl="0">
              <a:defRPr/>
            </a:lvl1pPr>
          </a:lstStyle>
          <a:p>
            <a:r>
              <a:rPr lang="en-US"/>
              <a:t> </a:t>
            </a:r>
          </a:p>
        </p:txBody>
      </p:sp>
      <p:sp>
        <p:nvSpPr>
          <p:cNvPr id="38" name="Picture Placeholder 37">
            <a:extLst>
              <a:ext uri="{FF2B5EF4-FFF2-40B4-BE49-F238E27FC236}">
                <a16:creationId xmlns:a16="http://schemas.microsoft.com/office/drawing/2014/main" id="{F2647A36-7E8D-47F0-A946-F055E0F6A917}"/>
              </a:ext>
            </a:extLst>
          </p:cNvPr>
          <p:cNvSpPr>
            <a:spLocks noGrp="1" noChangeAspect="1"/>
          </p:cNvSpPr>
          <p:nvPr>
            <p:ph type="pic" sz="quarter" idx="16" hasCustomPrompt="1"/>
          </p:nvPr>
        </p:nvSpPr>
        <p:spPr bwMode="gray">
          <a:xfrm>
            <a:off x="6923284" y="2222938"/>
            <a:ext cx="1533600" cy="1533600"/>
          </a:xfrm>
          <a:custGeom>
            <a:avLst/>
            <a:gdLst>
              <a:gd name="connsiteX0" fmla="*/ 0 w 1533600"/>
              <a:gd name="connsiteY0" fmla="*/ 0 h 1533600"/>
              <a:gd name="connsiteX1" fmla="*/ 1533600 w 1533600"/>
              <a:gd name="connsiteY1" fmla="*/ 0 h 1533600"/>
              <a:gd name="connsiteX2" fmla="*/ 1533600 w 1533600"/>
              <a:gd name="connsiteY2" fmla="*/ 1533600 h 1533600"/>
              <a:gd name="connsiteX3" fmla="*/ 0 w 1533600"/>
              <a:gd name="connsiteY3" fmla="*/ 1533600 h 1533600"/>
            </a:gdLst>
            <a:ahLst/>
            <a:cxnLst>
              <a:cxn ang="0">
                <a:pos x="connsiteX0" y="connsiteY0"/>
              </a:cxn>
              <a:cxn ang="0">
                <a:pos x="connsiteX1" y="connsiteY1"/>
              </a:cxn>
              <a:cxn ang="0">
                <a:pos x="connsiteX2" y="connsiteY2"/>
              </a:cxn>
              <a:cxn ang="0">
                <a:pos x="connsiteX3" y="connsiteY3"/>
              </a:cxn>
            </a:cxnLst>
            <a:rect l="l" t="t" r="r" b="b"/>
            <a:pathLst>
              <a:path w="1533600" h="1533600">
                <a:moveTo>
                  <a:pt x="0" y="0"/>
                </a:moveTo>
                <a:lnTo>
                  <a:pt x="1533600" y="0"/>
                </a:lnTo>
                <a:lnTo>
                  <a:pt x="1533600" y="1533600"/>
                </a:lnTo>
                <a:lnTo>
                  <a:pt x="0" y="1533600"/>
                </a:lnTo>
                <a:close/>
              </a:path>
            </a:pathLst>
          </a:custGeom>
          <a:solidFill>
            <a:schemeClr val="bg1"/>
          </a:solidFill>
        </p:spPr>
        <p:txBody>
          <a:bodyPr wrap="square">
            <a:noAutofit/>
          </a:bodyPr>
          <a:lstStyle>
            <a:lvl1pPr rtl="0">
              <a:defRPr/>
            </a:lvl1pPr>
          </a:lstStyle>
          <a:p>
            <a:r>
              <a:rPr lang="en-US"/>
              <a:t> </a:t>
            </a:r>
          </a:p>
        </p:txBody>
      </p:sp>
      <p:sp>
        <p:nvSpPr>
          <p:cNvPr id="39" name="Picture Placeholder 38">
            <a:extLst>
              <a:ext uri="{FF2B5EF4-FFF2-40B4-BE49-F238E27FC236}">
                <a16:creationId xmlns:a16="http://schemas.microsoft.com/office/drawing/2014/main" id="{06985F6C-A55D-472E-93EC-2B31175068B6}"/>
              </a:ext>
            </a:extLst>
          </p:cNvPr>
          <p:cNvSpPr>
            <a:spLocks noGrp="1" noChangeAspect="1"/>
          </p:cNvSpPr>
          <p:nvPr>
            <p:ph type="pic" sz="quarter" idx="18" hasCustomPrompt="1"/>
          </p:nvPr>
        </p:nvSpPr>
        <p:spPr bwMode="gray">
          <a:xfrm>
            <a:off x="6922650" y="3753864"/>
            <a:ext cx="1533330" cy="1792297"/>
          </a:xfrm>
          <a:custGeom>
            <a:avLst/>
            <a:gdLst>
              <a:gd name="connsiteX0" fmla="*/ 0 w 1533330"/>
              <a:gd name="connsiteY0" fmla="*/ 0 h 1792297"/>
              <a:gd name="connsiteX1" fmla="*/ 1533330 w 1533330"/>
              <a:gd name="connsiteY1" fmla="*/ 0 h 1792297"/>
              <a:gd name="connsiteX2" fmla="*/ 1533330 w 1533330"/>
              <a:gd name="connsiteY2" fmla="*/ 1018229 h 1792297"/>
              <a:gd name="connsiteX3" fmla="*/ 763336 w 1533330"/>
              <a:gd name="connsiteY3" fmla="*/ 1792297 h 1792297"/>
              <a:gd name="connsiteX4" fmla="*/ 11976 w 1533330"/>
              <a:gd name="connsiteY4" fmla="*/ 1202578 h 1792297"/>
              <a:gd name="connsiteX5" fmla="*/ 0 w 1533330"/>
              <a:gd name="connsiteY5" fmla="*/ 1041257 h 17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330" h="1792297">
                <a:moveTo>
                  <a:pt x="0" y="0"/>
                </a:moveTo>
                <a:lnTo>
                  <a:pt x="1533330" y="0"/>
                </a:lnTo>
                <a:lnTo>
                  <a:pt x="1533330" y="1018229"/>
                </a:lnTo>
                <a:cubicBezTo>
                  <a:pt x="1533330" y="1543834"/>
                  <a:pt x="1236094" y="1792297"/>
                  <a:pt x="763336" y="1792297"/>
                </a:cubicBezTo>
                <a:cubicBezTo>
                  <a:pt x="354002" y="1792297"/>
                  <a:pt x="75265" y="1602553"/>
                  <a:pt x="11976" y="1202578"/>
                </a:cubicBezTo>
                <a:lnTo>
                  <a:pt x="0" y="1041257"/>
                </a:lnTo>
                <a:close/>
              </a:path>
            </a:pathLst>
          </a:custGeom>
          <a:solidFill>
            <a:schemeClr val="bg1"/>
          </a:solidFill>
        </p:spPr>
        <p:txBody>
          <a:bodyPr wrap="square">
            <a:noAutofit/>
          </a:bodyPr>
          <a:lstStyle>
            <a:lvl1pPr rtl="0">
              <a:defRPr/>
            </a:lvl1pPr>
          </a:lstStyle>
          <a:p>
            <a:r>
              <a:rPr lang="en-US"/>
              <a:t> </a:t>
            </a:r>
          </a:p>
        </p:txBody>
      </p:sp>
      <p:sp>
        <p:nvSpPr>
          <p:cNvPr id="40" name="Picture Placeholder 39">
            <a:extLst>
              <a:ext uri="{FF2B5EF4-FFF2-40B4-BE49-F238E27FC236}">
                <a16:creationId xmlns:a16="http://schemas.microsoft.com/office/drawing/2014/main" id="{3AB5984B-DD16-423C-81CC-26F1A173A0E0}"/>
              </a:ext>
            </a:extLst>
          </p:cNvPr>
          <p:cNvSpPr>
            <a:spLocks noGrp="1" noChangeAspect="1"/>
          </p:cNvSpPr>
          <p:nvPr>
            <p:ph type="pic" sz="quarter" idx="17" hasCustomPrompt="1"/>
          </p:nvPr>
        </p:nvSpPr>
        <p:spPr bwMode="gray">
          <a:xfrm>
            <a:off x="8453431" y="2222937"/>
            <a:ext cx="1791602" cy="1534942"/>
          </a:xfrm>
          <a:custGeom>
            <a:avLst/>
            <a:gdLst>
              <a:gd name="connsiteX0" fmla="*/ 0 w 1791602"/>
              <a:gd name="connsiteY0" fmla="*/ 0 h 1534942"/>
              <a:gd name="connsiteX1" fmla="*/ 1024194 w 1791602"/>
              <a:gd name="connsiteY1" fmla="*/ 0 h 1534942"/>
              <a:gd name="connsiteX2" fmla="*/ 1201826 w 1791602"/>
              <a:gd name="connsiteY2" fmla="*/ 13201 h 1534942"/>
              <a:gd name="connsiteX3" fmla="*/ 1791601 w 1791602"/>
              <a:gd name="connsiteY3" fmla="*/ 770011 h 1534942"/>
              <a:gd name="connsiteX4" fmla="*/ 1017419 w 1791602"/>
              <a:gd name="connsiteY4" fmla="*/ 1534942 h 1534942"/>
              <a:gd name="connsiteX5" fmla="*/ 0 w 1791602"/>
              <a:gd name="connsiteY5" fmla="*/ 1534942 h 153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1602" h="1534942">
                <a:moveTo>
                  <a:pt x="0" y="0"/>
                </a:moveTo>
                <a:lnTo>
                  <a:pt x="1024194" y="0"/>
                </a:lnTo>
                <a:lnTo>
                  <a:pt x="1201826" y="13201"/>
                </a:lnTo>
                <a:cubicBezTo>
                  <a:pt x="1601996" y="76602"/>
                  <a:pt x="1792268" y="356075"/>
                  <a:pt x="1791601" y="770011"/>
                </a:cubicBezTo>
                <a:cubicBezTo>
                  <a:pt x="1791601" y="1237751"/>
                  <a:pt x="1543608" y="1534942"/>
                  <a:pt x="1017419" y="1534942"/>
                </a:cubicBezTo>
                <a:lnTo>
                  <a:pt x="0" y="1534942"/>
                </a:lnTo>
                <a:close/>
              </a:path>
            </a:pathLst>
          </a:custGeom>
          <a:solidFill>
            <a:schemeClr val="bg1"/>
          </a:solidFill>
        </p:spPr>
        <p:txBody>
          <a:bodyPr wrap="square">
            <a:noAutofit/>
          </a:bodyPr>
          <a:lstStyle>
            <a:lvl1pPr rtl="0">
              <a:defRPr/>
            </a:lvl1pPr>
          </a:lstStyle>
          <a:p>
            <a:r>
              <a:rPr lang="en-US"/>
              <a:t> </a:t>
            </a:r>
          </a:p>
        </p:txBody>
      </p:sp>
    </p:spTree>
    <p:extLst>
      <p:ext uri="{BB962C8B-B14F-4D97-AF65-F5344CB8AC3E}">
        <p14:creationId xmlns:p14="http://schemas.microsoft.com/office/powerpoint/2010/main" val="261033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statement + copy w/ image gradient">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9EE925E2-5C9A-4900-9131-F06D3076DE99}"/>
              </a:ext>
            </a:extLst>
          </p:cNvPr>
          <p:cNvGraphicFramePr>
            <a:graphicFrameLocks noChangeAspect="1"/>
          </p:cNvGraphicFramePr>
          <p:nvPr userDrawn="1">
            <p:custDataLst>
              <p:tags r:id="rId1"/>
            </p:custDataLst>
            <p:extLst>
              <p:ext uri="{D42A27DB-BD31-4B8C-83A1-F6EECF244321}">
                <p14:modId xmlns:p14="http://schemas.microsoft.com/office/powerpoint/2010/main" val="2611736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3" name="Objekt 12" hidden="1">
                        <a:extLst>
                          <a:ext uri="{FF2B5EF4-FFF2-40B4-BE49-F238E27FC236}">
                            <a16:creationId xmlns:a16="http://schemas.microsoft.com/office/drawing/2014/main" id="{9EE925E2-5C9A-4900-9131-F06D3076DE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CDB308D-6432-41D9-A1BC-5552744070E6}"/>
              </a:ext>
            </a:extLst>
          </p:cNvPr>
          <p:cNvSpPr/>
          <p:nvPr userDrawn="1"/>
        </p:nvSpPr>
        <p:spPr bwMode="gray">
          <a:xfrm>
            <a:off x="0" y="0"/>
            <a:ext cx="7156449"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7156450" y="0"/>
            <a:ext cx="3535363" cy="5991225"/>
          </a:xfrm>
          <a:solidFill>
            <a:schemeClr val="bg2"/>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6178550" cy="548740"/>
          </a:xfrm>
        </p:spPr>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101974" cy="3600450"/>
          </a:xfrm>
        </p:spPr>
        <p:txBody>
          <a:bodyPr tIns="36000"/>
          <a:lstStyle>
            <a:lvl1pPr rtl="0">
              <a:lnSpc>
                <a:spcPct val="100000"/>
              </a:lnSpc>
              <a:defRPr sz="2400" b="0">
                <a:solidFill>
                  <a:schemeClr val="bg2"/>
                </a:solidFill>
                <a:latin typeface="Poppins Light" panose="00000400000000000000" pitchFamily="2" charset="0"/>
                <a:cs typeface="Poppins Light" panose="00000400000000000000" pitchFamily="2" charset="0"/>
              </a:defRPr>
            </a:lvl1pPr>
            <a:lvl2pPr marL="0" indent="0">
              <a:buFont typeface="Arial" panose="020B0604020202020204" pitchFamily="34" charset="0"/>
              <a:buNone/>
              <a:defRPr/>
            </a:lvl2pPr>
            <a:lvl3pPr marL="216000" indent="-216000">
              <a:defRPr/>
            </a:lvl3pPr>
            <a:lvl4pPr marL="432000" indent="-216000">
              <a:defRPr/>
            </a:lvl4pPr>
            <a:lvl5pPr marL="648000">
              <a:defRPr/>
            </a:lvl5pPr>
          </a:lstStyle>
          <a:p>
            <a:pPr lvl="0"/>
            <a:r>
              <a:rPr lang="en-US"/>
              <a:t>Title or key statement, Poppins Light, 24</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1455738"/>
            <a:ext cx="2825750" cy="3600450"/>
          </a:xfrm>
        </p:spPr>
        <p:txBody>
          <a:bodyPr/>
          <a:lstStyle>
            <a:lvl1pPr rtl="0">
              <a:defRPr b="1">
                <a:solidFill>
                  <a:schemeClr val="bg2"/>
                </a:solidFill>
              </a:defRPr>
            </a:lvl1pPr>
            <a:lvl2pPr marL="0" indent="0" rtl="0">
              <a:buFont typeface="Arial" panose="020B0604020202020204" pitchFamily="34" charset="0"/>
              <a:buNone/>
              <a:defRPr>
                <a:solidFill>
                  <a:schemeClr val="bg2"/>
                </a:solidFill>
              </a:defRPr>
            </a:lvl2pPr>
            <a:lvl3pPr marL="216000" indent="-216000" rtl="0">
              <a:spcBef>
                <a:spcPts val="600"/>
              </a:spcBef>
              <a:buClr>
                <a:schemeClr val="bg2"/>
              </a:buClr>
              <a:buFont typeface="UniteFont" panose="02000509000000000000" pitchFamily="49" charset="0"/>
              <a:buChar char="&gt;"/>
              <a:defRPr>
                <a:solidFill>
                  <a:schemeClr val="bg2"/>
                </a:solidFill>
              </a:defRPr>
            </a:lvl3pPr>
            <a:lvl4pPr marL="432000" indent="-216000" rtl="0">
              <a:spcBef>
                <a:spcPts val="600"/>
              </a:spcBef>
              <a:buClr>
                <a:schemeClr val="bg2"/>
              </a:buClr>
              <a:buFont typeface="UniteFont" panose="02000509000000000000" pitchFamily="49" charset="0"/>
              <a:buChar char="&gt;"/>
              <a:defRPr>
                <a:solidFill>
                  <a:schemeClr val="bg2"/>
                </a:solidFill>
              </a:defRPr>
            </a:lvl4pPr>
            <a:lvl5pPr marL="648000" indent="-216000" rtl="0">
              <a:spcBef>
                <a:spcPts val="600"/>
              </a:spcBef>
              <a:buClr>
                <a:schemeClr val="bg2"/>
              </a:buClr>
              <a:buFont typeface="UniteFont" panose="02000509000000000000" pitchFamily="49" charset="0"/>
              <a:buChar char="&gt;"/>
              <a:defRPr>
                <a:solidFill>
                  <a:schemeClr val="bg2"/>
                </a:solidFill>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grpSp>
        <p:nvGrpSpPr>
          <p:cNvPr id="10" name="Group 9">
            <a:extLst>
              <a:ext uri="{FF2B5EF4-FFF2-40B4-BE49-F238E27FC236}">
                <a16:creationId xmlns:a16="http://schemas.microsoft.com/office/drawing/2014/main" id="{79B96ED3-7F15-4192-9D3E-56BFFA78D5BE}"/>
              </a:ext>
            </a:extLst>
          </p:cNvPr>
          <p:cNvGrpSpPr/>
          <p:nvPr userDrawn="1"/>
        </p:nvGrpSpPr>
        <p:grpSpPr bwMode="gray">
          <a:xfrm>
            <a:off x="438942" y="5320889"/>
            <a:ext cx="1075533" cy="260761"/>
            <a:chOff x="438942" y="5320889"/>
            <a:chExt cx="1075533" cy="260761"/>
          </a:xfrm>
          <a:solidFill>
            <a:schemeClr val="bg2"/>
          </a:solidFill>
        </p:grpSpPr>
        <p:sp>
          <p:nvSpPr>
            <p:cNvPr id="11" name="Graphic 12">
              <a:extLst>
                <a:ext uri="{FF2B5EF4-FFF2-40B4-BE49-F238E27FC236}">
                  <a16:creationId xmlns:a16="http://schemas.microsoft.com/office/drawing/2014/main" id="{88439157-57CF-4ACC-BF1B-FB339F1F0529}"/>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2" name="Graphic 12">
              <a:extLst>
                <a:ext uri="{FF2B5EF4-FFF2-40B4-BE49-F238E27FC236}">
                  <a16:creationId xmlns:a16="http://schemas.microsoft.com/office/drawing/2014/main" id="{F1786036-3B59-40FF-9A77-052DCEED618D}"/>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4139848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dy copy 3 columns ">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64870DA0-D6FB-4F9A-A135-DEDBF34A8E3C}"/>
              </a:ext>
            </a:extLst>
          </p:cNvPr>
          <p:cNvGraphicFramePr>
            <a:graphicFrameLocks noChangeAspect="1"/>
          </p:cNvGraphicFramePr>
          <p:nvPr userDrawn="1">
            <p:custDataLst>
              <p:tags r:id="rId1"/>
            </p:custDataLst>
            <p:extLst>
              <p:ext uri="{D42A27DB-BD31-4B8C-83A1-F6EECF244321}">
                <p14:modId xmlns:p14="http://schemas.microsoft.com/office/powerpoint/2010/main" val="1650047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64870DA0-D6FB-4F9A-A135-DEDBF34A8E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1019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1455738"/>
            <a:ext cx="3121025"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8" name="Text Placeholder 7">
            <a:extLst>
              <a:ext uri="{FF2B5EF4-FFF2-40B4-BE49-F238E27FC236}">
                <a16:creationId xmlns:a16="http://schemas.microsoft.com/office/drawing/2014/main" id="{2198AD6F-127A-4370-8D7B-CD2BEE21ADF8}"/>
              </a:ext>
            </a:extLst>
          </p:cNvPr>
          <p:cNvSpPr>
            <a:spLocks noGrp="1"/>
          </p:cNvSpPr>
          <p:nvPr>
            <p:ph type="body" sz="quarter" idx="15" hasCustomPrompt="1"/>
          </p:nvPr>
        </p:nvSpPr>
        <p:spPr bwMode="gray">
          <a:xfrm>
            <a:off x="7156449" y="1455737"/>
            <a:ext cx="3101975" cy="3600449"/>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212364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copy 3 columns w/ benefits">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F0EAD2EA-11FE-4532-B6AD-2336AD636FD2}"/>
              </a:ext>
            </a:extLst>
          </p:cNvPr>
          <p:cNvGraphicFramePr>
            <a:graphicFrameLocks noChangeAspect="1"/>
          </p:cNvGraphicFramePr>
          <p:nvPr userDrawn="1">
            <p:custDataLst>
              <p:tags r:id="rId1"/>
            </p:custDataLst>
            <p:extLst>
              <p:ext uri="{D42A27DB-BD31-4B8C-83A1-F6EECF244321}">
                <p14:modId xmlns:p14="http://schemas.microsoft.com/office/powerpoint/2010/main" val="1111546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F0EAD2EA-11FE-4532-B6AD-2336AD636F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1019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1455738"/>
            <a:ext cx="3121025"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8" name="Text Placeholder 7">
            <a:extLst>
              <a:ext uri="{FF2B5EF4-FFF2-40B4-BE49-F238E27FC236}">
                <a16:creationId xmlns:a16="http://schemas.microsoft.com/office/drawing/2014/main" id="{2198AD6F-127A-4370-8D7B-CD2BEE21ADF8}"/>
              </a:ext>
            </a:extLst>
          </p:cNvPr>
          <p:cNvSpPr>
            <a:spLocks noGrp="1"/>
          </p:cNvSpPr>
          <p:nvPr>
            <p:ph type="body" sz="quarter" idx="15" hasCustomPrompt="1"/>
          </p:nvPr>
        </p:nvSpPr>
        <p:spPr bwMode="gray">
          <a:xfrm>
            <a:off x="7156449" y="1455737"/>
            <a:ext cx="3101975" cy="3600449"/>
          </a:xfrm>
        </p:spPr>
        <p:txBody>
          <a:bodyPr/>
          <a:lstStyle>
            <a:lvl1pPr rtl="0">
              <a:defRPr b="1"/>
            </a:lvl1pPr>
            <a:lvl2pPr marL="0" indent="0" rtl="0">
              <a:buFont typeface="Arial" panose="020B0604020202020204" pitchFamily="34" charset="0"/>
              <a:buNone/>
              <a:defRPr/>
            </a:lvl2pPr>
            <a:lvl3pPr marL="216000" indent="-216000" rtl="0">
              <a:spcBef>
                <a:spcPts val="600"/>
              </a:spcBef>
              <a:buFont typeface="UniteFont" panose="02000509000000000000" pitchFamily="49" charset="0"/>
              <a:buChar char="+"/>
              <a:defRPr/>
            </a:lvl3pPr>
            <a:lvl4pPr marL="432000" indent="-216000" rtl="0">
              <a:spcBef>
                <a:spcPts val="600"/>
              </a:spcBef>
              <a:buFont typeface="UniteFont" panose="02000509000000000000" pitchFamily="49" charset="0"/>
              <a:buChar char="+"/>
              <a:defRPr/>
            </a:lvl4pPr>
            <a:lvl5pPr marL="648000" indent="-216000" rtl="0">
              <a:spcBef>
                <a:spcPts val="600"/>
              </a:spcBef>
              <a:buFont typeface="UniteFont" panose="02000509000000000000" pitchFamily="49" charset="0"/>
              <a:buChar char="+"/>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786215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copy 1 column white w/ gradien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C110A3-020B-4A96-AA93-F1E3B72F5974}"/>
              </a:ext>
            </a:extLst>
          </p:cNvPr>
          <p:cNvGraphicFramePr>
            <a:graphicFrameLocks noChangeAspect="1"/>
          </p:cNvGraphicFramePr>
          <p:nvPr userDrawn="1">
            <p:custDataLst>
              <p:tags r:id="rId1"/>
            </p:custDataLst>
            <p:extLst>
              <p:ext uri="{D42A27DB-BD31-4B8C-83A1-F6EECF244321}">
                <p14:modId xmlns:p14="http://schemas.microsoft.com/office/powerpoint/2010/main" val="1627688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95C110A3-020B-4A96-AA93-F1E3B72F59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611A4799-F0B7-48F1-8C41-F33DFD634799}"/>
              </a:ext>
            </a:extLst>
          </p:cNvPr>
          <p:cNvSpPr/>
          <p:nvPr userDrawn="1"/>
        </p:nvSpPr>
        <p:spPr bwMode="gray">
          <a:xfrm>
            <a:off x="5345906" y="0"/>
            <a:ext cx="5345907"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4483100"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4483099"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1127819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copy 2 columns w/ image white 50/50">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95EFE0DB-62DC-4077-8AD6-2D264465AD50}"/>
              </a:ext>
            </a:extLst>
          </p:cNvPr>
          <p:cNvGraphicFramePr>
            <a:graphicFrameLocks noChangeAspect="1"/>
          </p:cNvGraphicFramePr>
          <p:nvPr userDrawn="1">
            <p:custDataLst>
              <p:tags r:id="rId1"/>
            </p:custDataLst>
            <p:extLst>
              <p:ext uri="{D42A27DB-BD31-4B8C-83A1-F6EECF244321}">
                <p14:modId xmlns:p14="http://schemas.microsoft.com/office/powerpoint/2010/main" val="3865012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95EFE0DB-62DC-4077-8AD6-2D264465AD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5345906" y="0"/>
            <a:ext cx="5345907"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4192588"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1928813"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2695575" y="1455738"/>
            <a:ext cx="1928813"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3667520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ference slid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715CA73-2560-4FF9-B7A0-C378E9B5465B}"/>
              </a:ext>
            </a:extLst>
          </p:cNvPr>
          <p:cNvGraphicFramePr>
            <a:graphicFrameLocks noChangeAspect="1"/>
          </p:cNvGraphicFramePr>
          <p:nvPr userDrawn="1">
            <p:custDataLst>
              <p:tags r:id="rId1"/>
            </p:custDataLst>
            <p:extLst>
              <p:ext uri="{D42A27DB-BD31-4B8C-83A1-F6EECF244321}">
                <p14:modId xmlns:p14="http://schemas.microsoft.com/office/powerpoint/2010/main" val="3734993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8715CA73-2560-4FF9-B7A0-C378E9B546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3940174"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9401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8" name="Text Placeholder 7">
            <a:extLst>
              <a:ext uri="{FF2B5EF4-FFF2-40B4-BE49-F238E27FC236}">
                <a16:creationId xmlns:a16="http://schemas.microsoft.com/office/drawing/2014/main" id="{7B9B0638-B929-4BE2-B46B-E631233D1401}"/>
              </a:ext>
            </a:extLst>
          </p:cNvPr>
          <p:cNvSpPr>
            <a:spLocks noGrp="1"/>
          </p:cNvSpPr>
          <p:nvPr>
            <p:ph type="body" sz="quarter" idx="14" hasCustomPrompt="1"/>
          </p:nvPr>
        </p:nvSpPr>
        <p:spPr bwMode="gray">
          <a:xfrm>
            <a:off x="5480050" y="1455738"/>
            <a:ext cx="4778375" cy="201465"/>
          </a:xfrm>
        </p:spPr>
        <p:txBody>
          <a:bodyPr>
            <a:noAutofit/>
          </a:bodyPr>
          <a:lstStyle>
            <a:lvl1pPr rtl="0">
              <a:defRPr/>
            </a:lvl1pPr>
          </a:lstStyle>
          <a:p>
            <a:pPr lvl="0"/>
            <a:r>
              <a:rPr lang="en-US"/>
              <a:t>Reference</a:t>
            </a:r>
          </a:p>
        </p:txBody>
      </p:sp>
      <p:sp>
        <p:nvSpPr>
          <p:cNvPr id="10" name="Picture Placeholder 9">
            <a:extLst>
              <a:ext uri="{FF2B5EF4-FFF2-40B4-BE49-F238E27FC236}">
                <a16:creationId xmlns:a16="http://schemas.microsoft.com/office/drawing/2014/main" id="{F41FD802-CE25-4121-9351-10F94FE70967}"/>
              </a:ext>
            </a:extLst>
          </p:cNvPr>
          <p:cNvSpPr>
            <a:spLocks noGrp="1"/>
          </p:cNvSpPr>
          <p:nvPr>
            <p:ph type="pic" sz="quarter" idx="15" hasCustomPrompt="1"/>
          </p:nvPr>
        </p:nvSpPr>
        <p:spPr bwMode="gray">
          <a:xfrm>
            <a:off x="5480050" y="1919358"/>
            <a:ext cx="1425575" cy="684000"/>
          </a:xfrm>
          <a:solidFill>
            <a:srgbClr val="F0F0F2"/>
          </a:solidFill>
        </p:spPr>
        <p:txBody>
          <a:bodyPr/>
          <a:lstStyle>
            <a:lvl1pPr rtl="0">
              <a:defRPr/>
            </a:lvl1pPr>
          </a:lstStyle>
          <a:p>
            <a:r>
              <a:rPr lang="en-US"/>
              <a:t> </a:t>
            </a:r>
          </a:p>
        </p:txBody>
      </p:sp>
      <p:sp>
        <p:nvSpPr>
          <p:cNvPr id="12" name="Picture Placeholder 11">
            <a:extLst>
              <a:ext uri="{FF2B5EF4-FFF2-40B4-BE49-F238E27FC236}">
                <a16:creationId xmlns:a16="http://schemas.microsoft.com/office/drawing/2014/main" id="{FA3F7728-3A6D-47FA-A470-5F2461B69857}"/>
              </a:ext>
            </a:extLst>
          </p:cNvPr>
          <p:cNvSpPr>
            <a:spLocks noGrp="1"/>
          </p:cNvSpPr>
          <p:nvPr>
            <p:ph type="pic" sz="quarter" idx="16" hasCustomPrompt="1"/>
          </p:nvPr>
        </p:nvSpPr>
        <p:spPr bwMode="gray">
          <a:xfrm>
            <a:off x="7156450" y="1919358"/>
            <a:ext cx="1425574" cy="684000"/>
          </a:xfrm>
          <a:solidFill>
            <a:srgbClr val="F0F0F2"/>
          </a:solidFill>
        </p:spPr>
        <p:txBody>
          <a:bodyPr/>
          <a:lstStyle>
            <a:lvl1pPr rtl="0">
              <a:defRPr/>
            </a:lvl1pPr>
          </a:lstStyle>
          <a:p>
            <a:r>
              <a:rPr lang="en-US"/>
              <a:t> </a:t>
            </a:r>
          </a:p>
        </p:txBody>
      </p:sp>
      <p:sp>
        <p:nvSpPr>
          <p:cNvPr id="14" name="Picture Placeholder 13">
            <a:extLst>
              <a:ext uri="{FF2B5EF4-FFF2-40B4-BE49-F238E27FC236}">
                <a16:creationId xmlns:a16="http://schemas.microsoft.com/office/drawing/2014/main" id="{1C195223-5DC7-475A-B397-35D0A6DAD3CD}"/>
              </a:ext>
            </a:extLst>
          </p:cNvPr>
          <p:cNvSpPr>
            <a:spLocks noGrp="1"/>
          </p:cNvSpPr>
          <p:nvPr>
            <p:ph type="pic" sz="quarter" idx="17" hasCustomPrompt="1"/>
          </p:nvPr>
        </p:nvSpPr>
        <p:spPr bwMode="gray">
          <a:xfrm>
            <a:off x="8832849" y="1919358"/>
            <a:ext cx="1425600" cy="684000"/>
          </a:xfrm>
          <a:solidFill>
            <a:srgbClr val="F0F0F2"/>
          </a:solidFill>
        </p:spPr>
        <p:txBody>
          <a:bodyPr/>
          <a:lstStyle>
            <a:lvl1pPr rtl="0">
              <a:defRPr/>
            </a:lvl1pPr>
          </a:lstStyle>
          <a:p>
            <a:r>
              <a:rPr lang="en-US"/>
              <a:t> </a:t>
            </a:r>
          </a:p>
        </p:txBody>
      </p:sp>
      <p:sp>
        <p:nvSpPr>
          <p:cNvPr id="16" name="Picture Placeholder 15">
            <a:extLst>
              <a:ext uri="{FF2B5EF4-FFF2-40B4-BE49-F238E27FC236}">
                <a16:creationId xmlns:a16="http://schemas.microsoft.com/office/drawing/2014/main" id="{57E002BB-76E9-4F87-A8F1-B5AD95AD5958}"/>
              </a:ext>
            </a:extLst>
          </p:cNvPr>
          <p:cNvSpPr>
            <a:spLocks noGrp="1"/>
          </p:cNvSpPr>
          <p:nvPr>
            <p:ph type="pic" sz="quarter" idx="18" hasCustomPrompt="1"/>
          </p:nvPr>
        </p:nvSpPr>
        <p:spPr bwMode="gray">
          <a:xfrm>
            <a:off x="5480050" y="2852296"/>
            <a:ext cx="1425600" cy="684000"/>
          </a:xfrm>
          <a:solidFill>
            <a:srgbClr val="F0F0F2"/>
          </a:solidFill>
        </p:spPr>
        <p:txBody>
          <a:bodyPr/>
          <a:lstStyle>
            <a:lvl1pPr rtl="0">
              <a:defRPr/>
            </a:lvl1pPr>
          </a:lstStyle>
          <a:p>
            <a:r>
              <a:rPr lang="en-US"/>
              <a:t> </a:t>
            </a:r>
          </a:p>
        </p:txBody>
      </p:sp>
      <p:sp>
        <p:nvSpPr>
          <p:cNvPr id="18" name="Picture Placeholder 17">
            <a:extLst>
              <a:ext uri="{FF2B5EF4-FFF2-40B4-BE49-F238E27FC236}">
                <a16:creationId xmlns:a16="http://schemas.microsoft.com/office/drawing/2014/main" id="{B3FBA5F9-FF48-4BD2-8AF9-5EFCE19C5419}"/>
              </a:ext>
            </a:extLst>
          </p:cNvPr>
          <p:cNvSpPr>
            <a:spLocks noGrp="1"/>
          </p:cNvSpPr>
          <p:nvPr>
            <p:ph type="pic" sz="quarter" idx="19" hasCustomPrompt="1"/>
          </p:nvPr>
        </p:nvSpPr>
        <p:spPr bwMode="gray">
          <a:xfrm>
            <a:off x="7156450" y="2852296"/>
            <a:ext cx="1425600" cy="684000"/>
          </a:xfrm>
          <a:solidFill>
            <a:srgbClr val="F0F0F2"/>
          </a:solidFill>
        </p:spPr>
        <p:txBody>
          <a:bodyPr/>
          <a:lstStyle>
            <a:lvl1pPr rtl="0">
              <a:defRPr/>
            </a:lvl1pPr>
          </a:lstStyle>
          <a:p>
            <a:r>
              <a:rPr lang="en-US"/>
              <a:t> </a:t>
            </a:r>
          </a:p>
        </p:txBody>
      </p:sp>
      <p:sp>
        <p:nvSpPr>
          <p:cNvPr id="20" name="Picture Placeholder 19">
            <a:extLst>
              <a:ext uri="{FF2B5EF4-FFF2-40B4-BE49-F238E27FC236}">
                <a16:creationId xmlns:a16="http://schemas.microsoft.com/office/drawing/2014/main" id="{3B2B5B43-01B1-4494-880C-812F142D1DA5}"/>
              </a:ext>
            </a:extLst>
          </p:cNvPr>
          <p:cNvSpPr>
            <a:spLocks noGrp="1"/>
          </p:cNvSpPr>
          <p:nvPr>
            <p:ph type="pic" sz="quarter" idx="20" hasCustomPrompt="1"/>
          </p:nvPr>
        </p:nvSpPr>
        <p:spPr bwMode="gray">
          <a:xfrm>
            <a:off x="8832849" y="2852296"/>
            <a:ext cx="1425600" cy="684000"/>
          </a:xfrm>
          <a:solidFill>
            <a:srgbClr val="F0F0F2"/>
          </a:solidFill>
        </p:spPr>
        <p:txBody>
          <a:bodyPr/>
          <a:lstStyle>
            <a:lvl1pPr rtl="0">
              <a:defRPr/>
            </a:lvl1pPr>
          </a:lstStyle>
          <a:p>
            <a:r>
              <a:rPr lang="en-US"/>
              <a:t> </a:t>
            </a:r>
          </a:p>
        </p:txBody>
      </p:sp>
      <p:sp>
        <p:nvSpPr>
          <p:cNvPr id="22" name="Picture Placeholder 21">
            <a:extLst>
              <a:ext uri="{FF2B5EF4-FFF2-40B4-BE49-F238E27FC236}">
                <a16:creationId xmlns:a16="http://schemas.microsoft.com/office/drawing/2014/main" id="{3B07A90B-C31A-474F-98C1-4E65ECE2896A}"/>
              </a:ext>
            </a:extLst>
          </p:cNvPr>
          <p:cNvSpPr>
            <a:spLocks noGrp="1"/>
          </p:cNvSpPr>
          <p:nvPr>
            <p:ph type="pic" sz="quarter" idx="21" hasCustomPrompt="1"/>
          </p:nvPr>
        </p:nvSpPr>
        <p:spPr bwMode="gray">
          <a:xfrm>
            <a:off x="5480050" y="3785235"/>
            <a:ext cx="1425600" cy="684000"/>
          </a:xfrm>
          <a:solidFill>
            <a:srgbClr val="F0F0F2"/>
          </a:solidFill>
        </p:spPr>
        <p:txBody>
          <a:bodyPr/>
          <a:lstStyle>
            <a:lvl1pPr rtl="0">
              <a:defRPr/>
            </a:lvl1pPr>
          </a:lstStyle>
          <a:p>
            <a:r>
              <a:rPr lang="en-US"/>
              <a:t> </a:t>
            </a:r>
          </a:p>
        </p:txBody>
      </p:sp>
      <p:sp>
        <p:nvSpPr>
          <p:cNvPr id="24" name="Picture Placeholder 23">
            <a:extLst>
              <a:ext uri="{FF2B5EF4-FFF2-40B4-BE49-F238E27FC236}">
                <a16:creationId xmlns:a16="http://schemas.microsoft.com/office/drawing/2014/main" id="{EBFAEB7D-1834-4A64-98DA-356E2A328B90}"/>
              </a:ext>
            </a:extLst>
          </p:cNvPr>
          <p:cNvSpPr>
            <a:spLocks noGrp="1"/>
          </p:cNvSpPr>
          <p:nvPr>
            <p:ph type="pic" sz="quarter" idx="22" hasCustomPrompt="1"/>
          </p:nvPr>
        </p:nvSpPr>
        <p:spPr bwMode="gray">
          <a:xfrm>
            <a:off x="7156450" y="3785235"/>
            <a:ext cx="1425600" cy="684000"/>
          </a:xfrm>
          <a:solidFill>
            <a:srgbClr val="F0F0F2"/>
          </a:solidFill>
        </p:spPr>
        <p:txBody>
          <a:bodyPr/>
          <a:lstStyle>
            <a:lvl1pPr rtl="0">
              <a:defRPr/>
            </a:lvl1pPr>
          </a:lstStyle>
          <a:p>
            <a:r>
              <a:rPr lang="en-US"/>
              <a:t> </a:t>
            </a:r>
          </a:p>
        </p:txBody>
      </p:sp>
      <p:sp>
        <p:nvSpPr>
          <p:cNvPr id="26" name="Picture Placeholder 25">
            <a:extLst>
              <a:ext uri="{FF2B5EF4-FFF2-40B4-BE49-F238E27FC236}">
                <a16:creationId xmlns:a16="http://schemas.microsoft.com/office/drawing/2014/main" id="{4D76A67E-CF5C-450D-BBDB-11CD97C74115}"/>
              </a:ext>
            </a:extLst>
          </p:cNvPr>
          <p:cNvSpPr>
            <a:spLocks noGrp="1"/>
          </p:cNvSpPr>
          <p:nvPr>
            <p:ph type="pic" sz="quarter" idx="23" hasCustomPrompt="1"/>
          </p:nvPr>
        </p:nvSpPr>
        <p:spPr bwMode="gray">
          <a:xfrm>
            <a:off x="8832849" y="3785235"/>
            <a:ext cx="1425600" cy="684000"/>
          </a:xfrm>
          <a:solidFill>
            <a:srgbClr val="F0F0F2"/>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FE5749B4-7C72-4129-8F4A-4FA6F55889ED}"/>
              </a:ext>
            </a:extLst>
          </p:cNvPr>
          <p:cNvSpPr>
            <a:spLocks noGrp="1"/>
          </p:cNvSpPr>
          <p:nvPr>
            <p:ph type="pic" sz="quarter" idx="24" hasCustomPrompt="1"/>
          </p:nvPr>
        </p:nvSpPr>
        <p:spPr>
          <a:xfrm>
            <a:off x="5480050" y="433388"/>
            <a:ext cx="2263775" cy="552450"/>
          </a:xfrm>
        </p:spPr>
        <p:txBody>
          <a:bodyPr/>
          <a:lstStyle>
            <a:lvl1pPr>
              <a:defRPr/>
            </a:lvl1pPr>
          </a:lstStyle>
          <a:p>
            <a:r>
              <a:rPr lang="en-US"/>
              <a:t> </a:t>
            </a:r>
          </a:p>
        </p:txBody>
      </p:sp>
    </p:spTree>
    <p:extLst>
      <p:ext uri="{BB962C8B-B14F-4D97-AF65-F5344CB8AC3E}">
        <p14:creationId xmlns:p14="http://schemas.microsoft.com/office/powerpoint/2010/main" val="244126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copy 2 columns  w/ benefits lef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CD14AB8C-1509-4E55-9412-6381FB79712D}"/>
              </a:ext>
            </a:extLst>
          </p:cNvPr>
          <p:cNvGraphicFramePr>
            <a:graphicFrameLocks noChangeAspect="1"/>
          </p:cNvGraphicFramePr>
          <p:nvPr userDrawn="1">
            <p:custDataLst>
              <p:tags r:id="rId1"/>
            </p:custDataLst>
            <p:extLst>
              <p:ext uri="{D42A27DB-BD31-4B8C-83A1-F6EECF244321}">
                <p14:modId xmlns:p14="http://schemas.microsoft.com/office/powerpoint/2010/main" val="188036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CD14AB8C-1509-4E55-9412-6381FB7971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940174" cy="3600450"/>
          </a:xfrm>
        </p:spPr>
        <p:txBody>
          <a:bodyPr/>
          <a:lstStyle>
            <a:lvl1pPr rtl="0">
              <a:lnSpc>
                <a:spcPct val="120000"/>
              </a:lnSpc>
              <a:defRPr sz="1600" b="0">
                <a:latin typeface="Poppins Medium" panose="00000600000000000000" pitchFamily="2" charset="0"/>
                <a:cs typeface="Poppins Medium" panose="00000600000000000000" pitchFamily="2" charset="0"/>
              </a:defRPr>
            </a:lvl1pPr>
            <a:lvl2pPr marL="0" indent="0" rtl="0">
              <a:spcBef>
                <a:spcPts val="1500"/>
              </a:spcBef>
              <a:buFont typeface="Arial" panose="020B0604020202020204" pitchFamily="34" charset="0"/>
              <a:buNone/>
              <a:defRPr/>
            </a:lvl2pPr>
            <a:lvl3pPr marL="216000" indent="-216000" rtl="0">
              <a:spcBef>
                <a:spcPts val="600"/>
              </a:spcBef>
              <a:buFont typeface="UniteFont" panose="02000509000000000000" pitchFamily="49" charset="0"/>
              <a:buChar char="+"/>
              <a:defRPr/>
            </a:lvl3pPr>
            <a:lvl4pPr marL="432000" indent="-216000" rtl="0">
              <a:spcBef>
                <a:spcPts val="600"/>
              </a:spcBef>
              <a:buFont typeface="UniteFont" panose="02000509000000000000" pitchFamily="49" charset="0"/>
              <a:buChar char="+"/>
              <a:defRPr/>
            </a:lvl4pPr>
            <a:lvl5pPr marL="648000" indent="-216000" rtl="0">
              <a:spcBef>
                <a:spcPts val="600"/>
              </a:spcBef>
              <a:buFont typeface="UniteFont" panose="02000509000000000000" pitchFamily="49" charset="0"/>
              <a:buChar char="+"/>
              <a:defRPr/>
            </a:lvl5pPr>
          </a:lstStyle>
          <a:p>
            <a:pPr lvl="0"/>
            <a:r>
              <a:rPr lang="en-US"/>
              <a:t>First level, Poppins Medium, 16pt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4624388" y="1455738"/>
            <a:ext cx="3957637" cy="3600450"/>
          </a:xfrm>
        </p:spPr>
        <p:txBody>
          <a:bodyPr/>
          <a:lstStyle>
            <a:lvl1pPr rtl="0">
              <a:lnSpc>
                <a:spcPct val="120000"/>
              </a:lnSpc>
              <a:defRPr sz="1600" b="0">
                <a:latin typeface="Poppins Medium" panose="00000600000000000000" pitchFamily="2" charset="0"/>
                <a:cs typeface="Poppins Medium" panose="00000600000000000000" pitchFamily="2" charset="0"/>
              </a:defRPr>
            </a:lvl1pPr>
            <a:lvl2pPr marL="0" indent="0" rtl="0">
              <a:spcBef>
                <a:spcPts val="1500"/>
              </a:spcBef>
              <a:buFont typeface="Arial" panose="020B0604020202020204" pitchFamily="34" charset="0"/>
              <a:buNone/>
              <a:defRPr/>
            </a:lvl2pPr>
            <a:lvl3pPr marL="216000" indent="-216000" rtl="0">
              <a:spcBef>
                <a:spcPts val="600"/>
              </a:spcBef>
              <a:buFont typeface="UniteFont" panose="02000509000000000000" pitchFamily="49" charset="0"/>
              <a:buChar char="&gt;"/>
              <a:defRPr/>
            </a:lvl3pPr>
            <a:lvl4pPr marL="432000" indent="-216000" rtl="0">
              <a:spcBef>
                <a:spcPts val="600"/>
              </a:spcBef>
              <a:buFont typeface="UniteFont" panose="02000509000000000000" pitchFamily="49" charset="0"/>
              <a:buChar char="&gt;"/>
              <a:defRPr/>
            </a:lvl4pPr>
            <a:lvl5pPr marL="648000" indent="-216000" rtl="0">
              <a:spcBef>
                <a:spcPts val="600"/>
              </a:spcBef>
              <a:buFont typeface="UniteFont" panose="02000509000000000000" pitchFamily="49" charset="0"/>
              <a:buChar char="&gt;"/>
              <a:defRPr/>
            </a:lvl5pPr>
          </a:lstStyle>
          <a:p>
            <a:pPr lvl="0"/>
            <a:r>
              <a:rPr lang="en-US"/>
              <a:t>First level, Poppins Medium, 16pt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2147681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w/ images">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A8F1ED4E-3E9B-4614-91A8-F206421B1A38}"/>
              </a:ext>
            </a:extLst>
          </p:cNvPr>
          <p:cNvGraphicFramePr>
            <a:graphicFrameLocks noChangeAspect="1"/>
          </p:cNvGraphicFramePr>
          <p:nvPr userDrawn="1">
            <p:custDataLst>
              <p:tags r:id="rId1"/>
            </p:custDataLst>
            <p:extLst>
              <p:ext uri="{D42A27DB-BD31-4B8C-83A1-F6EECF244321}">
                <p14:modId xmlns:p14="http://schemas.microsoft.com/office/powerpoint/2010/main" val="1809310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A8F1ED4E-3E9B-4614-91A8-F206421B1A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D63DAE-541D-401D-92F6-286DEE8B8015}"/>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478E5410-E6A1-4CD8-9A3B-BB42F65568AE}"/>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735BCAFF-5D9F-409D-B224-344F70C34993}"/>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FA77BD11-B8D1-459B-AA22-00A4A0C0E0E3}"/>
              </a:ext>
            </a:extLst>
          </p:cNvPr>
          <p:cNvSpPr>
            <a:spLocks noGrp="1"/>
          </p:cNvSpPr>
          <p:nvPr>
            <p:ph type="body" sz="quarter" idx="13" hasCustomPrompt="1"/>
          </p:nvPr>
        </p:nvSpPr>
        <p:spPr bwMode="gray">
          <a:xfrm>
            <a:off x="431800" y="1455738"/>
            <a:ext cx="587375" cy="641586"/>
          </a:xfrm>
        </p:spPr>
        <p:txBody>
          <a:bodyPr>
            <a:noAutofit/>
          </a:bodyPr>
          <a:lstStyle>
            <a:lvl1pPr rtl="0">
              <a:lnSpc>
                <a:spcPct val="120000"/>
              </a:lnSpc>
              <a:defRPr sz="3000">
                <a:latin typeface="Poppins Medium" panose="00000600000000000000" pitchFamily="2" charset="0"/>
                <a:cs typeface="Poppins Medium" panose="00000600000000000000" pitchFamily="2" charset="0"/>
              </a:defRPr>
            </a:lvl1pPr>
          </a:lstStyle>
          <a:p>
            <a:pPr lvl="0"/>
            <a:r>
              <a:rPr lang="en-US"/>
              <a:t>1.</a:t>
            </a:r>
          </a:p>
        </p:txBody>
      </p:sp>
      <p:sp>
        <p:nvSpPr>
          <p:cNvPr id="9" name="Text Placeholder 8">
            <a:extLst>
              <a:ext uri="{FF2B5EF4-FFF2-40B4-BE49-F238E27FC236}">
                <a16:creationId xmlns:a16="http://schemas.microsoft.com/office/drawing/2014/main" id="{4D776FB7-C940-46F7-9887-948B8AFE9AA9}"/>
              </a:ext>
            </a:extLst>
          </p:cNvPr>
          <p:cNvSpPr>
            <a:spLocks noGrp="1"/>
          </p:cNvSpPr>
          <p:nvPr>
            <p:ph type="body" sz="quarter" idx="14"/>
          </p:nvPr>
        </p:nvSpPr>
        <p:spPr bwMode="gray">
          <a:xfrm>
            <a:off x="1019175" y="1455738"/>
            <a:ext cx="4192588" cy="641586"/>
          </a:xfrm>
        </p:spPr>
        <p:txBody>
          <a:bodyPr>
            <a:noAutofit/>
          </a:bodyPr>
          <a:lstStyle>
            <a:lvl1pPr rtl="0">
              <a:defRPr/>
            </a:lvl1pPr>
          </a:lstStyle>
          <a:p>
            <a:pPr lvl="0"/>
            <a:r>
              <a:rPr lang="en-US"/>
              <a:t>Click to edit Master text styles</a:t>
            </a:r>
          </a:p>
        </p:txBody>
      </p:sp>
      <p:sp>
        <p:nvSpPr>
          <p:cNvPr id="11" name="Text Placeholder 10">
            <a:extLst>
              <a:ext uri="{FF2B5EF4-FFF2-40B4-BE49-F238E27FC236}">
                <a16:creationId xmlns:a16="http://schemas.microsoft.com/office/drawing/2014/main" id="{C2ACF75D-9F02-4A92-BFD8-344AC61BB71A}"/>
              </a:ext>
            </a:extLst>
          </p:cNvPr>
          <p:cNvSpPr>
            <a:spLocks noGrp="1"/>
          </p:cNvSpPr>
          <p:nvPr>
            <p:ph type="body" sz="quarter" idx="15" hasCustomPrompt="1"/>
          </p:nvPr>
        </p:nvSpPr>
        <p:spPr bwMode="gray">
          <a:xfrm>
            <a:off x="5480050" y="1455738"/>
            <a:ext cx="587375" cy="641586"/>
          </a:xfrm>
        </p:spPr>
        <p:txBody>
          <a:bodyPr>
            <a:noAutofit/>
          </a:bodyPr>
          <a:lstStyle>
            <a:lvl1pPr rtl="0">
              <a:lnSpc>
                <a:spcPct val="120000"/>
              </a:lnSpc>
              <a:defRPr sz="3000">
                <a:latin typeface="Poppins Medium" panose="00000600000000000000" pitchFamily="2" charset="0"/>
                <a:cs typeface="Poppins Medium" panose="00000600000000000000" pitchFamily="2" charset="0"/>
              </a:defRPr>
            </a:lvl1pPr>
          </a:lstStyle>
          <a:p>
            <a:pPr lvl="0"/>
            <a:r>
              <a:rPr lang="en-US"/>
              <a:t>2.</a:t>
            </a:r>
          </a:p>
        </p:txBody>
      </p:sp>
      <p:sp>
        <p:nvSpPr>
          <p:cNvPr id="13" name="Text Placeholder 12">
            <a:extLst>
              <a:ext uri="{FF2B5EF4-FFF2-40B4-BE49-F238E27FC236}">
                <a16:creationId xmlns:a16="http://schemas.microsoft.com/office/drawing/2014/main" id="{5DBD01DD-7C8B-4D4F-864D-56EAD46A585B}"/>
              </a:ext>
            </a:extLst>
          </p:cNvPr>
          <p:cNvSpPr>
            <a:spLocks noGrp="1"/>
          </p:cNvSpPr>
          <p:nvPr>
            <p:ph type="body" sz="quarter" idx="16"/>
          </p:nvPr>
        </p:nvSpPr>
        <p:spPr bwMode="gray">
          <a:xfrm>
            <a:off x="6067424" y="1455738"/>
            <a:ext cx="4190999" cy="641586"/>
          </a:xfrm>
        </p:spPr>
        <p:txBody>
          <a:bodyPr>
            <a:noAutofit/>
          </a:bodyPr>
          <a:lstStyle>
            <a:lvl1pPr rtl="0">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AEE884FF-E010-41C0-9813-43306802C365}"/>
              </a:ext>
            </a:extLst>
          </p:cNvPr>
          <p:cNvSpPr>
            <a:spLocks noGrp="1"/>
          </p:cNvSpPr>
          <p:nvPr>
            <p:ph type="pic" sz="quarter" idx="17" hasCustomPrompt="1"/>
          </p:nvPr>
        </p:nvSpPr>
        <p:spPr bwMode="gray">
          <a:xfrm>
            <a:off x="431800" y="2392680"/>
            <a:ext cx="4778375" cy="2663508"/>
          </a:xfrm>
          <a:solidFill>
            <a:srgbClr val="F0F0F2"/>
          </a:solidFill>
        </p:spPr>
        <p:txBody>
          <a:bodyPr/>
          <a:lstStyle>
            <a:lvl1pPr rtl="0">
              <a:defRPr/>
            </a:lvl1pPr>
          </a:lstStyle>
          <a:p>
            <a:r>
              <a:rPr lang="en-US"/>
              <a:t> </a:t>
            </a:r>
          </a:p>
        </p:txBody>
      </p:sp>
      <p:sp>
        <p:nvSpPr>
          <p:cNvPr id="17" name="Picture Placeholder 16">
            <a:extLst>
              <a:ext uri="{FF2B5EF4-FFF2-40B4-BE49-F238E27FC236}">
                <a16:creationId xmlns:a16="http://schemas.microsoft.com/office/drawing/2014/main" id="{09A8E861-306F-41F4-9C49-8FA9B5533D0B}"/>
              </a:ext>
            </a:extLst>
          </p:cNvPr>
          <p:cNvSpPr>
            <a:spLocks noGrp="1"/>
          </p:cNvSpPr>
          <p:nvPr>
            <p:ph type="pic" sz="quarter" idx="18" hasCustomPrompt="1"/>
          </p:nvPr>
        </p:nvSpPr>
        <p:spPr bwMode="gray">
          <a:xfrm>
            <a:off x="5480050" y="2392680"/>
            <a:ext cx="4778375" cy="2663508"/>
          </a:xfrm>
          <a:solidFill>
            <a:srgbClr val="F0F0F2"/>
          </a:solidFill>
        </p:spPr>
        <p:txBody>
          <a:bodyPr/>
          <a:lstStyle>
            <a:lvl1pPr rtl="0">
              <a:defRPr/>
            </a:lvl1pPr>
          </a:lstStyle>
          <a:p>
            <a:r>
              <a:rPr lang="en-US"/>
              <a:t> </a:t>
            </a:r>
          </a:p>
        </p:txBody>
      </p:sp>
    </p:spTree>
    <p:extLst>
      <p:ext uri="{BB962C8B-B14F-4D97-AF65-F5344CB8AC3E}">
        <p14:creationId xmlns:p14="http://schemas.microsoft.com/office/powerpoint/2010/main" val="2551353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lumns w/ images">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8BFE539C-FE33-4151-8055-3B6BB5618915}"/>
              </a:ext>
            </a:extLst>
          </p:cNvPr>
          <p:cNvGraphicFramePr>
            <a:graphicFrameLocks noChangeAspect="1"/>
          </p:cNvGraphicFramePr>
          <p:nvPr userDrawn="1">
            <p:custDataLst>
              <p:tags r:id="rId1"/>
            </p:custDataLst>
            <p:extLst>
              <p:ext uri="{D42A27DB-BD31-4B8C-83A1-F6EECF244321}">
                <p14:modId xmlns:p14="http://schemas.microsoft.com/office/powerpoint/2010/main" val="15841775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8BFE539C-FE33-4151-8055-3B6BB56189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1676400" cy="1692000"/>
          </a:xfrm>
        </p:spPr>
        <p:txBody>
          <a:bodyPr/>
          <a:lstStyle>
            <a:lvl1pPr rtl="0">
              <a:defRPr b="1">
                <a:latin typeface="+mn-lt"/>
              </a:defRPr>
            </a:lvl1pPr>
            <a:lvl2pPr marL="0" indent="0" rtl="0">
              <a:spcBef>
                <a:spcPts val="0"/>
              </a:spcBef>
              <a:buFont typeface="Arial" panose="020B0604020202020204" pitchFamily="34" charset="0"/>
              <a:buNone/>
              <a:defRPr/>
            </a:lvl2pPr>
            <a:lvl3pPr marL="216000" indent="-216000">
              <a:defRPr/>
            </a:lvl3pPr>
            <a:lvl4pPr marL="432000" indent="-216000">
              <a:defRPr/>
            </a:lvl4pPr>
            <a:lvl5pPr marL="648000">
              <a:defRPr/>
            </a:lvl5pPr>
          </a:lstStyle>
          <a:p>
            <a:pPr lvl="0"/>
            <a:r>
              <a:rPr lang="en-US"/>
              <a:t>First level, Noto Sans Bold, 11pt</a:t>
            </a:r>
          </a:p>
          <a:p>
            <a:pPr lvl="1"/>
            <a:r>
              <a:rPr lang="en-US"/>
              <a:t>Second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5480051" y="1455738"/>
            <a:ext cx="1676400" cy="1692000"/>
          </a:xfrm>
        </p:spPr>
        <p:txBody>
          <a:bodyPr/>
          <a:lstStyle>
            <a:lvl1pPr rtl="0">
              <a:defRPr b="1"/>
            </a:lvl1pPr>
            <a:lvl2pPr marL="0" indent="0" rtl="0">
              <a:spcBef>
                <a:spcPts val="0"/>
              </a:spcBef>
              <a:buFont typeface="Arial" panose="020B0604020202020204" pitchFamily="34" charset="0"/>
              <a:buNone/>
              <a:defRPr/>
            </a:lvl2pPr>
            <a:lvl3pPr marL="216000">
              <a:defRPr/>
            </a:lvl3pPr>
            <a:lvl4pPr marL="432000">
              <a:defRPr/>
            </a:lvl4pPr>
            <a:lvl5pPr marL="648000">
              <a:defRPr/>
            </a:lvl5pPr>
          </a:lstStyle>
          <a:p>
            <a:pPr lvl="0"/>
            <a:r>
              <a:rPr lang="en-US"/>
              <a:t>First level, Noto Sans Bold, 11pt</a:t>
            </a:r>
          </a:p>
          <a:p>
            <a:pPr lvl="1"/>
            <a:r>
              <a:rPr lang="en-US"/>
              <a:t>Second level, Noto Sans, 11pt</a:t>
            </a:r>
          </a:p>
        </p:txBody>
      </p:sp>
      <p:sp>
        <p:nvSpPr>
          <p:cNvPr id="8" name="Text Placeholder 7">
            <a:extLst>
              <a:ext uri="{FF2B5EF4-FFF2-40B4-BE49-F238E27FC236}">
                <a16:creationId xmlns:a16="http://schemas.microsoft.com/office/drawing/2014/main" id="{BED70E28-7EEE-4942-9419-1C0645DB6F85}"/>
              </a:ext>
            </a:extLst>
          </p:cNvPr>
          <p:cNvSpPr>
            <a:spLocks noGrp="1"/>
          </p:cNvSpPr>
          <p:nvPr>
            <p:ph type="body" sz="quarter" idx="15" hasCustomPrompt="1"/>
          </p:nvPr>
        </p:nvSpPr>
        <p:spPr bwMode="gray">
          <a:xfrm>
            <a:off x="431800" y="3364188"/>
            <a:ext cx="1676399" cy="1692000"/>
          </a:xfrm>
        </p:spPr>
        <p:txBody>
          <a:bodyPr/>
          <a:lstStyle>
            <a:lvl1pPr rtl="0">
              <a:defRPr b="1"/>
            </a:lvl1pPr>
            <a:lvl2pPr marL="0" indent="0" rtl="0">
              <a:spcBef>
                <a:spcPts val="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0" name="Text Placeholder 9">
            <a:extLst>
              <a:ext uri="{FF2B5EF4-FFF2-40B4-BE49-F238E27FC236}">
                <a16:creationId xmlns:a16="http://schemas.microsoft.com/office/drawing/2014/main" id="{6BC60AC5-CE5B-40ED-9A7E-88998542A310}"/>
              </a:ext>
            </a:extLst>
          </p:cNvPr>
          <p:cNvSpPr>
            <a:spLocks noGrp="1"/>
          </p:cNvSpPr>
          <p:nvPr>
            <p:ph type="body" sz="quarter" idx="16" hasCustomPrompt="1"/>
          </p:nvPr>
        </p:nvSpPr>
        <p:spPr bwMode="gray">
          <a:xfrm>
            <a:off x="5480051" y="3364188"/>
            <a:ext cx="1676398" cy="1692000"/>
          </a:xfrm>
        </p:spPr>
        <p:txBody>
          <a:bodyPr/>
          <a:lstStyle>
            <a:lvl1pPr rtl="0">
              <a:defRPr b="1"/>
            </a:lvl1pPr>
            <a:lvl2pPr marL="0" indent="0" rtl="0">
              <a:spcBef>
                <a:spcPts val="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2" name="Picture Placeholder 11">
            <a:extLst>
              <a:ext uri="{FF2B5EF4-FFF2-40B4-BE49-F238E27FC236}">
                <a16:creationId xmlns:a16="http://schemas.microsoft.com/office/drawing/2014/main" id="{F149909A-8D3A-4750-89D7-6AFEF16A3A57}"/>
              </a:ext>
            </a:extLst>
          </p:cNvPr>
          <p:cNvSpPr>
            <a:spLocks noGrp="1"/>
          </p:cNvSpPr>
          <p:nvPr>
            <p:ph type="pic" sz="quarter" idx="17" hasCustomPrompt="1"/>
          </p:nvPr>
        </p:nvSpPr>
        <p:spPr bwMode="gray">
          <a:xfrm>
            <a:off x="2400300" y="1455738"/>
            <a:ext cx="2811461" cy="1692000"/>
          </a:xfrm>
          <a:solidFill>
            <a:srgbClr val="F0F0F2"/>
          </a:solidFill>
        </p:spPr>
        <p:txBody>
          <a:bodyPr/>
          <a:lstStyle>
            <a:lvl1pPr rtl="0">
              <a:defRPr/>
            </a:lvl1pPr>
          </a:lstStyle>
          <a:p>
            <a:r>
              <a:rPr lang="en-US"/>
              <a:t> </a:t>
            </a:r>
          </a:p>
        </p:txBody>
      </p:sp>
      <p:sp>
        <p:nvSpPr>
          <p:cNvPr id="14" name="Picture Placeholder 13">
            <a:extLst>
              <a:ext uri="{FF2B5EF4-FFF2-40B4-BE49-F238E27FC236}">
                <a16:creationId xmlns:a16="http://schemas.microsoft.com/office/drawing/2014/main" id="{A142F4FF-47BE-4B98-868F-E9E26FA41CE2}"/>
              </a:ext>
            </a:extLst>
          </p:cNvPr>
          <p:cNvSpPr>
            <a:spLocks noGrp="1"/>
          </p:cNvSpPr>
          <p:nvPr>
            <p:ph type="pic" sz="quarter" idx="18" hasCustomPrompt="1"/>
          </p:nvPr>
        </p:nvSpPr>
        <p:spPr bwMode="gray">
          <a:xfrm>
            <a:off x="7446825" y="1455738"/>
            <a:ext cx="2811600" cy="1692000"/>
          </a:xfrm>
          <a:solidFill>
            <a:srgbClr val="F0F0F2"/>
          </a:solidFill>
        </p:spPr>
        <p:txBody>
          <a:bodyPr/>
          <a:lstStyle>
            <a:lvl1pPr rtl="0">
              <a:defRPr/>
            </a:lvl1pPr>
          </a:lstStyle>
          <a:p>
            <a:r>
              <a:rPr lang="en-US"/>
              <a:t> </a:t>
            </a:r>
          </a:p>
        </p:txBody>
      </p:sp>
      <p:sp>
        <p:nvSpPr>
          <p:cNvPr id="16" name="Picture Placeholder 15">
            <a:extLst>
              <a:ext uri="{FF2B5EF4-FFF2-40B4-BE49-F238E27FC236}">
                <a16:creationId xmlns:a16="http://schemas.microsoft.com/office/drawing/2014/main" id="{D7CB5871-A598-438F-96D4-56F060B2DC17}"/>
              </a:ext>
            </a:extLst>
          </p:cNvPr>
          <p:cNvSpPr>
            <a:spLocks noGrp="1"/>
          </p:cNvSpPr>
          <p:nvPr>
            <p:ph type="pic" sz="quarter" idx="19" hasCustomPrompt="1"/>
          </p:nvPr>
        </p:nvSpPr>
        <p:spPr bwMode="gray">
          <a:xfrm>
            <a:off x="2400300" y="3364188"/>
            <a:ext cx="2811600" cy="1692000"/>
          </a:xfrm>
          <a:solidFill>
            <a:srgbClr val="F0F0F2"/>
          </a:solidFill>
        </p:spPr>
        <p:txBody>
          <a:bodyPr/>
          <a:lstStyle>
            <a:lvl1pPr rtl="0">
              <a:defRPr/>
            </a:lvl1pPr>
          </a:lstStyle>
          <a:p>
            <a:r>
              <a:rPr lang="en-US"/>
              <a:t> </a:t>
            </a:r>
          </a:p>
        </p:txBody>
      </p:sp>
      <p:sp>
        <p:nvSpPr>
          <p:cNvPr id="18" name="Picture Placeholder 17">
            <a:extLst>
              <a:ext uri="{FF2B5EF4-FFF2-40B4-BE49-F238E27FC236}">
                <a16:creationId xmlns:a16="http://schemas.microsoft.com/office/drawing/2014/main" id="{D201E748-697E-4327-BD93-68D2F8AAC7D4}"/>
              </a:ext>
            </a:extLst>
          </p:cNvPr>
          <p:cNvSpPr>
            <a:spLocks noGrp="1"/>
          </p:cNvSpPr>
          <p:nvPr>
            <p:ph type="pic" sz="quarter" idx="20" hasCustomPrompt="1"/>
          </p:nvPr>
        </p:nvSpPr>
        <p:spPr bwMode="gray">
          <a:xfrm>
            <a:off x="7446825" y="3364188"/>
            <a:ext cx="2811600" cy="1692000"/>
          </a:xfrm>
          <a:solidFill>
            <a:srgbClr val="F0F0F2"/>
          </a:solidFill>
        </p:spPr>
        <p:txBody>
          <a:bodyPr/>
          <a:lstStyle>
            <a:lvl1pPr rtl="0">
              <a:defRPr/>
            </a:lvl1pPr>
          </a:lstStyle>
          <a:p>
            <a:r>
              <a:rPr lang="en-US"/>
              <a:t> </a:t>
            </a:r>
          </a:p>
        </p:txBody>
      </p:sp>
    </p:spTree>
    <p:extLst>
      <p:ext uri="{BB962C8B-B14F-4D97-AF65-F5344CB8AC3E}">
        <p14:creationId xmlns:p14="http://schemas.microsoft.com/office/powerpoint/2010/main" val="4259786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s with Logos">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CA90D660-A2FC-4E3B-B931-C2CBD2717081}"/>
              </a:ext>
            </a:extLst>
          </p:cNvPr>
          <p:cNvGraphicFramePr>
            <a:graphicFrameLocks noChangeAspect="1"/>
          </p:cNvGraphicFramePr>
          <p:nvPr userDrawn="1">
            <p:custDataLst>
              <p:tags r:id="rId1"/>
            </p:custDataLst>
            <p:extLst>
              <p:ext uri="{D42A27DB-BD31-4B8C-83A1-F6EECF244321}">
                <p14:modId xmlns:p14="http://schemas.microsoft.com/office/powerpoint/2010/main" val="3780157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0" name="Objekt 9" hidden="1">
                        <a:extLst>
                          <a:ext uri="{FF2B5EF4-FFF2-40B4-BE49-F238E27FC236}">
                            <a16:creationId xmlns:a16="http://schemas.microsoft.com/office/drawing/2014/main" id="{CA90D660-A2FC-4E3B-B931-C2CBD27170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2194560"/>
            <a:ext cx="3101974" cy="2861628"/>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2194560"/>
            <a:ext cx="3121025" cy="2861628"/>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8" name="Text Placeholder 7">
            <a:extLst>
              <a:ext uri="{FF2B5EF4-FFF2-40B4-BE49-F238E27FC236}">
                <a16:creationId xmlns:a16="http://schemas.microsoft.com/office/drawing/2014/main" id="{2198AD6F-127A-4370-8D7B-CD2BEE21ADF8}"/>
              </a:ext>
            </a:extLst>
          </p:cNvPr>
          <p:cNvSpPr>
            <a:spLocks noGrp="1"/>
          </p:cNvSpPr>
          <p:nvPr>
            <p:ph type="body" sz="quarter" idx="15" hasCustomPrompt="1"/>
          </p:nvPr>
        </p:nvSpPr>
        <p:spPr bwMode="gray">
          <a:xfrm>
            <a:off x="7156449" y="2194559"/>
            <a:ext cx="3101975" cy="2861627"/>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9" name="Picture Placeholder 8">
            <a:extLst>
              <a:ext uri="{FF2B5EF4-FFF2-40B4-BE49-F238E27FC236}">
                <a16:creationId xmlns:a16="http://schemas.microsoft.com/office/drawing/2014/main" id="{BA1F234A-F91A-4672-B5DE-CC0C74019387}"/>
              </a:ext>
            </a:extLst>
          </p:cNvPr>
          <p:cNvSpPr>
            <a:spLocks noGrp="1"/>
          </p:cNvSpPr>
          <p:nvPr>
            <p:ph type="pic" sz="quarter" idx="16" hasCustomPrompt="1"/>
          </p:nvPr>
        </p:nvSpPr>
        <p:spPr bwMode="gray">
          <a:xfrm>
            <a:off x="431801" y="1455738"/>
            <a:ext cx="2514599" cy="540000"/>
          </a:xfrm>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3392FB5A-682D-4DF9-AF97-1B0605B0EEF0}"/>
              </a:ext>
            </a:extLst>
          </p:cNvPr>
          <p:cNvSpPr>
            <a:spLocks noGrp="1"/>
          </p:cNvSpPr>
          <p:nvPr>
            <p:ph type="pic" sz="quarter" idx="17" hasCustomPrompt="1"/>
          </p:nvPr>
        </p:nvSpPr>
        <p:spPr bwMode="gray">
          <a:xfrm>
            <a:off x="3784600" y="1455738"/>
            <a:ext cx="2514599" cy="540000"/>
          </a:xfrm>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18CB8C12-6DBC-4C95-A8A7-D5EFE06C1A62}"/>
              </a:ext>
            </a:extLst>
          </p:cNvPr>
          <p:cNvSpPr>
            <a:spLocks noGrp="1"/>
          </p:cNvSpPr>
          <p:nvPr>
            <p:ph type="pic" sz="quarter" idx="18" hasCustomPrompt="1"/>
          </p:nvPr>
        </p:nvSpPr>
        <p:spPr bwMode="gray">
          <a:xfrm>
            <a:off x="7156449" y="1455738"/>
            <a:ext cx="2514599" cy="540000"/>
          </a:xfrm>
        </p:spPr>
        <p:txBody>
          <a:bodyPr/>
          <a:lstStyle>
            <a:lvl1pPr rtl="0">
              <a:defRPr/>
            </a:lvl1pPr>
          </a:lstStyle>
          <a:p>
            <a:r>
              <a:rPr lang="en-US"/>
              <a:t> </a:t>
            </a:r>
          </a:p>
        </p:txBody>
      </p:sp>
    </p:spTree>
    <p:extLst>
      <p:ext uri="{BB962C8B-B14F-4D97-AF65-F5344CB8AC3E}">
        <p14:creationId xmlns:p14="http://schemas.microsoft.com/office/powerpoint/2010/main" val="244969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 image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B03858C-ECC0-4C78-BFE0-FDFF6F3FA451}"/>
              </a:ext>
            </a:extLst>
          </p:cNvPr>
          <p:cNvGraphicFramePr>
            <a:graphicFrameLocks noChangeAspect="1"/>
          </p:cNvGraphicFramePr>
          <p:nvPr userDrawn="1">
            <p:custDataLst>
              <p:tags r:id="rId1"/>
            </p:custDataLst>
            <p:extLst>
              <p:ext uri="{D42A27DB-BD31-4B8C-83A1-F6EECF244321}">
                <p14:modId xmlns:p14="http://schemas.microsoft.com/office/powerpoint/2010/main" val="1636491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CB03858C-ECC0-4C78-BFE0-FDFF6F3FA4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02C3706-1B9E-4BBA-8F5D-87A71A033A26}"/>
              </a:ext>
            </a:extLst>
          </p:cNvPr>
          <p:cNvSpPr/>
          <p:nvPr userDrawn="1"/>
        </p:nvSpPr>
        <p:spPr bwMode="gray">
          <a:xfrm>
            <a:off x="0" y="0"/>
            <a:ext cx="10691813" cy="5991225"/>
          </a:xfrm>
          <a:prstGeom prst="rect">
            <a:avLst/>
          </a:prstGeom>
          <a:gradFill>
            <a:gsLst>
              <a:gs pos="20000">
                <a:schemeClr val="accent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p:cNvSpPr>
            <a:spLocks noGrp="1"/>
          </p:cNvSpPr>
          <p:nvPr>
            <p:ph type="ctrTitle" hasCustomPrompt="1"/>
          </p:nvPr>
        </p:nvSpPr>
        <p:spPr bwMode="gray">
          <a:xfrm>
            <a:off x="431801" y="1470252"/>
            <a:ext cx="4192587" cy="1180699"/>
          </a:xfrm>
        </p:spPr>
        <p:txBody>
          <a:bodyPr vert="horz" tIns="72000" anchor="t">
            <a:noAutofit/>
          </a:bodyPr>
          <a:lstStyle>
            <a:lvl1pPr algn="l" rtl="0">
              <a:lnSpc>
                <a:spcPct val="100000"/>
              </a:lnSpc>
              <a:defRPr sz="3600">
                <a:solidFill>
                  <a:schemeClr val="bg2"/>
                </a:solidFill>
                <a:latin typeface="Poppins Medium" panose="00000600000000000000" pitchFamily="2" charset="0"/>
                <a:cs typeface="Poppins Medium" panose="00000600000000000000" pitchFamily="2" charset="0"/>
              </a:defRPr>
            </a:lvl1pPr>
          </a:lstStyle>
          <a:p>
            <a:r>
              <a:rPr lang="en-US"/>
              <a:t>Headline, Poppins </a:t>
            </a:r>
            <a:br>
              <a:rPr lang="en-US"/>
            </a:br>
            <a:r>
              <a:rPr lang="en-US"/>
              <a:t>Medium, 36pt</a:t>
            </a:r>
          </a:p>
        </p:txBody>
      </p:sp>
      <p:sp>
        <p:nvSpPr>
          <p:cNvPr id="3" name="Subtitle 2"/>
          <p:cNvSpPr>
            <a:spLocks noGrp="1"/>
          </p:cNvSpPr>
          <p:nvPr>
            <p:ph type="subTitle" idx="1" hasCustomPrompt="1"/>
          </p:nvPr>
        </p:nvSpPr>
        <p:spPr bwMode="gray">
          <a:xfrm>
            <a:off x="431800" y="2795997"/>
            <a:ext cx="4192588" cy="570028"/>
          </a:xfrm>
        </p:spPr>
        <p:txBody>
          <a:bodyPr>
            <a:noAutofit/>
          </a:bodyPr>
          <a:lstStyle>
            <a:lvl1pPr marL="0" indent="0" algn="l" rtl="0">
              <a:lnSpc>
                <a:spcPct val="120000"/>
              </a:lnSpc>
              <a:spcBef>
                <a:spcPts val="0"/>
              </a:spcBef>
              <a:buNone/>
              <a:defRPr sz="1600">
                <a:solidFill>
                  <a:schemeClr val="bg2"/>
                </a:solidFill>
                <a:latin typeface="Poppins Light" panose="00000400000000000000" pitchFamily="2" charset="0"/>
                <a:cs typeface="Poppins Light" panose="00000400000000000000" pitchFamily="2" charset="0"/>
              </a:defRPr>
            </a:lvl1pPr>
            <a:lvl2pPr marL="399410" indent="0" algn="ctr">
              <a:buNone/>
              <a:defRPr sz="1747"/>
            </a:lvl2pPr>
            <a:lvl3pPr marL="798820" indent="0" algn="ctr">
              <a:buNone/>
              <a:defRPr sz="1572"/>
            </a:lvl3pPr>
            <a:lvl4pPr marL="1198230" indent="0" algn="ctr">
              <a:buNone/>
              <a:defRPr sz="1398"/>
            </a:lvl4pPr>
            <a:lvl5pPr marL="1597640" indent="0" algn="ctr">
              <a:buNone/>
              <a:defRPr sz="1398"/>
            </a:lvl5pPr>
            <a:lvl6pPr marL="1997050" indent="0" algn="ctr">
              <a:buNone/>
              <a:defRPr sz="1398"/>
            </a:lvl6pPr>
            <a:lvl7pPr marL="2396460" indent="0" algn="ctr">
              <a:buNone/>
              <a:defRPr sz="1398"/>
            </a:lvl7pPr>
            <a:lvl8pPr marL="2795869" indent="0" algn="ctr">
              <a:buNone/>
              <a:defRPr sz="1398"/>
            </a:lvl8pPr>
            <a:lvl9pPr marL="3195279" indent="0" algn="ctr">
              <a:buNone/>
              <a:defRPr sz="1398"/>
            </a:lvl9pPr>
          </a:lstStyle>
          <a:p>
            <a:r>
              <a:rPr lang="en-US"/>
              <a:t>Insert subheading here,</a:t>
            </a:r>
            <a:br>
              <a:rPr lang="en-US"/>
            </a:br>
            <a:r>
              <a:rPr lang="en-US"/>
              <a:t>Poppins Light, 16pt</a:t>
            </a:r>
          </a:p>
        </p:txBody>
      </p:sp>
      <p:sp>
        <p:nvSpPr>
          <p:cNvPr id="12" name="Date Placeholder 11">
            <a:extLst>
              <a:ext uri="{FF2B5EF4-FFF2-40B4-BE49-F238E27FC236}">
                <a16:creationId xmlns:a16="http://schemas.microsoft.com/office/drawing/2014/main" id="{A187E8F7-7980-4071-86D3-3EAAD9BCD857}"/>
              </a:ext>
            </a:extLst>
          </p:cNvPr>
          <p:cNvSpPr>
            <a:spLocks noGrp="1"/>
          </p:cNvSpPr>
          <p:nvPr>
            <p:ph type="dt" sz="half" idx="12"/>
          </p:nvPr>
        </p:nvSpPr>
        <p:spPr bwMode="gray">
          <a:xfrm>
            <a:off x="1562101" y="5458539"/>
            <a:ext cx="1133474" cy="123111"/>
          </a:xfrm>
        </p:spPr>
        <p:txBody>
          <a:bodyPr anchor="b">
            <a:noAutofit/>
          </a:bodyPr>
          <a:lstStyle>
            <a:lvl1pPr rtl="0">
              <a:lnSpc>
                <a:spcPct val="100000"/>
              </a:lnSpc>
              <a:defRPr>
                <a:solidFill>
                  <a:schemeClr val="bg2"/>
                </a:solidFill>
              </a:defRPr>
            </a:lvl1pPr>
          </a:lstStyle>
          <a:p>
            <a:endParaRPr lang="en-US"/>
          </a:p>
        </p:txBody>
      </p:sp>
      <p:sp>
        <p:nvSpPr>
          <p:cNvPr id="14" name="Text Placeholder 13">
            <a:extLst>
              <a:ext uri="{FF2B5EF4-FFF2-40B4-BE49-F238E27FC236}">
                <a16:creationId xmlns:a16="http://schemas.microsoft.com/office/drawing/2014/main" id="{76CD6EC1-E5B5-4A70-A9D6-1E4E812B18BE}"/>
              </a:ext>
            </a:extLst>
          </p:cNvPr>
          <p:cNvSpPr>
            <a:spLocks noGrp="1"/>
          </p:cNvSpPr>
          <p:nvPr>
            <p:ph type="body" sz="quarter" idx="13" hasCustomPrompt="1"/>
          </p:nvPr>
        </p:nvSpPr>
        <p:spPr bwMode="gray">
          <a:xfrm>
            <a:off x="431801" y="5458539"/>
            <a:ext cx="585788" cy="123111"/>
          </a:xfrm>
        </p:spPr>
        <p:txBody>
          <a:bodyPr anchor="b">
            <a:noAutofit/>
          </a:bodyPr>
          <a:lstStyle>
            <a:lvl1pPr rtl="0">
              <a:lnSpc>
                <a:spcPct val="100000"/>
              </a:lnSpc>
              <a:defRPr sz="800">
                <a:solidFill>
                  <a:schemeClr val="bg2"/>
                </a:solidFill>
              </a:defRPr>
            </a:lvl1pPr>
          </a:lstStyle>
          <a:p>
            <a:pPr lvl="0"/>
            <a:r>
              <a:rPr lang="en-US"/>
              <a:t>Version 1.1</a:t>
            </a:r>
          </a:p>
        </p:txBody>
      </p:sp>
      <p:grpSp>
        <p:nvGrpSpPr>
          <p:cNvPr id="18" name="Group 17">
            <a:extLst>
              <a:ext uri="{FF2B5EF4-FFF2-40B4-BE49-F238E27FC236}">
                <a16:creationId xmlns:a16="http://schemas.microsoft.com/office/drawing/2014/main" id="{4F1CCCBD-9765-4682-829A-D84F122E0A0A}"/>
              </a:ext>
            </a:extLst>
          </p:cNvPr>
          <p:cNvGrpSpPr/>
          <p:nvPr userDrawn="1"/>
        </p:nvGrpSpPr>
        <p:grpSpPr bwMode="gray">
          <a:xfrm>
            <a:off x="466725" y="431272"/>
            <a:ext cx="1647825" cy="399512"/>
            <a:chOff x="438942" y="5320889"/>
            <a:chExt cx="1075533" cy="260761"/>
          </a:xfrm>
          <a:solidFill>
            <a:schemeClr val="bg2"/>
          </a:solidFill>
        </p:grpSpPr>
        <p:sp>
          <p:nvSpPr>
            <p:cNvPr id="19" name="Graphic 12">
              <a:extLst>
                <a:ext uri="{FF2B5EF4-FFF2-40B4-BE49-F238E27FC236}">
                  <a16:creationId xmlns:a16="http://schemas.microsoft.com/office/drawing/2014/main" id="{B9EDC884-AAE4-41F0-AE9A-734CDB250B1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20" name="Graphic 12">
              <a:extLst>
                <a:ext uri="{FF2B5EF4-FFF2-40B4-BE49-F238E27FC236}">
                  <a16:creationId xmlns:a16="http://schemas.microsoft.com/office/drawing/2014/main" id="{058C1B8E-4A6A-4B21-B1A0-F7833946A850}"/>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41" name="Picture Placeholder 40">
            <a:extLst>
              <a:ext uri="{FF2B5EF4-FFF2-40B4-BE49-F238E27FC236}">
                <a16:creationId xmlns:a16="http://schemas.microsoft.com/office/drawing/2014/main" id="{88370B1E-BB01-4588-8B6E-89329F5B75C9}"/>
              </a:ext>
            </a:extLst>
          </p:cNvPr>
          <p:cNvSpPr>
            <a:spLocks noGrp="1" noChangeAspect="1"/>
          </p:cNvSpPr>
          <p:nvPr>
            <p:ph type="pic" sz="quarter" idx="15" hasCustomPrompt="1"/>
          </p:nvPr>
        </p:nvSpPr>
        <p:spPr bwMode="gray">
          <a:xfrm>
            <a:off x="7276678" y="2"/>
            <a:ext cx="3415135" cy="2008799"/>
          </a:xfrm>
          <a:custGeom>
            <a:avLst/>
            <a:gdLst>
              <a:gd name="connsiteX0" fmla="*/ 2859 w 3415135"/>
              <a:gd name="connsiteY0" fmla="*/ 0 h 2008799"/>
              <a:gd name="connsiteX1" fmla="*/ 3415135 w 3415135"/>
              <a:gd name="connsiteY1" fmla="*/ 0 h 2008799"/>
              <a:gd name="connsiteX2" fmla="*/ 3415135 w 3415135"/>
              <a:gd name="connsiteY2" fmla="*/ 626349 h 2008799"/>
              <a:gd name="connsiteX3" fmla="*/ 3338830 w 3415135"/>
              <a:gd name="connsiteY3" fmla="*/ 632014 h 2008799"/>
              <a:gd name="connsiteX4" fmla="*/ 2555963 w 3415135"/>
              <a:gd name="connsiteY4" fmla="*/ 632014 h 2008799"/>
              <a:gd name="connsiteX5" fmla="*/ 2555963 w 3415135"/>
              <a:gd name="connsiteY5" fmla="*/ 1414977 h 2008799"/>
              <a:gd name="connsiteX6" fmla="*/ 2094387 w 3415135"/>
              <a:gd name="connsiteY6" fmla="*/ 2000401 h 2008799"/>
              <a:gd name="connsiteX7" fmla="*/ 1973250 w 3415135"/>
              <a:gd name="connsiteY7" fmla="*/ 2008799 h 2008799"/>
              <a:gd name="connsiteX8" fmla="*/ 1956351 w 3415135"/>
              <a:gd name="connsiteY8" fmla="*/ 2008799 h 2008799"/>
              <a:gd name="connsiteX9" fmla="*/ 1836405 w 3415135"/>
              <a:gd name="connsiteY9" fmla="*/ 2000421 h 2008799"/>
              <a:gd name="connsiteX10" fmla="*/ 1377374 w 3415135"/>
              <a:gd name="connsiteY10" fmla="*/ 1414977 h 2008799"/>
              <a:gd name="connsiteX11" fmla="*/ 1377374 w 3415135"/>
              <a:gd name="connsiteY11" fmla="*/ 632014 h 2008799"/>
              <a:gd name="connsiteX12" fmla="*/ 594411 w 3415135"/>
              <a:gd name="connsiteY12" fmla="*/ 632014 h 2008799"/>
              <a:gd name="connsiteX13" fmla="*/ 0 w 3415135"/>
              <a:gd name="connsiteY13" fmla="*/ 40916 h 20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5135" h="2008799">
                <a:moveTo>
                  <a:pt x="2859" y="0"/>
                </a:moveTo>
                <a:lnTo>
                  <a:pt x="3415135" y="0"/>
                </a:lnTo>
                <a:lnTo>
                  <a:pt x="3415135" y="626349"/>
                </a:lnTo>
                <a:lnTo>
                  <a:pt x="3338830" y="632014"/>
                </a:lnTo>
                <a:lnTo>
                  <a:pt x="2555963" y="632014"/>
                </a:lnTo>
                <a:lnTo>
                  <a:pt x="2555963" y="1414977"/>
                </a:lnTo>
                <a:cubicBezTo>
                  <a:pt x="2555963" y="1768140"/>
                  <a:pt x="2381236" y="1958363"/>
                  <a:pt x="2094387" y="2000401"/>
                </a:cubicBezTo>
                <a:lnTo>
                  <a:pt x="1973250" y="2008799"/>
                </a:lnTo>
                <a:lnTo>
                  <a:pt x="1956351" y="2008799"/>
                </a:lnTo>
                <a:lnTo>
                  <a:pt x="1836405" y="2000421"/>
                </a:lnTo>
                <a:cubicBezTo>
                  <a:pt x="1552101" y="1958470"/>
                  <a:pt x="1377374" y="1768566"/>
                  <a:pt x="1377374" y="1414977"/>
                </a:cubicBezTo>
                <a:lnTo>
                  <a:pt x="1377374" y="632014"/>
                </a:lnTo>
                <a:lnTo>
                  <a:pt x="594411" y="632014"/>
                </a:lnTo>
                <a:cubicBezTo>
                  <a:pt x="190796" y="632014"/>
                  <a:pt x="0" y="403799"/>
                  <a:pt x="0" y="40916"/>
                </a:cubicBezTo>
                <a:close/>
              </a:path>
            </a:pathLst>
          </a:custGeom>
          <a:solidFill>
            <a:schemeClr val="bg1"/>
          </a:solidFill>
        </p:spPr>
        <p:txBody>
          <a:bodyPr wrap="square">
            <a:noAutofit/>
          </a:bodyPr>
          <a:lstStyle>
            <a:lvl1pPr rtl="0">
              <a:defRPr/>
            </a:lvl1pPr>
          </a:lstStyle>
          <a:p>
            <a:r>
              <a:rPr lang="en-US"/>
              <a:t> </a:t>
            </a:r>
          </a:p>
        </p:txBody>
      </p:sp>
      <p:sp>
        <p:nvSpPr>
          <p:cNvPr id="42" name="Picture Placeholder 41">
            <a:extLst>
              <a:ext uri="{FF2B5EF4-FFF2-40B4-BE49-F238E27FC236}">
                <a16:creationId xmlns:a16="http://schemas.microsoft.com/office/drawing/2014/main" id="{DDC5ACD0-7186-4969-A554-ABFCD136773E}"/>
              </a:ext>
            </a:extLst>
          </p:cNvPr>
          <p:cNvSpPr>
            <a:spLocks noGrp="1" noChangeAspect="1"/>
          </p:cNvSpPr>
          <p:nvPr>
            <p:ph type="pic" sz="quarter" idx="16" hasCustomPrompt="1"/>
          </p:nvPr>
        </p:nvSpPr>
        <p:spPr bwMode="gray">
          <a:xfrm>
            <a:off x="7276678" y="3982426"/>
            <a:ext cx="3415135" cy="2008799"/>
          </a:xfrm>
          <a:custGeom>
            <a:avLst/>
            <a:gdLst>
              <a:gd name="connsiteX0" fmla="*/ 1948852 w 3415135"/>
              <a:gd name="connsiteY0" fmla="*/ 0 h 2008799"/>
              <a:gd name="connsiteX1" fmla="*/ 1987900 w 3415135"/>
              <a:gd name="connsiteY1" fmla="*/ 0 h 2008799"/>
              <a:gd name="connsiteX2" fmla="*/ 2096835 w 3415135"/>
              <a:gd name="connsiteY2" fmla="*/ 7631 h 2008799"/>
              <a:gd name="connsiteX3" fmla="*/ 2555865 w 3415135"/>
              <a:gd name="connsiteY3" fmla="*/ 593634 h 2008799"/>
              <a:gd name="connsiteX4" fmla="*/ 2555865 w 3415135"/>
              <a:gd name="connsiteY4" fmla="*/ 1376501 h 2008799"/>
              <a:gd name="connsiteX5" fmla="*/ 3338830 w 3415135"/>
              <a:gd name="connsiteY5" fmla="*/ 1376501 h 2008799"/>
              <a:gd name="connsiteX6" fmla="*/ 3415135 w 3415135"/>
              <a:gd name="connsiteY6" fmla="*/ 1382178 h 2008799"/>
              <a:gd name="connsiteX7" fmla="*/ 3415135 w 3415135"/>
              <a:gd name="connsiteY7" fmla="*/ 2008799 h 2008799"/>
              <a:gd name="connsiteX8" fmla="*/ 3108 w 3415135"/>
              <a:gd name="connsiteY8" fmla="*/ 2008799 h 2008799"/>
              <a:gd name="connsiteX9" fmla="*/ 0 w 3415135"/>
              <a:gd name="connsiteY9" fmla="*/ 1963992 h 2008799"/>
              <a:gd name="connsiteX10" fmla="*/ 594411 w 3415135"/>
              <a:gd name="connsiteY10" fmla="*/ 1376501 h 2008799"/>
              <a:gd name="connsiteX11" fmla="*/ 1377374 w 3415135"/>
              <a:gd name="connsiteY11" fmla="*/ 1376501 h 2008799"/>
              <a:gd name="connsiteX12" fmla="*/ 1377374 w 3415135"/>
              <a:gd name="connsiteY12" fmla="*/ 593634 h 2008799"/>
              <a:gd name="connsiteX13" fmla="*/ 1377277 w 3415135"/>
              <a:gd name="connsiteY13" fmla="*/ 593634 h 2008799"/>
              <a:gd name="connsiteX14" fmla="*/ 1838853 w 3415135"/>
              <a:gd name="connsiteY14" fmla="*/ 7631 h 20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5135" h="2008799">
                <a:moveTo>
                  <a:pt x="1948852" y="0"/>
                </a:moveTo>
                <a:lnTo>
                  <a:pt x="1987900" y="0"/>
                </a:lnTo>
                <a:lnTo>
                  <a:pt x="2096835" y="7631"/>
                </a:lnTo>
                <a:cubicBezTo>
                  <a:pt x="2381139" y="49694"/>
                  <a:pt x="2555865" y="240046"/>
                  <a:pt x="2555865" y="593634"/>
                </a:cubicBezTo>
                <a:lnTo>
                  <a:pt x="2555865" y="1376501"/>
                </a:lnTo>
                <a:lnTo>
                  <a:pt x="3338830" y="1376501"/>
                </a:lnTo>
                <a:lnTo>
                  <a:pt x="3415135" y="1382178"/>
                </a:lnTo>
                <a:lnTo>
                  <a:pt x="3415135" y="2008799"/>
                </a:lnTo>
                <a:lnTo>
                  <a:pt x="3108" y="2008799"/>
                </a:lnTo>
                <a:lnTo>
                  <a:pt x="0" y="1963992"/>
                </a:lnTo>
                <a:cubicBezTo>
                  <a:pt x="0" y="1604813"/>
                  <a:pt x="190309" y="1376501"/>
                  <a:pt x="594411" y="1376501"/>
                </a:cubicBezTo>
                <a:lnTo>
                  <a:pt x="1377374" y="1376501"/>
                </a:lnTo>
                <a:lnTo>
                  <a:pt x="1377374" y="593634"/>
                </a:lnTo>
                <a:lnTo>
                  <a:pt x="1377277" y="593634"/>
                </a:lnTo>
                <a:cubicBezTo>
                  <a:pt x="1377277" y="240046"/>
                  <a:pt x="1552004" y="49694"/>
                  <a:pt x="1838853" y="7631"/>
                </a:cubicBezTo>
                <a:close/>
              </a:path>
            </a:pathLst>
          </a:custGeom>
          <a:solidFill>
            <a:schemeClr val="bg1"/>
          </a:solidFill>
        </p:spPr>
        <p:txBody>
          <a:bodyPr wrap="square">
            <a:noAutofit/>
          </a:bodyPr>
          <a:lstStyle>
            <a:lvl1pPr rtl="0">
              <a:defRPr/>
            </a:lvl1pPr>
          </a:lstStyle>
          <a:p>
            <a:r>
              <a:rPr lang="en-US"/>
              <a:t> </a:t>
            </a:r>
          </a:p>
        </p:txBody>
      </p:sp>
      <p:sp>
        <p:nvSpPr>
          <p:cNvPr id="43" name="Picture Placeholder 42">
            <a:extLst>
              <a:ext uri="{FF2B5EF4-FFF2-40B4-BE49-F238E27FC236}">
                <a16:creationId xmlns:a16="http://schemas.microsoft.com/office/drawing/2014/main" id="{F925625A-AFDE-473E-9086-5537177DCF19}"/>
              </a:ext>
            </a:extLst>
          </p:cNvPr>
          <p:cNvSpPr>
            <a:spLocks noGrp="1" noChangeAspect="1"/>
          </p:cNvSpPr>
          <p:nvPr>
            <p:ph type="pic" sz="quarter" idx="14" hasCustomPrompt="1"/>
          </p:nvPr>
        </p:nvSpPr>
        <p:spPr bwMode="gray">
          <a:xfrm>
            <a:off x="4925802" y="1028406"/>
            <a:ext cx="3931441" cy="3934413"/>
          </a:xfrm>
          <a:custGeom>
            <a:avLst/>
            <a:gdLst>
              <a:gd name="connsiteX0" fmla="*/ 1961098 w 3931441"/>
              <a:gd name="connsiteY0" fmla="*/ 0 h 3934413"/>
              <a:gd name="connsiteX1" fmla="*/ 1972192 w 3931441"/>
              <a:gd name="connsiteY1" fmla="*/ 0 h 3934413"/>
              <a:gd name="connsiteX2" fmla="*/ 2095036 w 3931441"/>
              <a:gd name="connsiteY2" fmla="*/ 8607 h 3934413"/>
              <a:gd name="connsiteX3" fmla="*/ 2554066 w 3931441"/>
              <a:gd name="connsiteY3" fmla="*/ 594755 h 3934413"/>
              <a:gd name="connsiteX4" fmla="*/ 2554066 w 3931441"/>
              <a:gd name="connsiteY4" fmla="*/ 1377817 h 3934413"/>
              <a:gd name="connsiteX5" fmla="*/ 3337031 w 3931441"/>
              <a:gd name="connsiteY5" fmla="*/ 1377817 h 3934413"/>
              <a:gd name="connsiteX6" fmla="*/ 3931441 w 3931441"/>
              <a:gd name="connsiteY6" fmla="*/ 1969157 h 3934413"/>
              <a:gd name="connsiteX7" fmla="*/ 3337031 w 3931441"/>
              <a:gd name="connsiteY7" fmla="*/ 2556698 h 3934413"/>
              <a:gd name="connsiteX8" fmla="*/ 2554164 w 3931441"/>
              <a:gd name="connsiteY8" fmla="*/ 2556698 h 3934413"/>
              <a:gd name="connsiteX9" fmla="*/ 2554164 w 3931441"/>
              <a:gd name="connsiteY9" fmla="*/ 3339856 h 3934413"/>
              <a:gd name="connsiteX10" fmla="*/ 1962970 w 3931441"/>
              <a:gd name="connsiteY10" fmla="*/ 3934413 h 3934413"/>
              <a:gd name="connsiteX11" fmla="*/ 1375575 w 3931441"/>
              <a:gd name="connsiteY11" fmla="*/ 3339856 h 3934413"/>
              <a:gd name="connsiteX12" fmla="*/ 1375575 w 3931441"/>
              <a:gd name="connsiteY12" fmla="*/ 2556698 h 3934413"/>
              <a:gd name="connsiteX13" fmla="*/ 592612 w 3931441"/>
              <a:gd name="connsiteY13" fmla="*/ 2556698 h 3934413"/>
              <a:gd name="connsiteX14" fmla="*/ 7188 w 3931441"/>
              <a:gd name="connsiteY14" fmla="*/ 2095072 h 3934413"/>
              <a:gd name="connsiteX15" fmla="*/ 0 w 3931441"/>
              <a:gd name="connsiteY15" fmla="*/ 1991395 h 3934413"/>
              <a:gd name="connsiteX16" fmla="*/ 0 w 3931441"/>
              <a:gd name="connsiteY16" fmla="*/ 1939700 h 3934413"/>
              <a:gd name="connsiteX17" fmla="*/ 7168 w 3931441"/>
              <a:gd name="connsiteY17" fmla="*/ 1837055 h 3934413"/>
              <a:gd name="connsiteX18" fmla="*/ 592612 w 3931441"/>
              <a:gd name="connsiteY18" fmla="*/ 1377817 h 3934413"/>
              <a:gd name="connsiteX19" fmla="*/ 1375575 w 3931441"/>
              <a:gd name="connsiteY19" fmla="*/ 1377817 h 3934413"/>
              <a:gd name="connsiteX20" fmla="*/ 1375575 w 3931441"/>
              <a:gd name="connsiteY20" fmla="*/ 594755 h 3934413"/>
              <a:gd name="connsiteX21" fmla="*/ 1375478 w 3931441"/>
              <a:gd name="connsiteY21" fmla="*/ 594755 h 3934413"/>
              <a:gd name="connsiteX22" fmla="*/ 1837055 w 3931441"/>
              <a:gd name="connsiteY22" fmla="*/ 8607 h 393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31441" h="3934413">
                <a:moveTo>
                  <a:pt x="1961098" y="0"/>
                </a:moveTo>
                <a:lnTo>
                  <a:pt x="1972192" y="0"/>
                </a:lnTo>
                <a:lnTo>
                  <a:pt x="2095036" y="8607"/>
                </a:lnTo>
                <a:cubicBezTo>
                  <a:pt x="2379340" y="50681"/>
                  <a:pt x="2554066" y="241079"/>
                  <a:pt x="2554066" y="594755"/>
                </a:cubicBezTo>
                <a:lnTo>
                  <a:pt x="2554066" y="1377817"/>
                </a:lnTo>
                <a:lnTo>
                  <a:pt x="3337031" y="1377817"/>
                </a:lnTo>
                <a:cubicBezTo>
                  <a:pt x="3740546" y="1377817"/>
                  <a:pt x="3931441" y="1606186"/>
                  <a:pt x="3931441" y="1969157"/>
                </a:cubicBezTo>
                <a:cubicBezTo>
                  <a:pt x="3931441" y="2328426"/>
                  <a:pt x="3741034" y="2556698"/>
                  <a:pt x="3337031" y="2556698"/>
                </a:cubicBezTo>
                <a:lnTo>
                  <a:pt x="2554164" y="2556698"/>
                </a:lnTo>
                <a:lnTo>
                  <a:pt x="2554164" y="3339856"/>
                </a:lnTo>
                <a:cubicBezTo>
                  <a:pt x="2554164" y="3743571"/>
                  <a:pt x="2325949" y="3934413"/>
                  <a:pt x="1962970" y="3934413"/>
                </a:cubicBezTo>
                <a:cubicBezTo>
                  <a:pt x="1603790" y="3934413"/>
                  <a:pt x="1375575" y="3744058"/>
                  <a:pt x="1375575" y="3339856"/>
                </a:cubicBezTo>
                <a:lnTo>
                  <a:pt x="1375575" y="2556698"/>
                </a:lnTo>
                <a:lnTo>
                  <a:pt x="592612" y="2556698"/>
                </a:lnTo>
                <a:cubicBezTo>
                  <a:pt x="239449" y="2556698"/>
                  <a:pt x="49226" y="2381927"/>
                  <a:pt x="7188" y="2095072"/>
                </a:cubicBezTo>
                <a:lnTo>
                  <a:pt x="0" y="1991395"/>
                </a:lnTo>
                <a:lnTo>
                  <a:pt x="0" y="1939700"/>
                </a:lnTo>
                <a:lnTo>
                  <a:pt x="7168" y="1837055"/>
                </a:lnTo>
                <a:cubicBezTo>
                  <a:pt x="49119" y="1552662"/>
                  <a:pt x="239023" y="1377817"/>
                  <a:pt x="592612" y="1377817"/>
                </a:cubicBezTo>
                <a:lnTo>
                  <a:pt x="1375575" y="1377817"/>
                </a:lnTo>
                <a:lnTo>
                  <a:pt x="1375575" y="594755"/>
                </a:lnTo>
                <a:lnTo>
                  <a:pt x="1375478" y="594755"/>
                </a:lnTo>
                <a:cubicBezTo>
                  <a:pt x="1375478" y="241079"/>
                  <a:pt x="1550205" y="50681"/>
                  <a:pt x="1837055" y="8607"/>
                </a:cubicBezTo>
                <a:close/>
              </a:path>
            </a:pathLst>
          </a:custGeom>
          <a:solidFill>
            <a:schemeClr val="bg1"/>
          </a:solidFill>
        </p:spPr>
        <p:txBody>
          <a:bodyPr wrap="square">
            <a:noAutofit/>
          </a:bodyPr>
          <a:lstStyle>
            <a:lvl1pPr rtl="0">
              <a:defRPr/>
            </a:lvl1pPr>
          </a:lstStyle>
          <a:p>
            <a:r>
              <a:rPr lang="en-US"/>
              <a:t> </a:t>
            </a:r>
          </a:p>
        </p:txBody>
      </p:sp>
    </p:spTree>
    <p:extLst>
      <p:ext uri="{BB962C8B-B14F-4D97-AF65-F5344CB8AC3E}">
        <p14:creationId xmlns:p14="http://schemas.microsoft.com/office/powerpoint/2010/main" val="39604096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key facts white">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C83974E6-2BF0-4D29-9D5A-84C12BA50B91}"/>
              </a:ext>
            </a:extLst>
          </p:cNvPr>
          <p:cNvGraphicFramePr>
            <a:graphicFrameLocks noChangeAspect="1"/>
          </p:cNvGraphicFramePr>
          <p:nvPr userDrawn="1">
            <p:custDataLst>
              <p:tags r:id="rId1"/>
            </p:custDataLst>
            <p:extLst>
              <p:ext uri="{D42A27DB-BD31-4B8C-83A1-F6EECF244321}">
                <p14:modId xmlns:p14="http://schemas.microsoft.com/office/powerpoint/2010/main" val="1753568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1" name="Objekt 10" hidden="1">
                        <a:extLst>
                          <a:ext uri="{FF2B5EF4-FFF2-40B4-BE49-F238E27FC236}">
                            <a16:creationId xmlns:a16="http://schemas.microsoft.com/office/drawing/2014/main" id="{C83974E6-2BF0-4D29-9D5A-84C12BA50B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Textplatzhalter 18">
            <a:extLst>
              <a:ext uri="{FF2B5EF4-FFF2-40B4-BE49-F238E27FC236}">
                <a16:creationId xmlns:a16="http://schemas.microsoft.com/office/drawing/2014/main" id="{C886770A-DFD3-4B72-8CE8-345CABCA8F98}"/>
              </a:ext>
            </a:extLst>
          </p:cNvPr>
          <p:cNvSpPr>
            <a:spLocks noGrp="1"/>
          </p:cNvSpPr>
          <p:nvPr>
            <p:ph type="body" sz="quarter" idx="14" hasCustomPrompt="1"/>
          </p:nvPr>
        </p:nvSpPr>
        <p:spPr bwMode="gray">
          <a:xfrm>
            <a:off x="7156449" y="1455737"/>
            <a:ext cx="3100557" cy="3102132"/>
          </a:xfrm>
          <a:custGeom>
            <a:avLst/>
            <a:gdLst>
              <a:gd name="connsiteX0" fmla="*/ 1546648 w 3100557"/>
              <a:gd name="connsiteY0" fmla="*/ 0 h 3102132"/>
              <a:gd name="connsiteX1" fmla="*/ 1555370 w 3100557"/>
              <a:gd name="connsiteY1" fmla="*/ 0 h 3102132"/>
              <a:gd name="connsiteX2" fmla="*/ 1652265 w 3100557"/>
              <a:gd name="connsiteY2" fmla="*/ 6787 h 3102132"/>
              <a:gd name="connsiteX3" fmla="*/ 2014282 w 3100557"/>
              <a:gd name="connsiteY3" fmla="*/ 468942 h 3102132"/>
              <a:gd name="connsiteX4" fmla="*/ 2014282 w 3100557"/>
              <a:gd name="connsiteY4" fmla="*/ 1086356 h 3102132"/>
              <a:gd name="connsiteX5" fmla="*/ 2631772 w 3100557"/>
              <a:gd name="connsiteY5" fmla="*/ 1086356 h 3102132"/>
              <a:gd name="connsiteX6" fmla="*/ 3100557 w 3100557"/>
              <a:gd name="connsiteY6" fmla="*/ 1552605 h 3102132"/>
              <a:gd name="connsiteX7" fmla="*/ 2631772 w 3100557"/>
              <a:gd name="connsiteY7" fmla="*/ 2015857 h 3102132"/>
              <a:gd name="connsiteX8" fmla="*/ 2014359 w 3100557"/>
              <a:gd name="connsiteY8" fmla="*/ 2015857 h 3102132"/>
              <a:gd name="connsiteX9" fmla="*/ 2014359 w 3100557"/>
              <a:gd name="connsiteY9" fmla="*/ 2633347 h 3102132"/>
              <a:gd name="connsiteX10" fmla="*/ 1548110 w 3100557"/>
              <a:gd name="connsiteY10" fmla="*/ 3102132 h 3102132"/>
              <a:gd name="connsiteX11" fmla="*/ 1084857 w 3100557"/>
              <a:gd name="connsiteY11" fmla="*/ 2633347 h 3102132"/>
              <a:gd name="connsiteX12" fmla="*/ 1084857 w 3100557"/>
              <a:gd name="connsiteY12" fmla="*/ 2015857 h 3102132"/>
              <a:gd name="connsiteX13" fmla="*/ 467368 w 3100557"/>
              <a:gd name="connsiteY13" fmla="*/ 2015857 h 3102132"/>
              <a:gd name="connsiteX14" fmla="*/ 5670 w 3100557"/>
              <a:gd name="connsiteY14" fmla="*/ 1651883 h 3102132"/>
              <a:gd name="connsiteX15" fmla="*/ 0 w 3100557"/>
              <a:gd name="connsiteY15" fmla="*/ 1570125 h 3102132"/>
              <a:gd name="connsiteX16" fmla="*/ 0 w 3100557"/>
              <a:gd name="connsiteY16" fmla="*/ 1529392 h 3102132"/>
              <a:gd name="connsiteX17" fmla="*/ 5654 w 3100557"/>
              <a:gd name="connsiteY17" fmla="*/ 1448447 h 3102132"/>
              <a:gd name="connsiteX18" fmla="*/ 467368 w 3100557"/>
              <a:gd name="connsiteY18" fmla="*/ 1086356 h 3102132"/>
              <a:gd name="connsiteX19" fmla="*/ 1084857 w 3100557"/>
              <a:gd name="connsiteY19" fmla="*/ 1086356 h 3102132"/>
              <a:gd name="connsiteX20" fmla="*/ 1084857 w 3100557"/>
              <a:gd name="connsiteY20" fmla="*/ 468942 h 3102132"/>
              <a:gd name="connsiteX21" fmla="*/ 1084781 w 3100557"/>
              <a:gd name="connsiteY21" fmla="*/ 468942 h 3102132"/>
              <a:gd name="connsiteX22" fmla="*/ 1448806 w 3100557"/>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7" h="3102132">
                <a:moveTo>
                  <a:pt x="1546648" y="0"/>
                </a:moveTo>
                <a:lnTo>
                  <a:pt x="1555370" y="0"/>
                </a:lnTo>
                <a:lnTo>
                  <a:pt x="1652265" y="6787"/>
                </a:lnTo>
                <a:cubicBezTo>
                  <a:pt x="1876483" y="39961"/>
                  <a:pt x="2014282" y="190083"/>
                  <a:pt x="2014282" y="468942"/>
                </a:cubicBezTo>
                <a:lnTo>
                  <a:pt x="2014282" y="1086356"/>
                </a:lnTo>
                <a:lnTo>
                  <a:pt x="2631772" y="1086356"/>
                </a:lnTo>
                <a:cubicBezTo>
                  <a:pt x="2950007" y="1086356"/>
                  <a:pt x="3100557" y="1266416"/>
                  <a:pt x="3100557" y="1552605"/>
                </a:cubicBezTo>
                <a:cubicBezTo>
                  <a:pt x="3100557" y="1835874"/>
                  <a:pt x="2950392" y="2015857"/>
                  <a:pt x="2631772" y="2015857"/>
                </a:cubicBezTo>
                <a:lnTo>
                  <a:pt x="2014359" y="2015857"/>
                </a:lnTo>
                <a:lnTo>
                  <a:pt x="2014359" y="2633347"/>
                </a:lnTo>
                <a:cubicBezTo>
                  <a:pt x="2014359" y="2951660"/>
                  <a:pt x="1834376"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5"/>
                </a:lnTo>
                <a:lnTo>
                  <a:pt x="0" y="1529392"/>
                </a:lnTo>
                <a:lnTo>
                  <a:pt x="5654" y="1448447"/>
                </a:lnTo>
                <a:cubicBezTo>
                  <a:pt x="38739" y="1224214"/>
                  <a:pt x="188508" y="1086356"/>
                  <a:pt x="467368" y="1086356"/>
                </a:cubicBezTo>
                <a:lnTo>
                  <a:pt x="1084857" y="1086356"/>
                </a:lnTo>
                <a:lnTo>
                  <a:pt x="1084857" y="468942"/>
                </a:lnTo>
                <a:lnTo>
                  <a:pt x="1084781" y="468942"/>
                </a:lnTo>
                <a:cubicBezTo>
                  <a:pt x="1084781" y="190083"/>
                  <a:pt x="1222581" y="39961"/>
                  <a:pt x="1448806" y="6787"/>
                </a:cubicBezTo>
                <a:close/>
              </a:path>
            </a:pathLst>
          </a:custGeom>
          <a:gradFill>
            <a:gsLst>
              <a:gs pos="20000">
                <a:schemeClr val="tx1"/>
              </a:gs>
              <a:gs pos="80000">
                <a:schemeClr val="accent2"/>
              </a:gs>
            </a:gsLst>
            <a:lin ang="18600000" scaled="0"/>
          </a:gradFill>
        </p:spPr>
        <p:txBody>
          <a:bodyPr wrap="square" anchor="ctr">
            <a:noAutofit/>
          </a:bodyPr>
          <a:lstStyle>
            <a:lvl1pPr algn="ctr" rtl="0">
              <a:defRPr b="1">
                <a:solidFill>
                  <a:schemeClr val="bg2"/>
                </a:solidFill>
              </a:defRPr>
            </a:lvl1pPr>
            <a:lvl2pPr marL="0" indent="0" algn="ctr" rtl="0">
              <a:spcBef>
                <a:spcPts val="0"/>
              </a:spcBef>
              <a:buFont typeface="Arial" panose="020B0604020202020204" pitchFamily="34" charset="0"/>
              <a:buNone/>
              <a:defRPr>
                <a:solidFill>
                  <a:schemeClr val="bg2"/>
                </a:solidFill>
              </a:defRPr>
            </a:lvl2pPr>
          </a:lstStyle>
          <a:p>
            <a:pPr lvl="0"/>
            <a:r>
              <a:rPr lang="en-US"/>
              <a:t>First level, Noto Sans Bold, 11pt</a:t>
            </a:r>
          </a:p>
          <a:p>
            <a:pPr lvl="1"/>
            <a:r>
              <a:rPr lang="en-US"/>
              <a:t>Second level, Noto Sans, 11pt</a:t>
            </a:r>
          </a:p>
        </p:txBody>
      </p:sp>
      <p:sp>
        <p:nvSpPr>
          <p:cNvPr id="18" name="Textplatzhalter 17">
            <a:extLst>
              <a:ext uri="{FF2B5EF4-FFF2-40B4-BE49-F238E27FC236}">
                <a16:creationId xmlns:a16="http://schemas.microsoft.com/office/drawing/2014/main" id="{BE08428D-D366-45FA-B91E-DFF57B152FEA}"/>
              </a:ext>
            </a:extLst>
          </p:cNvPr>
          <p:cNvSpPr>
            <a:spLocks noGrp="1"/>
          </p:cNvSpPr>
          <p:nvPr>
            <p:ph type="body" sz="quarter" idx="13" hasCustomPrompt="1"/>
          </p:nvPr>
        </p:nvSpPr>
        <p:spPr bwMode="gray">
          <a:xfrm>
            <a:off x="3794124" y="1455737"/>
            <a:ext cx="3100558" cy="3102132"/>
          </a:xfrm>
          <a:custGeom>
            <a:avLst/>
            <a:gdLst>
              <a:gd name="connsiteX0" fmla="*/ 1546648 w 3100558"/>
              <a:gd name="connsiteY0" fmla="*/ 0 h 3102132"/>
              <a:gd name="connsiteX1" fmla="*/ 1555370 w 3100558"/>
              <a:gd name="connsiteY1" fmla="*/ 0 h 3102132"/>
              <a:gd name="connsiteX2" fmla="*/ 1652265 w 3100558"/>
              <a:gd name="connsiteY2" fmla="*/ 6787 h 3102132"/>
              <a:gd name="connsiteX3" fmla="*/ 2014282 w 3100558"/>
              <a:gd name="connsiteY3" fmla="*/ 468942 h 3102132"/>
              <a:gd name="connsiteX4" fmla="*/ 2014282 w 3100558"/>
              <a:gd name="connsiteY4" fmla="*/ 1086356 h 3102132"/>
              <a:gd name="connsiteX5" fmla="*/ 2631772 w 3100558"/>
              <a:gd name="connsiteY5" fmla="*/ 1086356 h 3102132"/>
              <a:gd name="connsiteX6" fmla="*/ 3100558 w 3100558"/>
              <a:gd name="connsiteY6" fmla="*/ 1552605 h 3102132"/>
              <a:gd name="connsiteX7" fmla="*/ 2631772 w 3100558"/>
              <a:gd name="connsiteY7" fmla="*/ 2015857 h 3102132"/>
              <a:gd name="connsiteX8" fmla="*/ 2014360 w 3100558"/>
              <a:gd name="connsiteY8" fmla="*/ 2015857 h 3102132"/>
              <a:gd name="connsiteX9" fmla="*/ 2014360 w 3100558"/>
              <a:gd name="connsiteY9" fmla="*/ 2633347 h 3102132"/>
              <a:gd name="connsiteX10" fmla="*/ 1548110 w 3100558"/>
              <a:gd name="connsiteY10" fmla="*/ 3102132 h 3102132"/>
              <a:gd name="connsiteX11" fmla="*/ 1084857 w 3100558"/>
              <a:gd name="connsiteY11" fmla="*/ 2633347 h 3102132"/>
              <a:gd name="connsiteX12" fmla="*/ 1084857 w 3100558"/>
              <a:gd name="connsiteY12" fmla="*/ 2015857 h 3102132"/>
              <a:gd name="connsiteX13" fmla="*/ 467368 w 3100558"/>
              <a:gd name="connsiteY13" fmla="*/ 2015857 h 3102132"/>
              <a:gd name="connsiteX14" fmla="*/ 5670 w 3100558"/>
              <a:gd name="connsiteY14" fmla="*/ 1651883 h 3102132"/>
              <a:gd name="connsiteX15" fmla="*/ 0 w 3100558"/>
              <a:gd name="connsiteY15" fmla="*/ 1570125 h 3102132"/>
              <a:gd name="connsiteX16" fmla="*/ 0 w 3100558"/>
              <a:gd name="connsiteY16" fmla="*/ 1529391 h 3102132"/>
              <a:gd name="connsiteX17" fmla="*/ 5654 w 3100558"/>
              <a:gd name="connsiteY17" fmla="*/ 1448447 h 3102132"/>
              <a:gd name="connsiteX18" fmla="*/ 467368 w 3100558"/>
              <a:gd name="connsiteY18" fmla="*/ 1086356 h 3102132"/>
              <a:gd name="connsiteX19" fmla="*/ 1084857 w 3100558"/>
              <a:gd name="connsiteY19" fmla="*/ 1086356 h 3102132"/>
              <a:gd name="connsiteX20" fmla="*/ 1084857 w 3100558"/>
              <a:gd name="connsiteY20" fmla="*/ 468942 h 3102132"/>
              <a:gd name="connsiteX21" fmla="*/ 1084781 w 3100558"/>
              <a:gd name="connsiteY21" fmla="*/ 468942 h 3102132"/>
              <a:gd name="connsiteX22" fmla="*/ 1448806 w 3100558"/>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8" h="3102132">
                <a:moveTo>
                  <a:pt x="1546648" y="0"/>
                </a:moveTo>
                <a:lnTo>
                  <a:pt x="1555370" y="0"/>
                </a:lnTo>
                <a:lnTo>
                  <a:pt x="1652265" y="6787"/>
                </a:lnTo>
                <a:cubicBezTo>
                  <a:pt x="1876484" y="39961"/>
                  <a:pt x="2014282" y="190083"/>
                  <a:pt x="2014282" y="468942"/>
                </a:cubicBezTo>
                <a:lnTo>
                  <a:pt x="2014282" y="1086356"/>
                </a:lnTo>
                <a:lnTo>
                  <a:pt x="2631772" y="1086356"/>
                </a:lnTo>
                <a:cubicBezTo>
                  <a:pt x="2950007" y="1086356"/>
                  <a:pt x="3100558" y="1266416"/>
                  <a:pt x="3100558" y="1552605"/>
                </a:cubicBezTo>
                <a:cubicBezTo>
                  <a:pt x="3100558" y="1835874"/>
                  <a:pt x="2950392" y="2015857"/>
                  <a:pt x="2631772" y="2015857"/>
                </a:cubicBezTo>
                <a:lnTo>
                  <a:pt x="2014360" y="2015857"/>
                </a:lnTo>
                <a:lnTo>
                  <a:pt x="2014360" y="2633347"/>
                </a:lnTo>
                <a:cubicBezTo>
                  <a:pt x="2014360" y="2951660"/>
                  <a:pt x="1834377"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5"/>
                </a:lnTo>
                <a:lnTo>
                  <a:pt x="0" y="1529391"/>
                </a:lnTo>
                <a:lnTo>
                  <a:pt x="5654" y="1448447"/>
                </a:lnTo>
                <a:cubicBezTo>
                  <a:pt x="38739" y="1224214"/>
                  <a:pt x="188508" y="1086356"/>
                  <a:pt x="467368" y="1086356"/>
                </a:cubicBezTo>
                <a:lnTo>
                  <a:pt x="1084857" y="1086356"/>
                </a:lnTo>
                <a:lnTo>
                  <a:pt x="1084857" y="468942"/>
                </a:lnTo>
                <a:lnTo>
                  <a:pt x="1084781" y="468942"/>
                </a:lnTo>
                <a:cubicBezTo>
                  <a:pt x="1084781" y="190083"/>
                  <a:pt x="1222581" y="39961"/>
                  <a:pt x="1448806" y="6787"/>
                </a:cubicBezTo>
                <a:close/>
              </a:path>
            </a:pathLst>
          </a:custGeom>
          <a:gradFill>
            <a:gsLst>
              <a:gs pos="20000">
                <a:schemeClr val="tx1"/>
              </a:gs>
              <a:gs pos="80000">
                <a:schemeClr val="accent2"/>
              </a:gs>
            </a:gsLst>
            <a:lin ang="18600000" scaled="0"/>
          </a:gradFill>
        </p:spPr>
        <p:txBody>
          <a:bodyPr wrap="square" anchor="ctr">
            <a:noAutofit/>
          </a:bodyPr>
          <a:lstStyle>
            <a:lvl1pPr algn="ctr" rtl="0">
              <a:defRPr b="1">
                <a:solidFill>
                  <a:schemeClr val="bg2"/>
                </a:solidFill>
              </a:defRPr>
            </a:lvl1pPr>
            <a:lvl2pPr marL="0" indent="0" algn="ctr" rtl="0">
              <a:spcBef>
                <a:spcPts val="0"/>
              </a:spcBef>
              <a:buFont typeface="Arial" panose="020B0604020202020204" pitchFamily="34" charset="0"/>
              <a:buNone/>
              <a:defRPr>
                <a:solidFill>
                  <a:schemeClr val="bg2"/>
                </a:solidFill>
              </a:defRPr>
            </a:lvl2pPr>
          </a:lstStyle>
          <a:p>
            <a:pPr lvl="0"/>
            <a:r>
              <a:rPr lang="en-US"/>
              <a:t>First level, Noto Sans Bold, 11pt</a:t>
            </a:r>
          </a:p>
          <a:p>
            <a:pPr lvl="1"/>
            <a:r>
              <a:rPr lang="en-US"/>
              <a:t>Second level, Noto Sans, 11pt</a:t>
            </a:r>
          </a:p>
        </p:txBody>
      </p:sp>
      <p:sp>
        <p:nvSpPr>
          <p:cNvPr id="17" name="Textplatzhalter 16">
            <a:extLst>
              <a:ext uri="{FF2B5EF4-FFF2-40B4-BE49-F238E27FC236}">
                <a16:creationId xmlns:a16="http://schemas.microsoft.com/office/drawing/2014/main" id="{A17F72EF-8BB1-4BE5-A6A1-BDAA34FDD3FA}"/>
              </a:ext>
            </a:extLst>
          </p:cNvPr>
          <p:cNvSpPr>
            <a:spLocks noGrp="1"/>
          </p:cNvSpPr>
          <p:nvPr>
            <p:ph type="body" sz="quarter" idx="12" hasCustomPrompt="1"/>
          </p:nvPr>
        </p:nvSpPr>
        <p:spPr bwMode="gray">
          <a:xfrm>
            <a:off x="431799" y="1455737"/>
            <a:ext cx="3100558" cy="3102132"/>
          </a:xfrm>
          <a:custGeom>
            <a:avLst/>
            <a:gdLst>
              <a:gd name="connsiteX0" fmla="*/ 1546648 w 3100558"/>
              <a:gd name="connsiteY0" fmla="*/ 0 h 3102132"/>
              <a:gd name="connsiteX1" fmla="*/ 1555370 w 3100558"/>
              <a:gd name="connsiteY1" fmla="*/ 0 h 3102132"/>
              <a:gd name="connsiteX2" fmla="*/ 1652265 w 3100558"/>
              <a:gd name="connsiteY2" fmla="*/ 6787 h 3102132"/>
              <a:gd name="connsiteX3" fmla="*/ 2014282 w 3100558"/>
              <a:gd name="connsiteY3" fmla="*/ 468942 h 3102132"/>
              <a:gd name="connsiteX4" fmla="*/ 2014282 w 3100558"/>
              <a:gd name="connsiteY4" fmla="*/ 1086356 h 3102132"/>
              <a:gd name="connsiteX5" fmla="*/ 2631772 w 3100558"/>
              <a:gd name="connsiteY5" fmla="*/ 1086356 h 3102132"/>
              <a:gd name="connsiteX6" fmla="*/ 3100558 w 3100558"/>
              <a:gd name="connsiteY6" fmla="*/ 1552605 h 3102132"/>
              <a:gd name="connsiteX7" fmla="*/ 2631772 w 3100558"/>
              <a:gd name="connsiteY7" fmla="*/ 2015857 h 3102132"/>
              <a:gd name="connsiteX8" fmla="*/ 2014360 w 3100558"/>
              <a:gd name="connsiteY8" fmla="*/ 2015857 h 3102132"/>
              <a:gd name="connsiteX9" fmla="*/ 2014360 w 3100558"/>
              <a:gd name="connsiteY9" fmla="*/ 2633347 h 3102132"/>
              <a:gd name="connsiteX10" fmla="*/ 1548110 w 3100558"/>
              <a:gd name="connsiteY10" fmla="*/ 3102132 h 3102132"/>
              <a:gd name="connsiteX11" fmla="*/ 1084857 w 3100558"/>
              <a:gd name="connsiteY11" fmla="*/ 2633347 h 3102132"/>
              <a:gd name="connsiteX12" fmla="*/ 1084857 w 3100558"/>
              <a:gd name="connsiteY12" fmla="*/ 2015857 h 3102132"/>
              <a:gd name="connsiteX13" fmla="*/ 467368 w 3100558"/>
              <a:gd name="connsiteY13" fmla="*/ 2015857 h 3102132"/>
              <a:gd name="connsiteX14" fmla="*/ 5670 w 3100558"/>
              <a:gd name="connsiteY14" fmla="*/ 1651883 h 3102132"/>
              <a:gd name="connsiteX15" fmla="*/ 0 w 3100558"/>
              <a:gd name="connsiteY15" fmla="*/ 1570124 h 3102132"/>
              <a:gd name="connsiteX16" fmla="*/ 0 w 3100558"/>
              <a:gd name="connsiteY16" fmla="*/ 1529392 h 3102132"/>
              <a:gd name="connsiteX17" fmla="*/ 5654 w 3100558"/>
              <a:gd name="connsiteY17" fmla="*/ 1448447 h 3102132"/>
              <a:gd name="connsiteX18" fmla="*/ 467368 w 3100558"/>
              <a:gd name="connsiteY18" fmla="*/ 1086356 h 3102132"/>
              <a:gd name="connsiteX19" fmla="*/ 1084857 w 3100558"/>
              <a:gd name="connsiteY19" fmla="*/ 1086356 h 3102132"/>
              <a:gd name="connsiteX20" fmla="*/ 1084857 w 3100558"/>
              <a:gd name="connsiteY20" fmla="*/ 468942 h 3102132"/>
              <a:gd name="connsiteX21" fmla="*/ 1084781 w 3100558"/>
              <a:gd name="connsiteY21" fmla="*/ 468942 h 3102132"/>
              <a:gd name="connsiteX22" fmla="*/ 1448806 w 3100558"/>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8" h="3102132">
                <a:moveTo>
                  <a:pt x="1546648" y="0"/>
                </a:moveTo>
                <a:lnTo>
                  <a:pt x="1555370" y="0"/>
                </a:lnTo>
                <a:lnTo>
                  <a:pt x="1652265" y="6787"/>
                </a:lnTo>
                <a:cubicBezTo>
                  <a:pt x="1876483" y="39961"/>
                  <a:pt x="2014282" y="190083"/>
                  <a:pt x="2014282" y="468942"/>
                </a:cubicBezTo>
                <a:lnTo>
                  <a:pt x="2014282" y="1086356"/>
                </a:lnTo>
                <a:lnTo>
                  <a:pt x="2631772" y="1086356"/>
                </a:lnTo>
                <a:cubicBezTo>
                  <a:pt x="2950007" y="1086356"/>
                  <a:pt x="3100558" y="1266416"/>
                  <a:pt x="3100558" y="1552605"/>
                </a:cubicBezTo>
                <a:cubicBezTo>
                  <a:pt x="3100558" y="1835874"/>
                  <a:pt x="2950392" y="2015857"/>
                  <a:pt x="2631772" y="2015857"/>
                </a:cubicBezTo>
                <a:lnTo>
                  <a:pt x="2014360" y="2015857"/>
                </a:lnTo>
                <a:lnTo>
                  <a:pt x="2014360" y="2633347"/>
                </a:lnTo>
                <a:cubicBezTo>
                  <a:pt x="2014360" y="2951660"/>
                  <a:pt x="1834377"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4"/>
                </a:lnTo>
                <a:lnTo>
                  <a:pt x="0" y="1529392"/>
                </a:lnTo>
                <a:lnTo>
                  <a:pt x="5654" y="1448447"/>
                </a:lnTo>
                <a:cubicBezTo>
                  <a:pt x="38739" y="1224214"/>
                  <a:pt x="188508" y="1086356"/>
                  <a:pt x="467368" y="1086356"/>
                </a:cubicBezTo>
                <a:lnTo>
                  <a:pt x="1084857" y="1086356"/>
                </a:lnTo>
                <a:lnTo>
                  <a:pt x="1084857" y="468942"/>
                </a:lnTo>
                <a:lnTo>
                  <a:pt x="1084781" y="468942"/>
                </a:lnTo>
                <a:cubicBezTo>
                  <a:pt x="1084781" y="190083"/>
                  <a:pt x="1222580" y="39961"/>
                  <a:pt x="1448806" y="6787"/>
                </a:cubicBezTo>
                <a:close/>
              </a:path>
            </a:pathLst>
          </a:custGeom>
          <a:gradFill>
            <a:gsLst>
              <a:gs pos="20000">
                <a:schemeClr val="tx1"/>
              </a:gs>
              <a:gs pos="80000">
                <a:schemeClr val="accent2"/>
              </a:gs>
            </a:gsLst>
            <a:lin ang="18600000" scaled="0"/>
          </a:gradFill>
        </p:spPr>
        <p:txBody>
          <a:bodyPr wrap="square" anchor="ctr">
            <a:noAutofit/>
          </a:bodyPr>
          <a:lstStyle>
            <a:lvl1pPr algn="ctr" rtl="0">
              <a:defRPr b="1">
                <a:solidFill>
                  <a:schemeClr val="bg2"/>
                </a:solidFill>
              </a:defRPr>
            </a:lvl1pPr>
            <a:lvl2pPr marL="0" indent="0" algn="ctr" rtl="0">
              <a:spcBef>
                <a:spcPts val="0"/>
              </a:spcBef>
              <a:buFont typeface="Arial" panose="020B0604020202020204" pitchFamily="34" charset="0"/>
              <a:buNone/>
              <a:defRPr>
                <a:solidFill>
                  <a:schemeClr val="bg2"/>
                </a:solidFill>
              </a:defRPr>
            </a:lvl2pPr>
          </a:lstStyle>
          <a:p>
            <a:pPr lvl="0"/>
            <a:r>
              <a:rPr lang="en-US"/>
              <a:t>First level, Noto Sans Bold, 11pt</a:t>
            </a:r>
          </a:p>
          <a:p>
            <a:pPr lvl="1"/>
            <a:r>
              <a:rPr lang="en-US"/>
              <a:t>Second level, Noto Sans, 11pt</a:t>
            </a:r>
          </a:p>
        </p:txBody>
      </p:sp>
      <p:sp>
        <p:nvSpPr>
          <p:cNvPr id="2" name="Title 1">
            <a:extLst>
              <a:ext uri="{FF2B5EF4-FFF2-40B4-BE49-F238E27FC236}">
                <a16:creationId xmlns:a16="http://schemas.microsoft.com/office/drawing/2014/main" id="{D0B9770E-DB08-46C6-B519-D5CF003D414B}"/>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47B44E7-FCD0-4260-8A3A-FF3D9D6ABF81}"/>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8965DA10-D1E1-48F3-85AF-4EBE9C184714}"/>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Tree>
    <p:extLst>
      <p:ext uri="{BB962C8B-B14F-4D97-AF65-F5344CB8AC3E}">
        <p14:creationId xmlns:p14="http://schemas.microsoft.com/office/powerpoint/2010/main" val="609668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key facts w/ image ">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8130DB61-4438-4878-8AAA-3C89997296D1}"/>
              </a:ext>
            </a:extLst>
          </p:cNvPr>
          <p:cNvGraphicFramePr>
            <a:graphicFrameLocks noChangeAspect="1"/>
          </p:cNvGraphicFramePr>
          <p:nvPr userDrawn="1">
            <p:custDataLst>
              <p:tags r:id="rId1"/>
            </p:custDataLst>
            <p:extLst>
              <p:ext uri="{D42A27DB-BD31-4B8C-83A1-F6EECF244321}">
                <p14:modId xmlns:p14="http://schemas.microsoft.com/office/powerpoint/2010/main" val="407193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7" name="Objekt 6" hidden="1">
                        <a:extLst>
                          <a:ext uri="{FF2B5EF4-FFF2-40B4-BE49-F238E27FC236}">
                            <a16:creationId xmlns:a16="http://schemas.microsoft.com/office/drawing/2014/main" id="{8130DB61-4438-4878-8AAA-3C89997296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Picture Placeholder 5">
            <a:extLst>
              <a:ext uri="{FF2B5EF4-FFF2-40B4-BE49-F238E27FC236}">
                <a16:creationId xmlns:a16="http://schemas.microsoft.com/office/drawing/2014/main" id="{2B325ED7-B1C6-4F16-816A-AEABD69612B5}"/>
              </a:ext>
            </a:extLst>
          </p:cNvPr>
          <p:cNvSpPr>
            <a:spLocks noGrp="1"/>
          </p:cNvSpPr>
          <p:nvPr>
            <p:ph type="pic" sz="quarter" idx="15" hasCustomPrompt="1"/>
          </p:nvPr>
        </p:nvSpPr>
        <p:spPr bwMode="gray">
          <a:xfrm>
            <a:off x="-1" y="-1"/>
            <a:ext cx="10691814"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D0B9770E-DB08-46C6-B519-D5CF003D414B}"/>
              </a:ext>
            </a:extLst>
          </p:cNvPr>
          <p:cNvSpPr>
            <a:spLocks noGrp="1"/>
          </p:cNvSpPr>
          <p:nvPr>
            <p:ph type="title" hasCustomPrompt="1"/>
          </p:nvPr>
        </p:nvSpPr>
        <p:spPr bwMode="gray"/>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47B44E7-FCD0-4260-8A3A-FF3D9D6ABF81}"/>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8965DA10-D1E1-48F3-85AF-4EBE9C184714}"/>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1" name="Text Placeholder 10">
            <a:extLst>
              <a:ext uri="{FF2B5EF4-FFF2-40B4-BE49-F238E27FC236}">
                <a16:creationId xmlns:a16="http://schemas.microsoft.com/office/drawing/2014/main" id="{D3000DA6-E72A-4450-86C4-EC2954057B14}"/>
              </a:ext>
            </a:extLst>
          </p:cNvPr>
          <p:cNvSpPr>
            <a:spLocks noGrp="1"/>
          </p:cNvSpPr>
          <p:nvPr>
            <p:ph type="body" sz="quarter" idx="16" hasCustomPrompt="1"/>
          </p:nvPr>
        </p:nvSpPr>
        <p:spPr bwMode="gray">
          <a:xfrm>
            <a:off x="438942" y="5322450"/>
            <a:ext cx="1076400" cy="259200"/>
          </a:xfrm>
          <a:blipFill>
            <a:blip r:embed="rId5">
              <a:extLst>
                <a:ext uri="{96DAC541-7B7A-43D3-8B79-37D633B846F1}">
                  <asvg:svgBlip xmlns:asvg="http://schemas.microsoft.com/office/drawing/2016/SVG/main" r:embed="rId6"/>
                </a:ext>
              </a:extLst>
            </a:blip>
            <a:stretch>
              <a:fillRect/>
            </a:stretch>
          </a:blipFill>
        </p:spPr>
        <p:txBody>
          <a:bodyPr/>
          <a:lstStyle>
            <a:lvl1pPr rtl="0">
              <a:defRPr/>
            </a:lvl1pPr>
          </a:lstStyle>
          <a:p>
            <a:pPr lvl="0"/>
            <a:r>
              <a:rPr lang="en-US"/>
              <a:t> </a:t>
            </a:r>
          </a:p>
        </p:txBody>
      </p:sp>
      <p:sp>
        <p:nvSpPr>
          <p:cNvPr id="15" name="Textplatzhalter 14">
            <a:extLst>
              <a:ext uri="{FF2B5EF4-FFF2-40B4-BE49-F238E27FC236}">
                <a16:creationId xmlns:a16="http://schemas.microsoft.com/office/drawing/2014/main" id="{07A2CE6C-C13A-4DBF-8074-D561E688271D}"/>
              </a:ext>
            </a:extLst>
          </p:cNvPr>
          <p:cNvSpPr>
            <a:spLocks noGrp="1"/>
          </p:cNvSpPr>
          <p:nvPr>
            <p:ph type="body" sz="quarter" idx="12" hasCustomPrompt="1"/>
          </p:nvPr>
        </p:nvSpPr>
        <p:spPr bwMode="gray">
          <a:xfrm>
            <a:off x="431799" y="1455737"/>
            <a:ext cx="3100558" cy="3102132"/>
          </a:xfrm>
          <a:custGeom>
            <a:avLst/>
            <a:gdLst>
              <a:gd name="connsiteX0" fmla="*/ 1546648 w 3100558"/>
              <a:gd name="connsiteY0" fmla="*/ 0 h 3102132"/>
              <a:gd name="connsiteX1" fmla="*/ 1555370 w 3100558"/>
              <a:gd name="connsiteY1" fmla="*/ 0 h 3102132"/>
              <a:gd name="connsiteX2" fmla="*/ 1652265 w 3100558"/>
              <a:gd name="connsiteY2" fmla="*/ 6787 h 3102132"/>
              <a:gd name="connsiteX3" fmla="*/ 2014282 w 3100558"/>
              <a:gd name="connsiteY3" fmla="*/ 468942 h 3102132"/>
              <a:gd name="connsiteX4" fmla="*/ 2014282 w 3100558"/>
              <a:gd name="connsiteY4" fmla="*/ 1086356 h 3102132"/>
              <a:gd name="connsiteX5" fmla="*/ 2631772 w 3100558"/>
              <a:gd name="connsiteY5" fmla="*/ 1086356 h 3102132"/>
              <a:gd name="connsiteX6" fmla="*/ 3100558 w 3100558"/>
              <a:gd name="connsiteY6" fmla="*/ 1552605 h 3102132"/>
              <a:gd name="connsiteX7" fmla="*/ 2631772 w 3100558"/>
              <a:gd name="connsiteY7" fmla="*/ 2015857 h 3102132"/>
              <a:gd name="connsiteX8" fmla="*/ 2014360 w 3100558"/>
              <a:gd name="connsiteY8" fmla="*/ 2015857 h 3102132"/>
              <a:gd name="connsiteX9" fmla="*/ 2014360 w 3100558"/>
              <a:gd name="connsiteY9" fmla="*/ 2633347 h 3102132"/>
              <a:gd name="connsiteX10" fmla="*/ 1548110 w 3100558"/>
              <a:gd name="connsiteY10" fmla="*/ 3102132 h 3102132"/>
              <a:gd name="connsiteX11" fmla="*/ 1084857 w 3100558"/>
              <a:gd name="connsiteY11" fmla="*/ 2633347 h 3102132"/>
              <a:gd name="connsiteX12" fmla="*/ 1084857 w 3100558"/>
              <a:gd name="connsiteY12" fmla="*/ 2015857 h 3102132"/>
              <a:gd name="connsiteX13" fmla="*/ 467368 w 3100558"/>
              <a:gd name="connsiteY13" fmla="*/ 2015857 h 3102132"/>
              <a:gd name="connsiteX14" fmla="*/ 5670 w 3100558"/>
              <a:gd name="connsiteY14" fmla="*/ 1651883 h 3102132"/>
              <a:gd name="connsiteX15" fmla="*/ 0 w 3100558"/>
              <a:gd name="connsiteY15" fmla="*/ 1570124 h 3102132"/>
              <a:gd name="connsiteX16" fmla="*/ 0 w 3100558"/>
              <a:gd name="connsiteY16" fmla="*/ 1529392 h 3102132"/>
              <a:gd name="connsiteX17" fmla="*/ 5654 w 3100558"/>
              <a:gd name="connsiteY17" fmla="*/ 1448447 h 3102132"/>
              <a:gd name="connsiteX18" fmla="*/ 467368 w 3100558"/>
              <a:gd name="connsiteY18" fmla="*/ 1086356 h 3102132"/>
              <a:gd name="connsiteX19" fmla="*/ 1084857 w 3100558"/>
              <a:gd name="connsiteY19" fmla="*/ 1086356 h 3102132"/>
              <a:gd name="connsiteX20" fmla="*/ 1084857 w 3100558"/>
              <a:gd name="connsiteY20" fmla="*/ 468942 h 3102132"/>
              <a:gd name="connsiteX21" fmla="*/ 1084781 w 3100558"/>
              <a:gd name="connsiteY21" fmla="*/ 468942 h 3102132"/>
              <a:gd name="connsiteX22" fmla="*/ 1448806 w 3100558"/>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8" h="3102132">
                <a:moveTo>
                  <a:pt x="1546648" y="0"/>
                </a:moveTo>
                <a:lnTo>
                  <a:pt x="1555370" y="0"/>
                </a:lnTo>
                <a:lnTo>
                  <a:pt x="1652265" y="6787"/>
                </a:lnTo>
                <a:cubicBezTo>
                  <a:pt x="1876483" y="39961"/>
                  <a:pt x="2014282" y="190083"/>
                  <a:pt x="2014282" y="468942"/>
                </a:cubicBezTo>
                <a:lnTo>
                  <a:pt x="2014282" y="1086356"/>
                </a:lnTo>
                <a:lnTo>
                  <a:pt x="2631772" y="1086356"/>
                </a:lnTo>
                <a:cubicBezTo>
                  <a:pt x="2950007" y="1086356"/>
                  <a:pt x="3100558" y="1266416"/>
                  <a:pt x="3100558" y="1552605"/>
                </a:cubicBezTo>
                <a:cubicBezTo>
                  <a:pt x="3100558" y="1835874"/>
                  <a:pt x="2950392" y="2015857"/>
                  <a:pt x="2631772" y="2015857"/>
                </a:cubicBezTo>
                <a:lnTo>
                  <a:pt x="2014360" y="2015857"/>
                </a:lnTo>
                <a:lnTo>
                  <a:pt x="2014360" y="2633347"/>
                </a:lnTo>
                <a:cubicBezTo>
                  <a:pt x="2014360" y="2951660"/>
                  <a:pt x="1834377"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4"/>
                </a:lnTo>
                <a:lnTo>
                  <a:pt x="0" y="1529392"/>
                </a:lnTo>
                <a:lnTo>
                  <a:pt x="5654" y="1448447"/>
                </a:lnTo>
                <a:cubicBezTo>
                  <a:pt x="38739" y="1224214"/>
                  <a:pt x="188508" y="1086356"/>
                  <a:pt x="467368" y="1086356"/>
                </a:cubicBezTo>
                <a:lnTo>
                  <a:pt x="1084857" y="1086356"/>
                </a:lnTo>
                <a:lnTo>
                  <a:pt x="1084857" y="468942"/>
                </a:lnTo>
                <a:lnTo>
                  <a:pt x="1084781" y="468942"/>
                </a:lnTo>
                <a:cubicBezTo>
                  <a:pt x="1084781" y="190083"/>
                  <a:pt x="1222580" y="39961"/>
                  <a:pt x="1448806" y="6787"/>
                </a:cubicBezTo>
                <a:close/>
              </a:path>
            </a:pathLst>
          </a:custGeom>
          <a:solidFill>
            <a:schemeClr val="bg2"/>
          </a:solidFill>
        </p:spPr>
        <p:txBody>
          <a:bodyPr wrap="square" anchor="ctr">
            <a:noAutofit/>
          </a:bodyPr>
          <a:lstStyle>
            <a:lvl1pPr algn="ctr" rtl="0">
              <a:defRPr b="1">
                <a:solidFill>
                  <a:schemeClr val="tx2"/>
                </a:solidFill>
              </a:defRPr>
            </a:lvl1pPr>
            <a:lvl2pPr marL="0" indent="0" algn="ctr" rtl="0">
              <a:spcBef>
                <a:spcPts val="0"/>
              </a:spcBef>
              <a:buFont typeface="Arial" panose="020B0604020202020204" pitchFamily="34" charset="0"/>
              <a:buNone/>
              <a:defRPr>
                <a:solidFill>
                  <a:schemeClr val="tx2"/>
                </a:solidFill>
              </a:defRPr>
            </a:lvl2pPr>
          </a:lstStyle>
          <a:p>
            <a:pPr lvl="0"/>
            <a:r>
              <a:rPr lang="en-US"/>
              <a:t>First level, Noto Sans Bold, 11pt</a:t>
            </a:r>
          </a:p>
          <a:p>
            <a:pPr lvl="1"/>
            <a:r>
              <a:rPr lang="en-US"/>
              <a:t>Second level, Noto Sans, 11pt</a:t>
            </a:r>
          </a:p>
        </p:txBody>
      </p:sp>
      <p:sp>
        <p:nvSpPr>
          <p:cNvPr id="17" name="Textplatzhalter 16">
            <a:extLst>
              <a:ext uri="{FF2B5EF4-FFF2-40B4-BE49-F238E27FC236}">
                <a16:creationId xmlns:a16="http://schemas.microsoft.com/office/drawing/2014/main" id="{969BBD67-E8FF-49AF-ACB4-9288817C743F}"/>
              </a:ext>
            </a:extLst>
          </p:cNvPr>
          <p:cNvSpPr>
            <a:spLocks noGrp="1"/>
          </p:cNvSpPr>
          <p:nvPr>
            <p:ph type="body" sz="quarter" idx="13" hasCustomPrompt="1"/>
          </p:nvPr>
        </p:nvSpPr>
        <p:spPr bwMode="gray">
          <a:xfrm>
            <a:off x="3794124" y="1455737"/>
            <a:ext cx="3100558" cy="3102132"/>
          </a:xfrm>
          <a:custGeom>
            <a:avLst/>
            <a:gdLst>
              <a:gd name="connsiteX0" fmla="*/ 1546648 w 3100558"/>
              <a:gd name="connsiteY0" fmla="*/ 0 h 3102132"/>
              <a:gd name="connsiteX1" fmla="*/ 1555370 w 3100558"/>
              <a:gd name="connsiteY1" fmla="*/ 0 h 3102132"/>
              <a:gd name="connsiteX2" fmla="*/ 1652265 w 3100558"/>
              <a:gd name="connsiteY2" fmla="*/ 6787 h 3102132"/>
              <a:gd name="connsiteX3" fmla="*/ 2014282 w 3100558"/>
              <a:gd name="connsiteY3" fmla="*/ 468942 h 3102132"/>
              <a:gd name="connsiteX4" fmla="*/ 2014282 w 3100558"/>
              <a:gd name="connsiteY4" fmla="*/ 1086356 h 3102132"/>
              <a:gd name="connsiteX5" fmla="*/ 2631772 w 3100558"/>
              <a:gd name="connsiteY5" fmla="*/ 1086356 h 3102132"/>
              <a:gd name="connsiteX6" fmla="*/ 3100558 w 3100558"/>
              <a:gd name="connsiteY6" fmla="*/ 1552605 h 3102132"/>
              <a:gd name="connsiteX7" fmla="*/ 2631772 w 3100558"/>
              <a:gd name="connsiteY7" fmla="*/ 2015857 h 3102132"/>
              <a:gd name="connsiteX8" fmla="*/ 2014360 w 3100558"/>
              <a:gd name="connsiteY8" fmla="*/ 2015857 h 3102132"/>
              <a:gd name="connsiteX9" fmla="*/ 2014360 w 3100558"/>
              <a:gd name="connsiteY9" fmla="*/ 2633347 h 3102132"/>
              <a:gd name="connsiteX10" fmla="*/ 1548110 w 3100558"/>
              <a:gd name="connsiteY10" fmla="*/ 3102132 h 3102132"/>
              <a:gd name="connsiteX11" fmla="*/ 1084857 w 3100558"/>
              <a:gd name="connsiteY11" fmla="*/ 2633347 h 3102132"/>
              <a:gd name="connsiteX12" fmla="*/ 1084857 w 3100558"/>
              <a:gd name="connsiteY12" fmla="*/ 2015857 h 3102132"/>
              <a:gd name="connsiteX13" fmla="*/ 467368 w 3100558"/>
              <a:gd name="connsiteY13" fmla="*/ 2015857 h 3102132"/>
              <a:gd name="connsiteX14" fmla="*/ 5670 w 3100558"/>
              <a:gd name="connsiteY14" fmla="*/ 1651883 h 3102132"/>
              <a:gd name="connsiteX15" fmla="*/ 0 w 3100558"/>
              <a:gd name="connsiteY15" fmla="*/ 1570125 h 3102132"/>
              <a:gd name="connsiteX16" fmla="*/ 0 w 3100558"/>
              <a:gd name="connsiteY16" fmla="*/ 1529391 h 3102132"/>
              <a:gd name="connsiteX17" fmla="*/ 5654 w 3100558"/>
              <a:gd name="connsiteY17" fmla="*/ 1448447 h 3102132"/>
              <a:gd name="connsiteX18" fmla="*/ 467368 w 3100558"/>
              <a:gd name="connsiteY18" fmla="*/ 1086356 h 3102132"/>
              <a:gd name="connsiteX19" fmla="*/ 1084857 w 3100558"/>
              <a:gd name="connsiteY19" fmla="*/ 1086356 h 3102132"/>
              <a:gd name="connsiteX20" fmla="*/ 1084857 w 3100558"/>
              <a:gd name="connsiteY20" fmla="*/ 468942 h 3102132"/>
              <a:gd name="connsiteX21" fmla="*/ 1084781 w 3100558"/>
              <a:gd name="connsiteY21" fmla="*/ 468942 h 3102132"/>
              <a:gd name="connsiteX22" fmla="*/ 1448806 w 3100558"/>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8" h="3102132">
                <a:moveTo>
                  <a:pt x="1546648" y="0"/>
                </a:moveTo>
                <a:lnTo>
                  <a:pt x="1555370" y="0"/>
                </a:lnTo>
                <a:lnTo>
                  <a:pt x="1652265" y="6787"/>
                </a:lnTo>
                <a:cubicBezTo>
                  <a:pt x="1876484" y="39961"/>
                  <a:pt x="2014282" y="190083"/>
                  <a:pt x="2014282" y="468942"/>
                </a:cubicBezTo>
                <a:lnTo>
                  <a:pt x="2014282" y="1086356"/>
                </a:lnTo>
                <a:lnTo>
                  <a:pt x="2631772" y="1086356"/>
                </a:lnTo>
                <a:cubicBezTo>
                  <a:pt x="2950007" y="1086356"/>
                  <a:pt x="3100558" y="1266416"/>
                  <a:pt x="3100558" y="1552605"/>
                </a:cubicBezTo>
                <a:cubicBezTo>
                  <a:pt x="3100558" y="1835874"/>
                  <a:pt x="2950392" y="2015857"/>
                  <a:pt x="2631772" y="2015857"/>
                </a:cubicBezTo>
                <a:lnTo>
                  <a:pt x="2014360" y="2015857"/>
                </a:lnTo>
                <a:lnTo>
                  <a:pt x="2014360" y="2633347"/>
                </a:lnTo>
                <a:cubicBezTo>
                  <a:pt x="2014360" y="2951660"/>
                  <a:pt x="1834377"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5"/>
                </a:lnTo>
                <a:lnTo>
                  <a:pt x="0" y="1529391"/>
                </a:lnTo>
                <a:lnTo>
                  <a:pt x="5654" y="1448447"/>
                </a:lnTo>
                <a:cubicBezTo>
                  <a:pt x="38739" y="1224214"/>
                  <a:pt x="188508" y="1086356"/>
                  <a:pt x="467368" y="1086356"/>
                </a:cubicBezTo>
                <a:lnTo>
                  <a:pt x="1084857" y="1086356"/>
                </a:lnTo>
                <a:lnTo>
                  <a:pt x="1084857" y="468942"/>
                </a:lnTo>
                <a:lnTo>
                  <a:pt x="1084781" y="468942"/>
                </a:lnTo>
                <a:cubicBezTo>
                  <a:pt x="1084781" y="190083"/>
                  <a:pt x="1222581" y="39961"/>
                  <a:pt x="1448806" y="6787"/>
                </a:cubicBezTo>
                <a:close/>
              </a:path>
            </a:pathLst>
          </a:custGeom>
          <a:solidFill>
            <a:schemeClr val="bg2"/>
          </a:solidFill>
        </p:spPr>
        <p:txBody>
          <a:bodyPr wrap="square" anchor="ctr">
            <a:noAutofit/>
          </a:bodyPr>
          <a:lstStyle>
            <a:lvl1pPr algn="ctr" rtl="0">
              <a:defRPr b="1">
                <a:solidFill>
                  <a:schemeClr val="tx2"/>
                </a:solidFill>
              </a:defRPr>
            </a:lvl1pPr>
            <a:lvl2pPr marL="0" indent="0" algn="ctr" rtl="0">
              <a:spcBef>
                <a:spcPts val="0"/>
              </a:spcBef>
              <a:buFont typeface="Arial" panose="020B0604020202020204" pitchFamily="34" charset="0"/>
              <a:buNone/>
              <a:defRPr>
                <a:solidFill>
                  <a:schemeClr val="tx2"/>
                </a:solidFill>
              </a:defRPr>
            </a:lvl2pPr>
          </a:lstStyle>
          <a:p>
            <a:pPr lvl="0"/>
            <a:r>
              <a:rPr lang="en-US"/>
              <a:t>First level, Noto Sans Bold, 11pt</a:t>
            </a:r>
          </a:p>
          <a:p>
            <a:pPr lvl="1"/>
            <a:r>
              <a:rPr lang="en-US"/>
              <a:t>Second level, Noto Sans, 11pt</a:t>
            </a:r>
          </a:p>
        </p:txBody>
      </p:sp>
      <p:sp>
        <p:nvSpPr>
          <p:cNvPr id="18" name="Textplatzhalter 17">
            <a:extLst>
              <a:ext uri="{FF2B5EF4-FFF2-40B4-BE49-F238E27FC236}">
                <a16:creationId xmlns:a16="http://schemas.microsoft.com/office/drawing/2014/main" id="{D4299233-DC89-4A7B-B322-CE39AB7FB46B}"/>
              </a:ext>
            </a:extLst>
          </p:cNvPr>
          <p:cNvSpPr>
            <a:spLocks noGrp="1"/>
          </p:cNvSpPr>
          <p:nvPr>
            <p:ph type="body" sz="quarter" idx="14" hasCustomPrompt="1"/>
          </p:nvPr>
        </p:nvSpPr>
        <p:spPr bwMode="gray">
          <a:xfrm>
            <a:off x="7156449" y="1455737"/>
            <a:ext cx="3100557" cy="3102132"/>
          </a:xfrm>
          <a:custGeom>
            <a:avLst/>
            <a:gdLst>
              <a:gd name="connsiteX0" fmla="*/ 1546648 w 3100557"/>
              <a:gd name="connsiteY0" fmla="*/ 0 h 3102132"/>
              <a:gd name="connsiteX1" fmla="*/ 1555370 w 3100557"/>
              <a:gd name="connsiteY1" fmla="*/ 0 h 3102132"/>
              <a:gd name="connsiteX2" fmla="*/ 1652265 w 3100557"/>
              <a:gd name="connsiteY2" fmla="*/ 6787 h 3102132"/>
              <a:gd name="connsiteX3" fmla="*/ 2014282 w 3100557"/>
              <a:gd name="connsiteY3" fmla="*/ 468942 h 3102132"/>
              <a:gd name="connsiteX4" fmla="*/ 2014282 w 3100557"/>
              <a:gd name="connsiteY4" fmla="*/ 1086356 h 3102132"/>
              <a:gd name="connsiteX5" fmla="*/ 2631772 w 3100557"/>
              <a:gd name="connsiteY5" fmla="*/ 1086356 h 3102132"/>
              <a:gd name="connsiteX6" fmla="*/ 3100557 w 3100557"/>
              <a:gd name="connsiteY6" fmla="*/ 1552605 h 3102132"/>
              <a:gd name="connsiteX7" fmla="*/ 2631772 w 3100557"/>
              <a:gd name="connsiteY7" fmla="*/ 2015857 h 3102132"/>
              <a:gd name="connsiteX8" fmla="*/ 2014359 w 3100557"/>
              <a:gd name="connsiteY8" fmla="*/ 2015857 h 3102132"/>
              <a:gd name="connsiteX9" fmla="*/ 2014359 w 3100557"/>
              <a:gd name="connsiteY9" fmla="*/ 2633347 h 3102132"/>
              <a:gd name="connsiteX10" fmla="*/ 1548110 w 3100557"/>
              <a:gd name="connsiteY10" fmla="*/ 3102132 h 3102132"/>
              <a:gd name="connsiteX11" fmla="*/ 1084857 w 3100557"/>
              <a:gd name="connsiteY11" fmla="*/ 2633347 h 3102132"/>
              <a:gd name="connsiteX12" fmla="*/ 1084857 w 3100557"/>
              <a:gd name="connsiteY12" fmla="*/ 2015857 h 3102132"/>
              <a:gd name="connsiteX13" fmla="*/ 467368 w 3100557"/>
              <a:gd name="connsiteY13" fmla="*/ 2015857 h 3102132"/>
              <a:gd name="connsiteX14" fmla="*/ 5670 w 3100557"/>
              <a:gd name="connsiteY14" fmla="*/ 1651883 h 3102132"/>
              <a:gd name="connsiteX15" fmla="*/ 0 w 3100557"/>
              <a:gd name="connsiteY15" fmla="*/ 1570125 h 3102132"/>
              <a:gd name="connsiteX16" fmla="*/ 0 w 3100557"/>
              <a:gd name="connsiteY16" fmla="*/ 1529392 h 3102132"/>
              <a:gd name="connsiteX17" fmla="*/ 5654 w 3100557"/>
              <a:gd name="connsiteY17" fmla="*/ 1448447 h 3102132"/>
              <a:gd name="connsiteX18" fmla="*/ 467368 w 3100557"/>
              <a:gd name="connsiteY18" fmla="*/ 1086356 h 3102132"/>
              <a:gd name="connsiteX19" fmla="*/ 1084857 w 3100557"/>
              <a:gd name="connsiteY19" fmla="*/ 1086356 h 3102132"/>
              <a:gd name="connsiteX20" fmla="*/ 1084857 w 3100557"/>
              <a:gd name="connsiteY20" fmla="*/ 468942 h 3102132"/>
              <a:gd name="connsiteX21" fmla="*/ 1084781 w 3100557"/>
              <a:gd name="connsiteY21" fmla="*/ 468942 h 3102132"/>
              <a:gd name="connsiteX22" fmla="*/ 1448806 w 3100557"/>
              <a:gd name="connsiteY22" fmla="*/ 6787 h 310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0557" h="3102132">
                <a:moveTo>
                  <a:pt x="1546648" y="0"/>
                </a:moveTo>
                <a:lnTo>
                  <a:pt x="1555370" y="0"/>
                </a:lnTo>
                <a:lnTo>
                  <a:pt x="1652265" y="6787"/>
                </a:lnTo>
                <a:cubicBezTo>
                  <a:pt x="1876483" y="39961"/>
                  <a:pt x="2014282" y="190083"/>
                  <a:pt x="2014282" y="468942"/>
                </a:cubicBezTo>
                <a:lnTo>
                  <a:pt x="2014282" y="1086356"/>
                </a:lnTo>
                <a:lnTo>
                  <a:pt x="2631772" y="1086356"/>
                </a:lnTo>
                <a:cubicBezTo>
                  <a:pt x="2950007" y="1086356"/>
                  <a:pt x="3100557" y="1266416"/>
                  <a:pt x="3100557" y="1552605"/>
                </a:cubicBezTo>
                <a:cubicBezTo>
                  <a:pt x="3100557" y="1835874"/>
                  <a:pt x="2950392" y="2015857"/>
                  <a:pt x="2631772" y="2015857"/>
                </a:cubicBezTo>
                <a:lnTo>
                  <a:pt x="2014359" y="2015857"/>
                </a:lnTo>
                <a:lnTo>
                  <a:pt x="2014359" y="2633347"/>
                </a:lnTo>
                <a:cubicBezTo>
                  <a:pt x="2014359" y="2951660"/>
                  <a:pt x="1834376" y="3102132"/>
                  <a:pt x="1548110" y="3102132"/>
                </a:cubicBezTo>
                <a:cubicBezTo>
                  <a:pt x="1264841" y="3102132"/>
                  <a:pt x="1084857" y="2952044"/>
                  <a:pt x="1084857" y="2633347"/>
                </a:cubicBezTo>
                <a:lnTo>
                  <a:pt x="1084857" y="2015857"/>
                </a:lnTo>
                <a:lnTo>
                  <a:pt x="467368" y="2015857"/>
                </a:lnTo>
                <a:cubicBezTo>
                  <a:pt x="188844" y="2015857"/>
                  <a:pt x="38823" y="1878058"/>
                  <a:pt x="5670" y="1651883"/>
                </a:cubicBezTo>
                <a:lnTo>
                  <a:pt x="0" y="1570125"/>
                </a:lnTo>
                <a:lnTo>
                  <a:pt x="0" y="1529392"/>
                </a:lnTo>
                <a:lnTo>
                  <a:pt x="5654" y="1448447"/>
                </a:lnTo>
                <a:cubicBezTo>
                  <a:pt x="38739" y="1224214"/>
                  <a:pt x="188508" y="1086356"/>
                  <a:pt x="467368" y="1086356"/>
                </a:cubicBezTo>
                <a:lnTo>
                  <a:pt x="1084857" y="1086356"/>
                </a:lnTo>
                <a:lnTo>
                  <a:pt x="1084857" y="468942"/>
                </a:lnTo>
                <a:lnTo>
                  <a:pt x="1084781" y="468942"/>
                </a:lnTo>
                <a:cubicBezTo>
                  <a:pt x="1084781" y="190083"/>
                  <a:pt x="1222581" y="39961"/>
                  <a:pt x="1448806" y="6787"/>
                </a:cubicBezTo>
                <a:close/>
              </a:path>
            </a:pathLst>
          </a:custGeom>
          <a:solidFill>
            <a:schemeClr val="bg2"/>
          </a:solidFill>
        </p:spPr>
        <p:txBody>
          <a:bodyPr wrap="square" anchor="ctr">
            <a:noAutofit/>
          </a:bodyPr>
          <a:lstStyle>
            <a:lvl1pPr algn="ctr" rtl="0">
              <a:defRPr b="1">
                <a:solidFill>
                  <a:schemeClr val="tx2"/>
                </a:solidFill>
              </a:defRPr>
            </a:lvl1pPr>
            <a:lvl2pPr marL="0" indent="0" algn="ctr" rtl="0">
              <a:spcBef>
                <a:spcPts val="0"/>
              </a:spcBef>
              <a:buFont typeface="Arial" panose="020B0604020202020204" pitchFamily="34" charset="0"/>
              <a:buNone/>
              <a:defRPr>
                <a:solidFill>
                  <a:schemeClr val="tx2"/>
                </a:solidFill>
              </a:defRPr>
            </a:lvl2pPr>
          </a:lstStyle>
          <a:p>
            <a:pPr lvl="0"/>
            <a:r>
              <a:rPr lang="en-US"/>
              <a:t>First level, Noto Sans Bold, 11pt</a:t>
            </a:r>
          </a:p>
          <a:p>
            <a:pPr lvl="1"/>
            <a:r>
              <a:rPr lang="en-US"/>
              <a:t>Second level, Noto Sans, 11pt</a:t>
            </a:r>
          </a:p>
        </p:txBody>
      </p:sp>
    </p:spTree>
    <p:extLst>
      <p:ext uri="{BB962C8B-B14F-4D97-AF65-F5344CB8AC3E}">
        <p14:creationId xmlns:p14="http://schemas.microsoft.com/office/powerpoint/2010/main" val="1966862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added images">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B8274326-C5A2-499E-862B-8594390C426E}"/>
              </a:ext>
            </a:extLst>
          </p:cNvPr>
          <p:cNvGraphicFramePr>
            <a:graphicFrameLocks noChangeAspect="1"/>
          </p:cNvGraphicFramePr>
          <p:nvPr userDrawn="1">
            <p:custDataLst>
              <p:tags r:id="rId1"/>
            </p:custDataLst>
            <p:extLst>
              <p:ext uri="{D42A27DB-BD31-4B8C-83A1-F6EECF244321}">
                <p14:modId xmlns:p14="http://schemas.microsoft.com/office/powerpoint/2010/main" val="1080403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B8274326-C5A2-499E-862B-8594390C42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1" name="Picture Placeholder 30">
            <a:extLst>
              <a:ext uri="{FF2B5EF4-FFF2-40B4-BE49-F238E27FC236}">
                <a16:creationId xmlns:a16="http://schemas.microsoft.com/office/drawing/2014/main" id="{3961525F-1942-429A-AE59-A91C7DBB99FF}"/>
              </a:ext>
            </a:extLst>
          </p:cNvPr>
          <p:cNvSpPr>
            <a:spLocks noGrp="1"/>
          </p:cNvSpPr>
          <p:nvPr>
            <p:ph type="pic" sz="quarter" idx="14" hasCustomPrompt="1"/>
          </p:nvPr>
        </p:nvSpPr>
        <p:spPr bwMode="gray">
          <a:xfrm>
            <a:off x="6491594" y="1081359"/>
            <a:ext cx="4197445" cy="4909416"/>
          </a:xfrm>
          <a:custGeom>
            <a:avLst/>
            <a:gdLst>
              <a:gd name="connsiteX0" fmla="*/ 2089800 w 4197445"/>
              <a:gd name="connsiteY0" fmla="*/ 0 h 4909416"/>
              <a:gd name="connsiteX1" fmla="*/ 2114342 w 4197445"/>
              <a:gd name="connsiteY1" fmla="*/ 0 h 4909416"/>
              <a:gd name="connsiteX2" fmla="*/ 2334906 w 4197445"/>
              <a:gd name="connsiteY2" fmla="*/ 7459 h 4909416"/>
              <a:gd name="connsiteX3" fmla="*/ 4197445 w 4197445"/>
              <a:gd name="connsiteY3" fmla="*/ 2098644 h 4909416"/>
              <a:gd name="connsiteX4" fmla="*/ 4197445 w 4197445"/>
              <a:gd name="connsiteY4" fmla="*/ 4909416 h 4909416"/>
              <a:gd name="connsiteX5" fmla="*/ 0 w 4197445"/>
              <a:gd name="connsiteY5" fmla="*/ 4909416 h 4909416"/>
              <a:gd name="connsiteX6" fmla="*/ 0 w 4197445"/>
              <a:gd name="connsiteY6" fmla="*/ 3645532 h 4909416"/>
              <a:gd name="connsiteX7" fmla="*/ 143068 w 4197445"/>
              <a:gd name="connsiteY7" fmla="*/ 3578331 h 4909416"/>
              <a:gd name="connsiteX8" fmla="*/ 886188 w 4197445"/>
              <a:gd name="connsiteY8" fmla="*/ 2783272 h 4909416"/>
              <a:gd name="connsiteX9" fmla="*/ 903587 w 4197445"/>
              <a:gd name="connsiteY9" fmla="*/ 2743268 h 4909416"/>
              <a:gd name="connsiteX10" fmla="*/ 938257 w 4197445"/>
              <a:gd name="connsiteY10" fmla="*/ 2655388 h 4909416"/>
              <a:gd name="connsiteX11" fmla="*/ 950956 w 4197445"/>
              <a:gd name="connsiteY11" fmla="*/ 2621480 h 4909416"/>
              <a:gd name="connsiteX12" fmla="*/ 950956 w 4197445"/>
              <a:gd name="connsiteY12" fmla="*/ 2620211 h 4909416"/>
              <a:gd name="connsiteX13" fmla="*/ 963656 w 4197445"/>
              <a:gd name="connsiteY13" fmla="*/ 2584398 h 4909416"/>
              <a:gd name="connsiteX14" fmla="*/ 975211 w 4197445"/>
              <a:gd name="connsiteY14" fmla="*/ 2548078 h 4909416"/>
              <a:gd name="connsiteX15" fmla="*/ 996673 w 4197445"/>
              <a:gd name="connsiteY15" fmla="*/ 2473786 h 4909416"/>
              <a:gd name="connsiteX16" fmla="*/ 1006070 w 4197445"/>
              <a:gd name="connsiteY16" fmla="*/ 2438100 h 4909416"/>
              <a:gd name="connsiteX17" fmla="*/ 1006070 w 4197445"/>
              <a:gd name="connsiteY17" fmla="*/ 2435941 h 4909416"/>
              <a:gd name="connsiteX18" fmla="*/ 1015213 w 4197445"/>
              <a:gd name="connsiteY18" fmla="*/ 2398731 h 4909416"/>
              <a:gd name="connsiteX19" fmla="*/ 1015213 w 4197445"/>
              <a:gd name="connsiteY19" fmla="*/ 2396446 h 4909416"/>
              <a:gd name="connsiteX20" fmla="*/ 1023724 w 4197445"/>
              <a:gd name="connsiteY20" fmla="*/ 2358347 h 4909416"/>
              <a:gd name="connsiteX21" fmla="*/ 1023724 w 4197445"/>
              <a:gd name="connsiteY21" fmla="*/ 2355554 h 4909416"/>
              <a:gd name="connsiteX22" fmla="*/ 1031342 w 4197445"/>
              <a:gd name="connsiteY22" fmla="*/ 2318852 h 4909416"/>
              <a:gd name="connsiteX23" fmla="*/ 1038582 w 4197445"/>
              <a:gd name="connsiteY23" fmla="*/ 2280753 h 4909416"/>
              <a:gd name="connsiteX24" fmla="*/ 1051281 w 4197445"/>
              <a:gd name="connsiteY24" fmla="*/ 2206080 h 4909416"/>
              <a:gd name="connsiteX25" fmla="*/ 1054456 w 4197445"/>
              <a:gd name="connsiteY25" fmla="*/ 2184492 h 4909416"/>
              <a:gd name="connsiteX26" fmla="*/ 1054456 w 4197445"/>
              <a:gd name="connsiteY26" fmla="*/ 2182205 h 4909416"/>
              <a:gd name="connsiteX27" fmla="*/ 1063853 w 4197445"/>
              <a:gd name="connsiteY27" fmla="*/ 2112232 h 4909416"/>
              <a:gd name="connsiteX28" fmla="*/ 1068804 w 4197445"/>
              <a:gd name="connsiteY28" fmla="*/ 2069434 h 4909416"/>
              <a:gd name="connsiteX29" fmla="*/ 1073123 w 4197445"/>
              <a:gd name="connsiteY29" fmla="*/ 2026129 h 4909416"/>
              <a:gd name="connsiteX30" fmla="*/ 1076933 w 4197445"/>
              <a:gd name="connsiteY30" fmla="*/ 1982190 h 4909416"/>
              <a:gd name="connsiteX31" fmla="*/ 1080109 w 4197445"/>
              <a:gd name="connsiteY31" fmla="*/ 1937741 h 4909416"/>
              <a:gd name="connsiteX32" fmla="*/ 1080109 w 4197445"/>
              <a:gd name="connsiteY32" fmla="*/ 1936598 h 4909416"/>
              <a:gd name="connsiteX33" fmla="*/ 1082521 w 4197445"/>
              <a:gd name="connsiteY33" fmla="*/ 1895452 h 4909416"/>
              <a:gd name="connsiteX34" fmla="*/ 1082521 w 4197445"/>
              <a:gd name="connsiteY34" fmla="*/ 1889483 h 4909416"/>
              <a:gd name="connsiteX35" fmla="*/ 1084173 w 4197445"/>
              <a:gd name="connsiteY35" fmla="*/ 1851385 h 4909416"/>
              <a:gd name="connsiteX36" fmla="*/ 1085696 w 4197445"/>
              <a:gd name="connsiteY36" fmla="*/ 1807064 h 4909416"/>
              <a:gd name="connsiteX37" fmla="*/ 1086458 w 4197445"/>
              <a:gd name="connsiteY37" fmla="*/ 1774045 h 4909416"/>
              <a:gd name="connsiteX38" fmla="*/ 1086458 w 4197445"/>
              <a:gd name="connsiteY38" fmla="*/ 1746233 h 4909416"/>
              <a:gd name="connsiteX39" fmla="*/ 1086458 w 4197445"/>
              <a:gd name="connsiteY39" fmla="*/ 1707119 h 4909416"/>
              <a:gd name="connsiteX40" fmla="*/ 1086458 w 4197445"/>
              <a:gd name="connsiteY40" fmla="*/ 180770 h 4909416"/>
              <a:gd name="connsiteX41" fmla="*/ 1821608 w 4197445"/>
              <a:gd name="connsiteY41" fmla="*/ 10774 h 49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97445" h="4909416">
                <a:moveTo>
                  <a:pt x="2089800" y="0"/>
                </a:moveTo>
                <a:lnTo>
                  <a:pt x="2114342" y="0"/>
                </a:lnTo>
                <a:lnTo>
                  <a:pt x="2334906" y="7459"/>
                </a:lnTo>
                <a:cubicBezTo>
                  <a:pt x="3476262" y="86654"/>
                  <a:pt x="4190066" y="761985"/>
                  <a:pt x="4197445" y="2098644"/>
                </a:cubicBezTo>
                <a:lnTo>
                  <a:pt x="4197445" y="4909416"/>
                </a:lnTo>
                <a:lnTo>
                  <a:pt x="0" y="4909416"/>
                </a:lnTo>
                <a:lnTo>
                  <a:pt x="0" y="3645532"/>
                </a:lnTo>
                <a:lnTo>
                  <a:pt x="143068" y="3578331"/>
                </a:lnTo>
                <a:cubicBezTo>
                  <a:pt x="472529" y="3405518"/>
                  <a:pt x="725397" y="3141746"/>
                  <a:pt x="886188" y="2783272"/>
                </a:cubicBezTo>
                <a:cubicBezTo>
                  <a:pt x="892029" y="2770572"/>
                  <a:pt x="897870" y="2756729"/>
                  <a:pt x="903587" y="2743268"/>
                </a:cubicBezTo>
                <a:cubicBezTo>
                  <a:pt x="915651" y="2714567"/>
                  <a:pt x="927206" y="2685271"/>
                  <a:pt x="938257" y="2655388"/>
                </a:cubicBezTo>
                <a:lnTo>
                  <a:pt x="950956" y="2621480"/>
                </a:lnTo>
                <a:lnTo>
                  <a:pt x="950956" y="2620211"/>
                </a:lnTo>
                <a:cubicBezTo>
                  <a:pt x="955017" y="2608273"/>
                  <a:pt x="959082" y="2596334"/>
                  <a:pt x="963656" y="2584398"/>
                </a:cubicBezTo>
                <a:cubicBezTo>
                  <a:pt x="968226" y="2572459"/>
                  <a:pt x="971401" y="2560269"/>
                  <a:pt x="975211" y="2548078"/>
                </a:cubicBezTo>
                <a:cubicBezTo>
                  <a:pt x="982832" y="2523695"/>
                  <a:pt x="989941" y="2498931"/>
                  <a:pt x="996673" y="2473786"/>
                </a:cubicBezTo>
                <a:cubicBezTo>
                  <a:pt x="999847" y="2461975"/>
                  <a:pt x="1003022" y="2450038"/>
                  <a:pt x="1006070" y="2438100"/>
                </a:cubicBezTo>
                <a:cubicBezTo>
                  <a:pt x="1005943" y="2437376"/>
                  <a:pt x="1005943" y="2436665"/>
                  <a:pt x="1006070" y="2435941"/>
                </a:cubicBezTo>
                <a:lnTo>
                  <a:pt x="1015213" y="2398731"/>
                </a:lnTo>
                <a:cubicBezTo>
                  <a:pt x="1015213" y="2397970"/>
                  <a:pt x="1015213" y="2397208"/>
                  <a:pt x="1015213" y="2396446"/>
                </a:cubicBezTo>
                <a:cubicBezTo>
                  <a:pt x="1018133" y="2383746"/>
                  <a:pt x="1020930" y="2371047"/>
                  <a:pt x="1023724" y="2358347"/>
                </a:cubicBezTo>
                <a:cubicBezTo>
                  <a:pt x="1023724" y="2357458"/>
                  <a:pt x="1023724" y="2356443"/>
                  <a:pt x="1023724" y="2355554"/>
                </a:cubicBezTo>
                <a:cubicBezTo>
                  <a:pt x="1026390" y="2342855"/>
                  <a:pt x="1028930" y="2331170"/>
                  <a:pt x="1031342" y="2318852"/>
                </a:cubicBezTo>
                <a:cubicBezTo>
                  <a:pt x="1033757" y="2306533"/>
                  <a:pt x="1036296" y="2293453"/>
                  <a:pt x="1038582" y="2280753"/>
                </a:cubicBezTo>
                <a:cubicBezTo>
                  <a:pt x="1043155" y="2256282"/>
                  <a:pt x="1047343" y="2231391"/>
                  <a:pt x="1051281" y="2206080"/>
                </a:cubicBezTo>
                <a:cubicBezTo>
                  <a:pt x="1052297" y="2198969"/>
                  <a:pt x="1053438" y="2191730"/>
                  <a:pt x="1054456" y="2184492"/>
                </a:cubicBezTo>
                <a:lnTo>
                  <a:pt x="1054456" y="2182205"/>
                </a:lnTo>
                <a:cubicBezTo>
                  <a:pt x="1057885" y="2159258"/>
                  <a:pt x="1060933" y="2135942"/>
                  <a:pt x="1063853" y="2112232"/>
                </a:cubicBezTo>
                <a:cubicBezTo>
                  <a:pt x="1065630" y="2098136"/>
                  <a:pt x="1067282" y="2083786"/>
                  <a:pt x="1068804" y="2069434"/>
                </a:cubicBezTo>
                <a:cubicBezTo>
                  <a:pt x="1070330" y="2055084"/>
                  <a:pt x="1071855" y="2040607"/>
                  <a:pt x="1073123" y="2026129"/>
                </a:cubicBezTo>
                <a:cubicBezTo>
                  <a:pt x="1074395" y="2011653"/>
                  <a:pt x="1075789" y="1996921"/>
                  <a:pt x="1076933" y="1982190"/>
                </a:cubicBezTo>
                <a:cubicBezTo>
                  <a:pt x="1078079" y="1967458"/>
                  <a:pt x="1079219" y="1952599"/>
                  <a:pt x="1080109" y="1937741"/>
                </a:cubicBezTo>
                <a:cubicBezTo>
                  <a:pt x="1080109" y="1937361"/>
                  <a:pt x="1080109" y="1936980"/>
                  <a:pt x="1080109" y="1936598"/>
                </a:cubicBezTo>
                <a:cubicBezTo>
                  <a:pt x="1080999" y="1922883"/>
                  <a:pt x="1081759" y="1909294"/>
                  <a:pt x="1082521" y="1895452"/>
                </a:cubicBezTo>
                <a:cubicBezTo>
                  <a:pt x="1082521" y="1893547"/>
                  <a:pt x="1082521" y="1891515"/>
                  <a:pt x="1082521" y="1889483"/>
                </a:cubicBezTo>
                <a:cubicBezTo>
                  <a:pt x="1082521" y="1876784"/>
                  <a:pt x="1083792" y="1864084"/>
                  <a:pt x="1084173" y="1851385"/>
                </a:cubicBezTo>
                <a:cubicBezTo>
                  <a:pt x="1084173" y="1836653"/>
                  <a:pt x="1085314" y="1821922"/>
                  <a:pt x="1085696" y="1807064"/>
                </a:cubicBezTo>
                <a:cubicBezTo>
                  <a:pt x="1085696" y="1796143"/>
                  <a:pt x="1085696" y="1785093"/>
                  <a:pt x="1086458" y="1774045"/>
                </a:cubicBezTo>
                <a:cubicBezTo>
                  <a:pt x="1087221" y="1762996"/>
                  <a:pt x="1086458" y="1755505"/>
                  <a:pt x="1086458" y="1746233"/>
                </a:cubicBezTo>
                <a:cubicBezTo>
                  <a:pt x="1086458" y="1733534"/>
                  <a:pt x="1086458" y="1720834"/>
                  <a:pt x="1086458" y="1707119"/>
                </a:cubicBezTo>
                <a:lnTo>
                  <a:pt x="1086458" y="180770"/>
                </a:lnTo>
                <a:cubicBezTo>
                  <a:pt x="1304096" y="89620"/>
                  <a:pt x="1550379" y="33258"/>
                  <a:pt x="1821608" y="10774"/>
                </a:cubicBezTo>
                <a:close/>
              </a:path>
            </a:pathLst>
          </a:custGeom>
          <a:solidFill>
            <a:schemeClr val="bg1"/>
          </a:solidFill>
        </p:spPr>
        <p:txBody>
          <a:bodyPr wrap="square">
            <a:noAutofit/>
          </a:bodyPr>
          <a:lstStyle>
            <a:lvl1pPr rtl="0">
              <a:defRPr/>
            </a:lvl1pPr>
          </a:lstStyle>
          <a:p>
            <a:r>
              <a:rPr lang="en-US"/>
              <a:t> </a:t>
            </a:r>
          </a:p>
        </p:txBody>
      </p:sp>
      <p:sp>
        <p:nvSpPr>
          <p:cNvPr id="28" name="Picture Placeholder 27">
            <a:extLst>
              <a:ext uri="{FF2B5EF4-FFF2-40B4-BE49-F238E27FC236}">
                <a16:creationId xmlns:a16="http://schemas.microsoft.com/office/drawing/2014/main" id="{5BDDFE71-EDC0-4167-9A7F-4E81E78CF4DF}"/>
              </a:ext>
            </a:extLst>
          </p:cNvPr>
          <p:cNvSpPr>
            <a:spLocks noGrp="1"/>
          </p:cNvSpPr>
          <p:nvPr>
            <p:ph type="pic" sz="quarter" idx="13" hasCustomPrompt="1"/>
          </p:nvPr>
        </p:nvSpPr>
        <p:spPr bwMode="gray">
          <a:xfrm>
            <a:off x="3384671" y="0"/>
            <a:ext cx="4196302" cy="4909417"/>
          </a:xfrm>
          <a:custGeom>
            <a:avLst/>
            <a:gdLst>
              <a:gd name="connsiteX0" fmla="*/ 0 w 4196302"/>
              <a:gd name="connsiteY0" fmla="*/ 0 h 4909417"/>
              <a:gd name="connsiteX1" fmla="*/ 4196302 w 4196302"/>
              <a:gd name="connsiteY1" fmla="*/ 0 h 4909417"/>
              <a:gd name="connsiteX2" fmla="*/ 4196302 w 4196302"/>
              <a:gd name="connsiteY2" fmla="*/ 1262130 h 4909417"/>
              <a:gd name="connsiteX3" fmla="*/ 3295530 w 4196302"/>
              <a:gd name="connsiteY3" fmla="*/ 2151093 h 4909417"/>
              <a:gd name="connsiteX4" fmla="*/ 3259462 w 4196302"/>
              <a:gd name="connsiteY4" fmla="*/ 2239989 h 4909417"/>
              <a:gd name="connsiteX5" fmla="*/ 3242825 w 4196302"/>
              <a:gd name="connsiteY5" fmla="*/ 2286089 h 4909417"/>
              <a:gd name="connsiteX6" fmla="*/ 3242825 w 4196302"/>
              <a:gd name="connsiteY6" fmla="*/ 2287358 h 4909417"/>
              <a:gd name="connsiteX7" fmla="*/ 3230125 w 4196302"/>
              <a:gd name="connsiteY7" fmla="*/ 2323171 h 4909417"/>
              <a:gd name="connsiteX8" fmla="*/ 3218570 w 4196302"/>
              <a:gd name="connsiteY8" fmla="*/ 2359491 h 4909417"/>
              <a:gd name="connsiteX9" fmla="*/ 3197109 w 4196302"/>
              <a:gd name="connsiteY9" fmla="*/ 2433657 h 4909417"/>
              <a:gd name="connsiteX10" fmla="*/ 3187203 w 4196302"/>
              <a:gd name="connsiteY10" fmla="*/ 2471755 h 4909417"/>
              <a:gd name="connsiteX11" fmla="*/ 3169170 w 4196302"/>
              <a:gd name="connsiteY11" fmla="*/ 2548587 h 4909417"/>
              <a:gd name="connsiteX12" fmla="*/ 3168408 w 4196302"/>
              <a:gd name="connsiteY12" fmla="*/ 2552141 h 4909417"/>
              <a:gd name="connsiteX13" fmla="*/ 3160787 w 4196302"/>
              <a:gd name="connsiteY13" fmla="*/ 2588716 h 4909417"/>
              <a:gd name="connsiteX14" fmla="*/ 3153928 w 4196302"/>
              <a:gd name="connsiteY14" fmla="*/ 2624149 h 4909417"/>
              <a:gd name="connsiteX15" fmla="*/ 3145930 w 4196302"/>
              <a:gd name="connsiteY15" fmla="*/ 2669486 h 4909417"/>
              <a:gd name="connsiteX16" fmla="*/ 3140470 w 4196302"/>
              <a:gd name="connsiteY16" fmla="*/ 2703139 h 4909417"/>
              <a:gd name="connsiteX17" fmla="*/ 3137546 w 4196302"/>
              <a:gd name="connsiteY17" fmla="*/ 2722442 h 4909417"/>
              <a:gd name="connsiteX18" fmla="*/ 3133230 w 4196302"/>
              <a:gd name="connsiteY18" fmla="*/ 2752413 h 4909417"/>
              <a:gd name="connsiteX19" fmla="*/ 3127771 w 4196302"/>
              <a:gd name="connsiteY19" fmla="*/ 2794702 h 4909417"/>
              <a:gd name="connsiteX20" fmla="*/ 3122816 w 4196302"/>
              <a:gd name="connsiteY20" fmla="*/ 2837499 h 4909417"/>
              <a:gd name="connsiteX21" fmla="*/ 3118496 w 4196302"/>
              <a:gd name="connsiteY21" fmla="*/ 2880931 h 4909417"/>
              <a:gd name="connsiteX22" fmla="*/ 3114690 w 4196302"/>
              <a:gd name="connsiteY22" fmla="*/ 2924744 h 4909417"/>
              <a:gd name="connsiteX23" fmla="*/ 3111514 w 4196302"/>
              <a:gd name="connsiteY23" fmla="*/ 2969193 h 4909417"/>
              <a:gd name="connsiteX24" fmla="*/ 3111514 w 4196302"/>
              <a:gd name="connsiteY24" fmla="*/ 2970336 h 4909417"/>
              <a:gd name="connsiteX25" fmla="*/ 3109099 w 4196302"/>
              <a:gd name="connsiteY25" fmla="*/ 3011227 h 4909417"/>
              <a:gd name="connsiteX26" fmla="*/ 3109099 w 4196302"/>
              <a:gd name="connsiteY26" fmla="*/ 3017959 h 4909417"/>
              <a:gd name="connsiteX27" fmla="*/ 3107450 w 4196302"/>
              <a:gd name="connsiteY27" fmla="*/ 3054660 h 4909417"/>
              <a:gd name="connsiteX28" fmla="*/ 3105925 w 4196302"/>
              <a:gd name="connsiteY28" fmla="*/ 3099870 h 4909417"/>
              <a:gd name="connsiteX29" fmla="*/ 3105165 w 4196302"/>
              <a:gd name="connsiteY29" fmla="*/ 3132889 h 4909417"/>
              <a:gd name="connsiteX30" fmla="*/ 3105165 w 4196302"/>
              <a:gd name="connsiteY30" fmla="*/ 3160701 h 4909417"/>
              <a:gd name="connsiteX31" fmla="*/ 3105165 w 4196302"/>
              <a:gd name="connsiteY31" fmla="*/ 3199814 h 4909417"/>
              <a:gd name="connsiteX32" fmla="*/ 3105165 w 4196302"/>
              <a:gd name="connsiteY32" fmla="*/ 4728196 h 4909417"/>
              <a:gd name="connsiteX33" fmla="*/ 2090603 w 4196302"/>
              <a:gd name="connsiteY33" fmla="*/ 4909417 h 4909417"/>
              <a:gd name="connsiteX34" fmla="*/ 6673 w 4196302"/>
              <a:gd name="connsiteY34" fmla="*/ 3050607 h 4909417"/>
              <a:gd name="connsiteX35" fmla="*/ 0 w 4196302"/>
              <a:gd name="connsiteY35" fmla="*/ 2866178 h 490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196302" h="4909417">
                <a:moveTo>
                  <a:pt x="0" y="0"/>
                </a:moveTo>
                <a:lnTo>
                  <a:pt x="4196302" y="0"/>
                </a:lnTo>
                <a:lnTo>
                  <a:pt x="4196302" y="1262130"/>
                </a:lnTo>
                <a:cubicBezTo>
                  <a:pt x="3786744" y="1433573"/>
                  <a:pt x="3478273" y="1728201"/>
                  <a:pt x="3295530" y="2151093"/>
                </a:cubicBezTo>
                <a:cubicBezTo>
                  <a:pt x="3282831" y="2180302"/>
                  <a:pt x="3270890" y="2210145"/>
                  <a:pt x="3259462" y="2239989"/>
                </a:cubicBezTo>
                <a:cubicBezTo>
                  <a:pt x="3253748" y="2255229"/>
                  <a:pt x="3248288" y="2270595"/>
                  <a:pt x="3242825" y="2286089"/>
                </a:cubicBezTo>
                <a:cubicBezTo>
                  <a:pt x="3242953" y="2286507"/>
                  <a:pt x="3242953" y="2286939"/>
                  <a:pt x="3242825" y="2287358"/>
                </a:cubicBezTo>
                <a:cubicBezTo>
                  <a:pt x="3238637" y="2299169"/>
                  <a:pt x="3234572" y="2311106"/>
                  <a:pt x="3230125" y="2323171"/>
                </a:cubicBezTo>
                <a:cubicBezTo>
                  <a:pt x="3225683" y="2335236"/>
                  <a:pt x="3222253" y="2347301"/>
                  <a:pt x="3218570" y="2359491"/>
                </a:cubicBezTo>
                <a:cubicBezTo>
                  <a:pt x="3210950" y="2383874"/>
                  <a:pt x="3203839" y="2408599"/>
                  <a:pt x="3197109" y="2433657"/>
                </a:cubicBezTo>
                <a:lnTo>
                  <a:pt x="3187203" y="2471755"/>
                </a:lnTo>
                <a:cubicBezTo>
                  <a:pt x="3180726" y="2497154"/>
                  <a:pt x="3174503" y="2522553"/>
                  <a:pt x="3169170" y="2548587"/>
                </a:cubicBezTo>
                <a:lnTo>
                  <a:pt x="3168408" y="2552141"/>
                </a:lnTo>
                <a:cubicBezTo>
                  <a:pt x="3165741" y="2564334"/>
                  <a:pt x="3163199" y="2576526"/>
                  <a:pt x="3160787" y="2588716"/>
                </a:cubicBezTo>
                <a:cubicBezTo>
                  <a:pt x="3158375" y="2600909"/>
                  <a:pt x="3156090" y="2612719"/>
                  <a:pt x="3153928" y="2624149"/>
                </a:cubicBezTo>
                <a:cubicBezTo>
                  <a:pt x="3151135" y="2639134"/>
                  <a:pt x="3148468" y="2654246"/>
                  <a:pt x="3145930" y="2669486"/>
                </a:cubicBezTo>
                <a:cubicBezTo>
                  <a:pt x="3144023" y="2680661"/>
                  <a:pt x="3142119" y="2691835"/>
                  <a:pt x="3140470" y="2703139"/>
                </a:cubicBezTo>
                <a:cubicBezTo>
                  <a:pt x="3139453" y="2709616"/>
                  <a:pt x="3138436" y="2715838"/>
                  <a:pt x="3137546" y="2722442"/>
                </a:cubicBezTo>
                <a:cubicBezTo>
                  <a:pt x="3136024" y="2732347"/>
                  <a:pt x="3134625" y="2742380"/>
                  <a:pt x="3133230" y="2752413"/>
                </a:cubicBezTo>
                <a:cubicBezTo>
                  <a:pt x="3131324" y="2766383"/>
                  <a:pt x="3129420" y="2780478"/>
                  <a:pt x="3127771" y="2794702"/>
                </a:cubicBezTo>
                <a:cubicBezTo>
                  <a:pt x="3126117" y="2808925"/>
                  <a:pt x="3124342" y="2823149"/>
                  <a:pt x="3122816" y="2837499"/>
                </a:cubicBezTo>
                <a:cubicBezTo>
                  <a:pt x="3121294" y="2851850"/>
                  <a:pt x="3119768" y="2866327"/>
                  <a:pt x="3118496" y="2880931"/>
                </a:cubicBezTo>
                <a:cubicBezTo>
                  <a:pt x="3117228" y="2895536"/>
                  <a:pt x="3115830" y="2910013"/>
                  <a:pt x="3114690" y="2924744"/>
                </a:cubicBezTo>
                <a:cubicBezTo>
                  <a:pt x="3113546" y="2939476"/>
                  <a:pt x="3112401" y="2954335"/>
                  <a:pt x="3111514" y="2969193"/>
                </a:cubicBezTo>
                <a:cubicBezTo>
                  <a:pt x="3111514" y="2969574"/>
                  <a:pt x="3111514" y="2969954"/>
                  <a:pt x="3111514" y="2970336"/>
                </a:cubicBezTo>
                <a:cubicBezTo>
                  <a:pt x="3110625" y="2983923"/>
                  <a:pt x="3109862" y="2997512"/>
                  <a:pt x="3109099" y="3011227"/>
                </a:cubicBezTo>
                <a:cubicBezTo>
                  <a:pt x="3109099" y="3013514"/>
                  <a:pt x="3109099" y="3015672"/>
                  <a:pt x="3109099" y="3017959"/>
                </a:cubicBezTo>
                <a:cubicBezTo>
                  <a:pt x="3109099" y="3030658"/>
                  <a:pt x="3107832" y="3042342"/>
                  <a:pt x="3107450" y="3054660"/>
                </a:cubicBezTo>
                <a:cubicBezTo>
                  <a:pt x="3106814" y="3069645"/>
                  <a:pt x="3106306" y="3084758"/>
                  <a:pt x="3105925" y="3099870"/>
                </a:cubicBezTo>
                <a:cubicBezTo>
                  <a:pt x="3105925" y="3110792"/>
                  <a:pt x="3105925" y="3121840"/>
                  <a:pt x="3105165" y="3132889"/>
                </a:cubicBezTo>
                <a:cubicBezTo>
                  <a:pt x="3104402" y="3143938"/>
                  <a:pt x="3105165" y="3151429"/>
                  <a:pt x="3105165" y="3160701"/>
                </a:cubicBezTo>
                <a:cubicBezTo>
                  <a:pt x="3105165" y="3173400"/>
                  <a:pt x="3105165" y="3186735"/>
                  <a:pt x="3105165" y="3199814"/>
                </a:cubicBezTo>
                <a:lnTo>
                  <a:pt x="3105165" y="4728196"/>
                </a:lnTo>
                <a:cubicBezTo>
                  <a:pt x="2814981" y="4849730"/>
                  <a:pt x="2473874" y="4909417"/>
                  <a:pt x="2090603" y="4909417"/>
                </a:cubicBezTo>
                <a:cubicBezTo>
                  <a:pt x="890622" y="4909417"/>
                  <a:pt x="100723" y="4311823"/>
                  <a:pt x="6673" y="3050607"/>
                </a:cubicBezTo>
                <a:lnTo>
                  <a:pt x="0" y="2866178"/>
                </a:ln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59A2ADD1-B595-4415-AEF4-B06F3B989E51}"/>
              </a:ext>
            </a:extLst>
          </p:cNvPr>
          <p:cNvSpPr>
            <a:spLocks noGrp="1"/>
          </p:cNvSpPr>
          <p:nvPr>
            <p:ph type="title" hasCustomPrompt="1"/>
          </p:nvPr>
        </p:nvSpPr>
        <p:spPr bwMode="gray">
          <a:xfrm>
            <a:off x="431800" y="433388"/>
            <a:ext cx="2952871" cy="548740"/>
          </a:xfrm>
        </p:spPr>
        <p:txBody>
          <a:bodyPr vert="horz"/>
          <a:lstStyle>
            <a:lvl1pPr rtl="0">
              <a:defRPr/>
            </a:lvl1pPr>
          </a:lstStyle>
          <a:p>
            <a:r>
              <a:rPr lang="en-US"/>
              <a:t>Headline, Poppins Regular</a:t>
            </a:r>
            <a:br>
              <a:rPr lang="en-US"/>
            </a:br>
            <a:r>
              <a:rPr lang="en-US"/>
              <a:t>Subheading, Poppins Light</a:t>
            </a:r>
          </a:p>
        </p:txBody>
      </p:sp>
      <p:sp>
        <p:nvSpPr>
          <p:cNvPr id="3" name="Footer Placeholder 2">
            <a:extLst>
              <a:ext uri="{FF2B5EF4-FFF2-40B4-BE49-F238E27FC236}">
                <a16:creationId xmlns:a16="http://schemas.microsoft.com/office/drawing/2014/main" id="{1BA3665A-CCF4-4CC7-9F78-87639570646E}"/>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E8B2412B-A5D0-4F41-9508-3641314E503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95EB9343-0E53-408F-91BE-7EAA7EF940EB}"/>
              </a:ext>
            </a:extLst>
          </p:cNvPr>
          <p:cNvSpPr>
            <a:spLocks noGrp="1"/>
          </p:cNvSpPr>
          <p:nvPr>
            <p:ph type="body" sz="quarter" idx="12"/>
          </p:nvPr>
        </p:nvSpPr>
        <p:spPr bwMode="gray">
          <a:xfrm>
            <a:off x="431800" y="1455738"/>
            <a:ext cx="2263775" cy="3600450"/>
          </a:xfrm>
        </p:spPr>
        <p:txBody>
          <a:bodyPr/>
          <a:lstStyle>
            <a:lvl1pPr rtl="0">
              <a:defRPr/>
            </a:lvl1pPr>
            <a:lvl2pPr rtl="0">
              <a:spcBef>
                <a:spcPts val="600"/>
              </a:spcBef>
              <a:defRPr/>
            </a:lvl2pPr>
            <a:lvl3pPr rtl="0">
              <a:spcBef>
                <a:spcPts val="600"/>
              </a:spcBef>
              <a:defRPr/>
            </a:lvl3pPr>
            <a:lvl4pPr rtl="0">
              <a:spcBef>
                <a:spcPts val="600"/>
              </a:spcBef>
              <a:defRPr/>
            </a:lvl4pPr>
            <a:lvl5pPr rtl="0">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Graphic 10">
            <a:extLst>
              <a:ext uri="{FF2B5EF4-FFF2-40B4-BE49-F238E27FC236}">
                <a16:creationId xmlns:a16="http://schemas.microsoft.com/office/drawing/2014/main" id="{0E150405-1EA0-472E-9E5D-2235E50DE009}"/>
              </a:ext>
            </a:extLst>
          </p:cNvPr>
          <p:cNvSpPr/>
          <p:nvPr userDrawn="1"/>
        </p:nvSpPr>
        <p:spPr bwMode="gray">
          <a:xfrm>
            <a:off x="6494514" y="1263216"/>
            <a:ext cx="1089233" cy="3465429"/>
          </a:xfrm>
          <a:custGeom>
            <a:avLst/>
            <a:gdLst>
              <a:gd name="connsiteX0" fmla="*/ 814878 w 816959"/>
              <a:gd name="connsiteY0" fmla="*/ -338 h 2599182"/>
              <a:gd name="connsiteX1" fmla="*/ 814878 w 816959"/>
              <a:gd name="connsiteY1" fmla="*/ 1144757 h 2599182"/>
              <a:gd name="connsiteX2" fmla="*/ 814878 w 816959"/>
              <a:gd name="connsiteY2" fmla="*/ 1174094 h 2599182"/>
              <a:gd name="connsiteX3" fmla="*/ 814878 w 816959"/>
              <a:gd name="connsiteY3" fmla="*/ 1194954 h 2599182"/>
              <a:gd name="connsiteX4" fmla="*/ 814306 w 816959"/>
              <a:gd name="connsiteY4" fmla="*/ 1219719 h 2599182"/>
              <a:gd name="connsiteX5" fmla="*/ 813164 w 816959"/>
              <a:gd name="connsiteY5" fmla="*/ 1252961 h 2599182"/>
              <a:gd name="connsiteX6" fmla="*/ 811925 w 816959"/>
              <a:gd name="connsiteY6" fmla="*/ 1281536 h 2599182"/>
              <a:gd name="connsiteX7" fmla="*/ 811925 w 816959"/>
              <a:gd name="connsiteY7" fmla="*/ 1286013 h 2599182"/>
              <a:gd name="connsiteX8" fmla="*/ 810116 w 816959"/>
              <a:gd name="connsiteY8" fmla="*/ 1316874 h 2599182"/>
              <a:gd name="connsiteX9" fmla="*/ 810116 w 816959"/>
              <a:gd name="connsiteY9" fmla="*/ 1317731 h 2599182"/>
              <a:gd name="connsiteX10" fmla="*/ 807734 w 816959"/>
              <a:gd name="connsiteY10" fmla="*/ 1351069 h 2599182"/>
              <a:gd name="connsiteX11" fmla="*/ 804876 w 816959"/>
              <a:gd name="connsiteY11" fmla="*/ 1384025 h 2599182"/>
              <a:gd name="connsiteX12" fmla="*/ 801639 w 816959"/>
              <a:gd name="connsiteY12" fmla="*/ 1416505 h 2599182"/>
              <a:gd name="connsiteX13" fmla="*/ 797923 w 816959"/>
              <a:gd name="connsiteY13" fmla="*/ 1448605 h 2599182"/>
              <a:gd name="connsiteX14" fmla="*/ 790875 w 816959"/>
              <a:gd name="connsiteY14" fmla="*/ 1501087 h 2599182"/>
              <a:gd name="connsiteX15" fmla="*/ 790875 w 816959"/>
              <a:gd name="connsiteY15" fmla="*/ 1502802 h 2599182"/>
              <a:gd name="connsiteX16" fmla="*/ 788494 w 816959"/>
              <a:gd name="connsiteY16" fmla="*/ 1518994 h 2599182"/>
              <a:gd name="connsiteX17" fmla="*/ 778969 w 816959"/>
              <a:gd name="connsiteY17" fmla="*/ 1575002 h 2599182"/>
              <a:gd name="connsiteX18" fmla="*/ 773539 w 816959"/>
              <a:gd name="connsiteY18" fmla="*/ 1603577 h 2599182"/>
              <a:gd name="connsiteX19" fmla="*/ 767825 w 816959"/>
              <a:gd name="connsiteY19" fmla="*/ 1631103 h 2599182"/>
              <a:gd name="connsiteX20" fmla="*/ 767825 w 816959"/>
              <a:gd name="connsiteY20" fmla="*/ 1633199 h 2599182"/>
              <a:gd name="connsiteX21" fmla="*/ 761442 w 816959"/>
              <a:gd name="connsiteY21" fmla="*/ 1661774 h 2599182"/>
              <a:gd name="connsiteX22" fmla="*/ 761442 w 816959"/>
              <a:gd name="connsiteY22" fmla="*/ 1663489 h 2599182"/>
              <a:gd name="connsiteX23" fmla="*/ 754584 w 816959"/>
              <a:gd name="connsiteY23" fmla="*/ 1691397 h 2599182"/>
              <a:gd name="connsiteX24" fmla="*/ 754584 w 816959"/>
              <a:gd name="connsiteY24" fmla="*/ 1693016 h 2599182"/>
              <a:gd name="connsiteX25" fmla="*/ 747536 w 816959"/>
              <a:gd name="connsiteY25" fmla="*/ 1719781 h 2599182"/>
              <a:gd name="connsiteX26" fmla="*/ 731439 w 816959"/>
              <a:gd name="connsiteY26" fmla="*/ 1775503 h 2599182"/>
              <a:gd name="connsiteX27" fmla="*/ 722772 w 816959"/>
              <a:gd name="connsiteY27" fmla="*/ 1802744 h 2599182"/>
              <a:gd name="connsiteX28" fmla="*/ 713247 w 816959"/>
              <a:gd name="connsiteY28" fmla="*/ 1829605 h 2599182"/>
              <a:gd name="connsiteX29" fmla="*/ 713247 w 816959"/>
              <a:gd name="connsiteY29" fmla="*/ 1830557 h 2599182"/>
              <a:gd name="connsiteX30" fmla="*/ 703722 w 816959"/>
              <a:gd name="connsiteY30" fmla="*/ 1855989 h 2599182"/>
              <a:gd name="connsiteX31" fmla="*/ 677719 w 816959"/>
              <a:gd name="connsiteY31" fmla="*/ 1921902 h 2599182"/>
              <a:gd name="connsiteX32" fmla="*/ 664669 w 816959"/>
              <a:gd name="connsiteY32" fmla="*/ 1951906 h 2599182"/>
              <a:gd name="connsiteX33" fmla="*/ -2081 w 816959"/>
              <a:gd name="connsiteY33" fmla="*/ 2598844 h 2599182"/>
              <a:gd name="connsiteX34" fmla="*/ -2081 w 816959"/>
              <a:gd name="connsiteY34" fmla="*/ 1453272 h 2599182"/>
              <a:gd name="connsiteX35" fmla="*/ -2081 w 816959"/>
              <a:gd name="connsiteY35" fmla="*/ 1423935 h 2599182"/>
              <a:gd name="connsiteX36" fmla="*/ -2081 w 816959"/>
              <a:gd name="connsiteY36" fmla="*/ 1403075 h 2599182"/>
              <a:gd name="connsiteX37" fmla="*/ -1509 w 816959"/>
              <a:gd name="connsiteY37" fmla="*/ 1378310 h 2599182"/>
              <a:gd name="connsiteX38" fmla="*/ -367 w 816959"/>
              <a:gd name="connsiteY38" fmla="*/ 1344401 h 2599182"/>
              <a:gd name="connsiteX39" fmla="*/ 872 w 816959"/>
              <a:gd name="connsiteY39" fmla="*/ 1316874 h 2599182"/>
              <a:gd name="connsiteX40" fmla="*/ 872 w 816959"/>
              <a:gd name="connsiteY40" fmla="*/ 1311826 h 2599182"/>
              <a:gd name="connsiteX41" fmla="*/ 2681 w 816959"/>
              <a:gd name="connsiteY41" fmla="*/ 1281155 h 2599182"/>
              <a:gd name="connsiteX42" fmla="*/ 2681 w 816959"/>
              <a:gd name="connsiteY42" fmla="*/ 1280298 h 2599182"/>
              <a:gd name="connsiteX43" fmla="*/ 5062 w 816959"/>
              <a:gd name="connsiteY43" fmla="*/ 1246961 h 2599182"/>
              <a:gd name="connsiteX44" fmla="*/ 7920 w 816959"/>
              <a:gd name="connsiteY44" fmla="*/ 1214099 h 2599182"/>
              <a:gd name="connsiteX45" fmla="*/ 11160 w 816959"/>
              <a:gd name="connsiteY45" fmla="*/ 1181524 h 2599182"/>
              <a:gd name="connsiteX46" fmla="*/ 14873 w 816959"/>
              <a:gd name="connsiteY46" fmla="*/ 1149425 h 2599182"/>
              <a:gd name="connsiteX47" fmla="*/ 18969 w 816959"/>
              <a:gd name="connsiteY47" fmla="*/ 1117706 h 2599182"/>
              <a:gd name="connsiteX48" fmla="*/ 22208 w 816959"/>
              <a:gd name="connsiteY48" fmla="*/ 1095227 h 2599182"/>
              <a:gd name="connsiteX49" fmla="*/ 24398 w 816959"/>
              <a:gd name="connsiteY49" fmla="*/ 1080749 h 2599182"/>
              <a:gd name="connsiteX50" fmla="*/ 28494 w 816959"/>
              <a:gd name="connsiteY50" fmla="*/ 1055508 h 2599182"/>
              <a:gd name="connsiteX51" fmla="*/ 34496 w 816959"/>
              <a:gd name="connsiteY51" fmla="*/ 1021503 h 2599182"/>
              <a:gd name="connsiteX52" fmla="*/ 39639 w 816959"/>
              <a:gd name="connsiteY52" fmla="*/ 994929 h 2599182"/>
              <a:gd name="connsiteX53" fmla="*/ 45353 w 816959"/>
              <a:gd name="connsiteY53" fmla="*/ 967497 h 2599182"/>
              <a:gd name="connsiteX54" fmla="*/ 45925 w 816959"/>
              <a:gd name="connsiteY54" fmla="*/ 964830 h 2599182"/>
              <a:gd name="connsiteX55" fmla="*/ 59450 w 816959"/>
              <a:gd name="connsiteY55" fmla="*/ 907203 h 2599182"/>
              <a:gd name="connsiteX56" fmla="*/ 66880 w 816959"/>
              <a:gd name="connsiteY56" fmla="*/ 878628 h 2599182"/>
              <a:gd name="connsiteX57" fmla="*/ 82976 w 816959"/>
              <a:gd name="connsiteY57" fmla="*/ 823003 h 2599182"/>
              <a:gd name="connsiteX58" fmla="*/ 91646 w 816959"/>
              <a:gd name="connsiteY58" fmla="*/ 795761 h 2599182"/>
              <a:gd name="connsiteX59" fmla="*/ 101171 w 816959"/>
              <a:gd name="connsiteY59" fmla="*/ 768901 h 2599182"/>
              <a:gd name="connsiteX60" fmla="*/ 101171 w 816959"/>
              <a:gd name="connsiteY60" fmla="*/ 767948 h 2599182"/>
              <a:gd name="connsiteX61" fmla="*/ 113647 w 816959"/>
              <a:gd name="connsiteY61" fmla="*/ 733372 h 2599182"/>
              <a:gd name="connsiteX62" fmla="*/ 140698 w 816959"/>
              <a:gd name="connsiteY62" fmla="*/ 666697 h 2599182"/>
              <a:gd name="connsiteX63" fmla="*/ 140698 w 816959"/>
              <a:gd name="connsiteY63" fmla="*/ 666697 h 2599182"/>
              <a:gd name="connsiteX64" fmla="*/ 153844 w 816959"/>
              <a:gd name="connsiteY64" fmla="*/ 637170 h 2599182"/>
              <a:gd name="connsiteX65" fmla="*/ 181752 w 816959"/>
              <a:gd name="connsiteY65" fmla="*/ 580020 h 2599182"/>
              <a:gd name="connsiteX66" fmla="*/ 196516 w 816959"/>
              <a:gd name="connsiteY66" fmla="*/ 552112 h 2599182"/>
              <a:gd name="connsiteX67" fmla="*/ 814878 w 816959"/>
              <a:gd name="connsiteY67" fmla="*/ -338 h 259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16959" h="2599182">
                <a:moveTo>
                  <a:pt x="814878" y="-338"/>
                </a:moveTo>
                <a:lnTo>
                  <a:pt x="814878" y="1144757"/>
                </a:lnTo>
                <a:cubicBezTo>
                  <a:pt x="814878" y="1154282"/>
                  <a:pt x="814878" y="1164378"/>
                  <a:pt x="814878" y="1174094"/>
                </a:cubicBezTo>
                <a:cubicBezTo>
                  <a:pt x="814878" y="1181076"/>
                  <a:pt x="814878" y="1188029"/>
                  <a:pt x="814878" y="1194954"/>
                </a:cubicBezTo>
                <a:cubicBezTo>
                  <a:pt x="814878" y="1203241"/>
                  <a:pt x="814878" y="1211527"/>
                  <a:pt x="814306" y="1219719"/>
                </a:cubicBezTo>
                <a:cubicBezTo>
                  <a:pt x="814306" y="1230863"/>
                  <a:pt x="813641" y="1241912"/>
                  <a:pt x="813164" y="1252961"/>
                </a:cubicBezTo>
                <a:cubicBezTo>
                  <a:pt x="813164" y="1262486"/>
                  <a:pt x="812402" y="1272011"/>
                  <a:pt x="811925" y="1281536"/>
                </a:cubicBezTo>
                <a:cubicBezTo>
                  <a:pt x="811925" y="1283060"/>
                  <a:pt x="811925" y="1284584"/>
                  <a:pt x="811925" y="1286013"/>
                </a:cubicBezTo>
                <a:cubicBezTo>
                  <a:pt x="811353" y="1296395"/>
                  <a:pt x="810783" y="1306587"/>
                  <a:pt x="810116" y="1316874"/>
                </a:cubicBezTo>
                <a:cubicBezTo>
                  <a:pt x="810116" y="1317160"/>
                  <a:pt x="810116" y="1317445"/>
                  <a:pt x="810116" y="1317731"/>
                </a:cubicBezTo>
                <a:cubicBezTo>
                  <a:pt x="809448" y="1328875"/>
                  <a:pt x="808593" y="1340019"/>
                  <a:pt x="807734" y="1351069"/>
                </a:cubicBezTo>
                <a:cubicBezTo>
                  <a:pt x="806876" y="1362117"/>
                  <a:pt x="805925" y="1373071"/>
                  <a:pt x="804876" y="1384025"/>
                </a:cubicBezTo>
                <a:cubicBezTo>
                  <a:pt x="803830" y="1394979"/>
                  <a:pt x="802781" y="1405742"/>
                  <a:pt x="801639" y="1416505"/>
                </a:cubicBezTo>
                <a:cubicBezTo>
                  <a:pt x="800495" y="1427269"/>
                  <a:pt x="799258" y="1438032"/>
                  <a:pt x="797923" y="1448605"/>
                </a:cubicBezTo>
                <a:cubicBezTo>
                  <a:pt x="795828" y="1466321"/>
                  <a:pt x="793447" y="1483819"/>
                  <a:pt x="790875" y="1501087"/>
                </a:cubicBezTo>
                <a:lnTo>
                  <a:pt x="790875" y="1502802"/>
                </a:lnTo>
                <a:cubicBezTo>
                  <a:pt x="790112" y="1508231"/>
                  <a:pt x="789256" y="1513661"/>
                  <a:pt x="788494" y="1518994"/>
                </a:cubicBezTo>
                <a:cubicBezTo>
                  <a:pt x="785540" y="1538044"/>
                  <a:pt x="782303" y="1556713"/>
                  <a:pt x="778969" y="1575002"/>
                </a:cubicBezTo>
                <a:cubicBezTo>
                  <a:pt x="777255" y="1584527"/>
                  <a:pt x="775446" y="1594052"/>
                  <a:pt x="773539" y="1603577"/>
                </a:cubicBezTo>
                <a:cubicBezTo>
                  <a:pt x="771634" y="1613102"/>
                  <a:pt x="769825" y="1621960"/>
                  <a:pt x="767825" y="1631103"/>
                </a:cubicBezTo>
                <a:cubicBezTo>
                  <a:pt x="767825" y="1631770"/>
                  <a:pt x="767825" y="1632532"/>
                  <a:pt x="767825" y="1633199"/>
                </a:cubicBezTo>
                <a:cubicBezTo>
                  <a:pt x="765730" y="1642724"/>
                  <a:pt x="763635" y="1652249"/>
                  <a:pt x="761442" y="1661774"/>
                </a:cubicBezTo>
                <a:cubicBezTo>
                  <a:pt x="761442" y="1662346"/>
                  <a:pt x="761442" y="1662917"/>
                  <a:pt x="761442" y="1663489"/>
                </a:cubicBezTo>
                <a:lnTo>
                  <a:pt x="754584" y="1691397"/>
                </a:lnTo>
                <a:cubicBezTo>
                  <a:pt x="754489" y="1691940"/>
                  <a:pt x="754489" y="1692473"/>
                  <a:pt x="754584" y="1693016"/>
                </a:cubicBezTo>
                <a:cubicBezTo>
                  <a:pt x="752298" y="1701969"/>
                  <a:pt x="749917" y="1710923"/>
                  <a:pt x="747536" y="1719781"/>
                </a:cubicBezTo>
                <a:cubicBezTo>
                  <a:pt x="742392" y="1738831"/>
                  <a:pt x="737060" y="1757405"/>
                  <a:pt x="731439" y="1775503"/>
                </a:cubicBezTo>
                <a:cubicBezTo>
                  <a:pt x="728581" y="1785028"/>
                  <a:pt x="725723" y="1793695"/>
                  <a:pt x="722772" y="1802744"/>
                </a:cubicBezTo>
                <a:cubicBezTo>
                  <a:pt x="719819" y="1811793"/>
                  <a:pt x="716770" y="1820651"/>
                  <a:pt x="713247" y="1829605"/>
                </a:cubicBezTo>
                <a:lnTo>
                  <a:pt x="713247" y="1830557"/>
                </a:lnTo>
                <a:lnTo>
                  <a:pt x="703722" y="1855989"/>
                </a:lnTo>
                <a:cubicBezTo>
                  <a:pt x="695434" y="1878401"/>
                  <a:pt x="686767" y="1900375"/>
                  <a:pt x="677719" y="1921902"/>
                </a:cubicBezTo>
                <a:cubicBezTo>
                  <a:pt x="673431" y="1931998"/>
                  <a:pt x="669050" y="1941999"/>
                  <a:pt x="664669" y="1951906"/>
                </a:cubicBezTo>
                <a:cubicBezTo>
                  <a:pt x="526461" y="2258706"/>
                  <a:pt x="298433" y="2473018"/>
                  <a:pt x="-2081" y="2598844"/>
                </a:cubicBezTo>
                <a:lnTo>
                  <a:pt x="-2081" y="1453272"/>
                </a:lnTo>
                <a:cubicBezTo>
                  <a:pt x="-2081" y="1443747"/>
                  <a:pt x="-2081" y="1433650"/>
                  <a:pt x="-2081" y="1423935"/>
                </a:cubicBezTo>
                <a:cubicBezTo>
                  <a:pt x="-2081" y="1416953"/>
                  <a:pt x="-2081" y="1410000"/>
                  <a:pt x="-2081" y="1403075"/>
                </a:cubicBezTo>
                <a:cubicBezTo>
                  <a:pt x="-2081" y="1394788"/>
                  <a:pt x="-2081" y="1386501"/>
                  <a:pt x="-1509" y="1378310"/>
                </a:cubicBezTo>
                <a:cubicBezTo>
                  <a:pt x="-1509" y="1366975"/>
                  <a:pt x="-842" y="1355641"/>
                  <a:pt x="-367" y="1344401"/>
                </a:cubicBezTo>
                <a:cubicBezTo>
                  <a:pt x="-367" y="1334876"/>
                  <a:pt x="395" y="1326018"/>
                  <a:pt x="872" y="1316874"/>
                </a:cubicBezTo>
                <a:cubicBezTo>
                  <a:pt x="872" y="1315159"/>
                  <a:pt x="872" y="1313540"/>
                  <a:pt x="872" y="1311826"/>
                </a:cubicBezTo>
                <a:cubicBezTo>
                  <a:pt x="1444" y="1301539"/>
                  <a:pt x="2014" y="1291347"/>
                  <a:pt x="2681" y="1281155"/>
                </a:cubicBezTo>
                <a:cubicBezTo>
                  <a:pt x="2681" y="1280869"/>
                  <a:pt x="2681" y="1280583"/>
                  <a:pt x="2681" y="1280298"/>
                </a:cubicBezTo>
                <a:cubicBezTo>
                  <a:pt x="3349" y="1269153"/>
                  <a:pt x="4204" y="1258009"/>
                  <a:pt x="5062" y="1246961"/>
                </a:cubicBezTo>
                <a:cubicBezTo>
                  <a:pt x="5921" y="1235911"/>
                  <a:pt x="6872" y="1224958"/>
                  <a:pt x="7920" y="1214099"/>
                </a:cubicBezTo>
                <a:cubicBezTo>
                  <a:pt x="8967" y="1203241"/>
                  <a:pt x="10016" y="1192287"/>
                  <a:pt x="11160" y="1181524"/>
                </a:cubicBezTo>
                <a:cubicBezTo>
                  <a:pt x="12302" y="1170761"/>
                  <a:pt x="13541" y="1160093"/>
                  <a:pt x="14873" y="1149425"/>
                </a:cubicBezTo>
                <a:cubicBezTo>
                  <a:pt x="16206" y="1138756"/>
                  <a:pt x="17541" y="1128183"/>
                  <a:pt x="18969" y="1117706"/>
                </a:cubicBezTo>
                <a:cubicBezTo>
                  <a:pt x="20017" y="1110181"/>
                  <a:pt x="21064" y="1102657"/>
                  <a:pt x="22208" y="1095227"/>
                </a:cubicBezTo>
                <a:cubicBezTo>
                  <a:pt x="22875" y="1090369"/>
                  <a:pt x="23636" y="1085702"/>
                  <a:pt x="24398" y="1080749"/>
                </a:cubicBezTo>
                <a:cubicBezTo>
                  <a:pt x="25636" y="1072272"/>
                  <a:pt x="27066" y="1063890"/>
                  <a:pt x="28494" y="1055508"/>
                </a:cubicBezTo>
                <a:cubicBezTo>
                  <a:pt x="30398" y="1044078"/>
                  <a:pt x="32400" y="1032743"/>
                  <a:pt x="34496" y="1021503"/>
                </a:cubicBezTo>
                <a:cubicBezTo>
                  <a:pt x="36114" y="1012674"/>
                  <a:pt x="37828" y="1003815"/>
                  <a:pt x="39639" y="994929"/>
                </a:cubicBezTo>
                <a:cubicBezTo>
                  <a:pt x="41449" y="986042"/>
                  <a:pt x="43353" y="976898"/>
                  <a:pt x="45353" y="967497"/>
                </a:cubicBezTo>
                <a:lnTo>
                  <a:pt x="45925" y="964830"/>
                </a:lnTo>
                <a:cubicBezTo>
                  <a:pt x="50211" y="945399"/>
                  <a:pt x="54687" y="926187"/>
                  <a:pt x="59450" y="907203"/>
                </a:cubicBezTo>
                <a:lnTo>
                  <a:pt x="66880" y="878628"/>
                </a:lnTo>
                <a:cubicBezTo>
                  <a:pt x="72023" y="859578"/>
                  <a:pt x="77358" y="841034"/>
                  <a:pt x="82976" y="823003"/>
                </a:cubicBezTo>
                <a:cubicBezTo>
                  <a:pt x="85834" y="813478"/>
                  <a:pt x="88692" y="804715"/>
                  <a:pt x="91646" y="795761"/>
                </a:cubicBezTo>
                <a:cubicBezTo>
                  <a:pt x="94597" y="786808"/>
                  <a:pt x="97645" y="777759"/>
                  <a:pt x="101171" y="768901"/>
                </a:cubicBezTo>
                <a:cubicBezTo>
                  <a:pt x="101266" y="768586"/>
                  <a:pt x="101266" y="768262"/>
                  <a:pt x="101171" y="767948"/>
                </a:cubicBezTo>
                <a:cubicBezTo>
                  <a:pt x="105266" y="756328"/>
                  <a:pt x="109361" y="744802"/>
                  <a:pt x="113647" y="733372"/>
                </a:cubicBezTo>
                <a:cubicBezTo>
                  <a:pt x="122220" y="710636"/>
                  <a:pt x="131269" y="688414"/>
                  <a:pt x="140698" y="666697"/>
                </a:cubicBezTo>
                <a:lnTo>
                  <a:pt x="140698" y="666697"/>
                </a:lnTo>
                <a:cubicBezTo>
                  <a:pt x="144984" y="657172"/>
                  <a:pt x="149365" y="646885"/>
                  <a:pt x="153844" y="637170"/>
                </a:cubicBezTo>
                <a:cubicBezTo>
                  <a:pt x="162797" y="617739"/>
                  <a:pt x="172131" y="598689"/>
                  <a:pt x="181752" y="580020"/>
                </a:cubicBezTo>
                <a:cubicBezTo>
                  <a:pt x="186610" y="570495"/>
                  <a:pt x="191277" y="560970"/>
                  <a:pt x="196516" y="552112"/>
                </a:cubicBezTo>
                <a:cubicBezTo>
                  <a:pt x="335675" y="295222"/>
                  <a:pt x="546369" y="112152"/>
                  <a:pt x="814878" y="-338"/>
                </a:cubicBezTo>
                <a:close/>
              </a:path>
            </a:pathLst>
          </a:custGeom>
          <a:gradFill>
            <a:gsLst>
              <a:gs pos="20000">
                <a:schemeClr val="tx1"/>
              </a:gs>
              <a:gs pos="80000">
                <a:schemeClr val="accent2"/>
              </a:gs>
            </a:gsLst>
            <a:lin ang="18600000" scaled="0"/>
          </a:gradFill>
          <a:ln w="9525" cap="flat">
            <a:noFill/>
            <a:prstDash val="solid"/>
            <a:miter/>
          </a:ln>
        </p:spPr>
        <p:txBody>
          <a:bodyPr rtlCol="0" anchor="ctr"/>
          <a:lstStyle/>
          <a:p>
            <a:pPr rtl="0"/>
            <a:endParaRPr lang="en-US"/>
          </a:p>
        </p:txBody>
      </p:sp>
      <p:sp>
        <p:nvSpPr>
          <p:cNvPr id="34" name="Graphic 32">
            <a:extLst>
              <a:ext uri="{FF2B5EF4-FFF2-40B4-BE49-F238E27FC236}">
                <a16:creationId xmlns:a16="http://schemas.microsoft.com/office/drawing/2014/main" id="{1572E2E3-0271-4F94-A245-B5A1AB17B20B}"/>
              </a:ext>
            </a:extLst>
          </p:cNvPr>
          <p:cNvSpPr/>
          <p:nvPr/>
        </p:nvSpPr>
        <p:spPr bwMode="gray">
          <a:xfrm>
            <a:off x="6739114" y="2695575"/>
            <a:ext cx="600031" cy="600076"/>
          </a:xfrm>
          <a:custGeom>
            <a:avLst/>
            <a:gdLst>
              <a:gd name="connsiteX0" fmla="*/ 1345124 w 3844671"/>
              <a:gd name="connsiteY0" fmla="*/ 580777 h 3844956"/>
              <a:gd name="connsiteX1" fmla="*/ 1345124 w 3844671"/>
              <a:gd name="connsiteY1" fmla="*/ 1346111 h 3844956"/>
              <a:gd name="connsiteX2" fmla="*/ 579791 w 3844671"/>
              <a:gd name="connsiteY2" fmla="*/ 1346111 h 3844956"/>
              <a:gd name="connsiteX3" fmla="*/ -1234 w 3844671"/>
              <a:gd name="connsiteY3" fmla="*/ 1920278 h 3844956"/>
              <a:gd name="connsiteX4" fmla="*/ 579791 w 3844671"/>
              <a:gd name="connsiteY4" fmla="*/ 2498159 h 3844956"/>
              <a:gd name="connsiteX5" fmla="*/ 1345124 w 3844671"/>
              <a:gd name="connsiteY5" fmla="*/ 2498159 h 3844956"/>
              <a:gd name="connsiteX6" fmla="*/ 1345124 w 3844671"/>
              <a:gd name="connsiteY6" fmla="*/ 3263207 h 3844956"/>
              <a:gd name="connsiteX7" fmla="*/ 1919292 w 3844671"/>
              <a:gd name="connsiteY7" fmla="*/ 3844708 h 3844956"/>
              <a:gd name="connsiteX8" fmla="*/ 2497174 w 3844671"/>
              <a:gd name="connsiteY8" fmla="*/ 3263207 h 3844956"/>
              <a:gd name="connsiteX9" fmla="*/ 2497174 w 3844671"/>
              <a:gd name="connsiteY9" fmla="*/ 2498159 h 3844956"/>
              <a:gd name="connsiteX10" fmla="*/ 3262412 w 3844671"/>
              <a:gd name="connsiteY10" fmla="*/ 2498159 h 3844956"/>
              <a:gd name="connsiteX11" fmla="*/ 3843437 w 3844671"/>
              <a:gd name="connsiteY11" fmla="*/ 1923992 h 3844956"/>
              <a:gd name="connsiteX12" fmla="*/ 3262412 w 3844671"/>
              <a:gd name="connsiteY12" fmla="*/ 1346111 h 3844956"/>
              <a:gd name="connsiteX13" fmla="*/ 2497078 w 3844671"/>
              <a:gd name="connsiteY13" fmla="*/ 1346111 h 3844956"/>
              <a:gd name="connsiteX14" fmla="*/ 2497078 w 3844671"/>
              <a:gd name="connsiteY14" fmla="*/ 580777 h 3844956"/>
              <a:gd name="connsiteX15" fmla="*/ 1922911 w 3844671"/>
              <a:gd name="connsiteY15" fmla="*/ -248 h 3844956"/>
              <a:gd name="connsiteX16" fmla="*/ 1345029 w 3844671"/>
              <a:gd name="connsiteY16" fmla="*/ 580777 h 384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4671" h="3844956">
                <a:moveTo>
                  <a:pt x="1345124" y="580777"/>
                </a:moveTo>
                <a:lnTo>
                  <a:pt x="1345124" y="1346111"/>
                </a:lnTo>
                <a:lnTo>
                  <a:pt x="579791" y="1346111"/>
                </a:lnTo>
                <a:cubicBezTo>
                  <a:pt x="184789" y="1346111"/>
                  <a:pt x="-1234" y="1569186"/>
                  <a:pt x="-1234" y="1920278"/>
                </a:cubicBezTo>
                <a:cubicBezTo>
                  <a:pt x="-1234" y="2275084"/>
                  <a:pt x="185265" y="2498159"/>
                  <a:pt x="579791" y="2498159"/>
                </a:cubicBezTo>
                <a:lnTo>
                  <a:pt x="1345124" y="2498159"/>
                </a:lnTo>
                <a:lnTo>
                  <a:pt x="1345124" y="3263207"/>
                </a:lnTo>
                <a:cubicBezTo>
                  <a:pt x="1345124" y="3658209"/>
                  <a:pt x="1568200" y="3844708"/>
                  <a:pt x="1919292" y="3844708"/>
                </a:cubicBezTo>
                <a:cubicBezTo>
                  <a:pt x="2274098" y="3844708"/>
                  <a:pt x="2497174" y="3658209"/>
                  <a:pt x="2497174" y="3263207"/>
                </a:cubicBezTo>
                <a:lnTo>
                  <a:pt x="2497174" y="2498159"/>
                </a:lnTo>
                <a:lnTo>
                  <a:pt x="3262412" y="2498159"/>
                </a:lnTo>
                <a:cubicBezTo>
                  <a:pt x="3657318" y="2498159"/>
                  <a:pt x="3843437" y="2275084"/>
                  <a:pt x="3843437" y="1923992"/>
                </a:cubicBezTo>
                <a:cubicBezTo>
                  <a:pt x="3843437" y="1569186"/>
                  <a:pt x="3656843" y="1346111"/>
                  <a:pt x="3262412" y="1346111"/>
                </a:cubicBezTo>
                <a:lnTo>
                  <a:pt x="2497078" y="1346111"/>
                </a:lnTo>
                <a:lnTo>
                  <a:pt x="2497078" y="580777"/>
                </a:lnTo>
                <a:cubicBezTo>
                  <a:pt x="2497078" y="185870"/>
                  <a:pt x="2274003" y="-248"/>
                  <a:pt x="1922911" y="-248"/>
                </a:cubicBezTo>
                <a:cubicBezTo>
                  <a:pt x="1568105" y="-248"/>
                  <a:pt x="1345029" y="186346"/>
                  <a:pt x="1345029" y="580777"/>
                </a:cubicBezTo>
              </a:path>
            </a:pathLst>
          </a:custGeom>
          <a:solidFill>
            <a:schemeClr val="bg2"/>
          </a:solidFill>
          <a:ln w="9525" cap="flat">
            <a:noFill/>
            <a:prstDash val="solid"/>
            <a:miter/>
          </a:ln>
        </p:spPr>
        <p:txBody>
          <a:bodyPr rtlCol="0" anchor="ctr"/>
          <a:lstStyle/>
          <a:p>
            <a:pPr rtl="0"/>
            <a:endParaRPr lang="en-US"/>
          </a:p>
        </p:txBody>
      </p:sp>
    </p:spTree>
    <p:extLst>
      <p:ext uri="{BB962C8B-B14F-4D97-AF65-F5344CB8AC3E}">
        <p14:creationId xmlns:p14="http://schemas.microsoft.com/office/powerpoint/2010/main" val="2685492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0D1434A-A80E-4326-86FD-081E459A56BB}"/>
              </a:ext>
            </a:extLst>
          </p:cNvPr>
          <p:cNvGraphicFramePr>
            <a:graphicFrameLocks noChangeAspect="1"/>
          </p:cNvGraphicFramePr>
          <p:nvPr userDrawn="1">
            <p:custDataLst>
              <p:tags r:id="rId1"/>
            </p:custDataLst>
            <p:extLst>
              <p:ext uri="{D42A27DB-BD31-4B8C-83A1-F6EECF244321}">
                <p14:modId xmlns:p14="http://schemas.microsoft.com/office/powerpoint/2010/main" val="19722282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40D1434A-A80E-4326-86FD-081E459A56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2699572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B32D9CD-D587-4A0A-AADE-22E88642E156}"/>
              </a:ext>
            </a:extLst>
          </p:cNvPr>
          <p:cNvGraphicFramePr>
            <a:graphicFrameLocks noChangeAspect="1"/>
          </p:cNvGraphicFramePr>
          <p:nvPr userDrawn="1">
            <p:custDataLst>
              <p:tags r:id="rId1"/>
            </p:custDataLst>
            <p:extLst>
              <p:ext uri="{D42A27DB-BD31-4B8C-83A1-F6EECF244321}">
                <p14:modId xmlns:p14="http://schemas.microsoft.com/office/powerpoint/2010/main" val="2491785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2B32D9CD-D587-4A0A-AADE-22E88642E15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8"/>
            <a:ext cx="4778375" cy="360045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5480050" y="1455738"/>
            <a:ext cx="4778375" cy="360045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1182639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images w/ descriptio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D68F2FE9-3CEB-4BBA-8E1A-0A3C035369EB}"/>
              </a:ext>
            </a:extLst>
          </p:cNvPr>
          <p:cNvGraphicFramePr>
            <a:graphicFrameLocks noChangeAspect="1"/>
          </p:cNvGraphicFramePr>
          <p:nvPr userDrawn="1">
            <p:custDataLst>
              <p:tags r:id="rId1"/>
            </p:custDataLst>
            <p:extLst>
              <p:ext uri="{D42A27DB-BD31-4B8C-83A1-F6EECF244321}">
                <p14:modId xmlns:p14="http://schemas.microsoft.com/office/powerpoint/2010/main" val="3168284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D68F2FE9-3CEB-4BBA-8E1A-0A3C035369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8"/>
            <a:ext cx="4778375" cy="325800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5480050" y="1455738"/>
            <a:ext cx="4778375" cy="3258000"/>
          </a:xfrm>
          <a:solidFill>
            <a:schemeClr val="bg1"/>
          </a:solidFill>
        </p:spPr>
        <p:txBody>
          <a:bodyPr/>
          <a:lstStyle>
            <a:lvl1pPr rtl="0">
              <a:defRPr/>
            </a:lvl1pPr>
          </a:lstStyle>
          <a:p>
            <a:r>
              <a:rPr lang="en-US"/>
              <a:t> </a:t>
            </a:r>
          </a:p>
        </p:txBody>
      </p:sp>
      <p:sp>
        <p:nvSpPr>
          <p:cNvPr id="8" name="Text Placeholder 7">
            <a:extLst>
              <a:ext uri="{FF2B5EF4-FFF2-40B4-BE49-F238E27FC236}">
                <a16:creationId xmlns:a16="http://schemas.microsoft.com/office/drawing/2014/main" id="{B75C0DEE-6FAA-4B1D-BF15-222FA8B804ED}"/>
              </a:ext>
            </a:extLst>
          </p:cNvPr>
          <p:cNvSpPr>
            <a:spLocks noGrp="1"/>
          </p:cNvSpPr>
          <p:nvPr>
            <p:ph type="body" sz="quarter" idx="14" hasCustomPrompt="1"/>
          </p:nvPr>
        </p:nvSpPr>
        <p:spPr bwMode="gray">
          <a:xfrm>
            <a:off x="431799" y="4793456"/>
            <a:ext cx="4778375"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
        <p:nvSpPr>
          <p:cNvPr id="10" name="Text Placeholder 9">
            <a:extLst>
              <a:ext uri="{FF2B5EF4-FFF2-40B4-BE49-F238E27FC236}">
                <a16:creationId xmlns:a16="http://schemas.microsoft.com/office/drawing/2014/main" id="{2930CE8C-1B18-4656-BBE0-C7A8EEF571DE}"/>
              </a:ext>
            </a:extLst>
          </p:cNvPr>
          <p:cNvSpPr>
            <a:spLocks noGrp="1"/>
          </p:cNvSpPr>
          <p:nvPr>
            <p:ph type="body" sz="quarter" idx="15" hasCustomPrompt="1"/>
          </p:nvPr>
        </p:nvSpPr>
        <p:spPr bwMode="gray">
          <a:xfrm>
            <a:off x="5480050" y="4793456"/>
            <a:ext cx="4778374"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Tree>
    <p:extLst>
      <p:ext uri="{BB962C8B-B14F-4D97-AF65-F5344CB8AC3E}">
        <p14:creationId xmlns:p14="http://schemas.microsoft.com/office/powerpoint/2010/main" val="325299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C357A48-8305-483F-BFA6-F1E9DC572066}"/>
              </a:ext>
            </a:extLst>
          </p:cNvPr>
          <p:cNvGraphicFramePr>
            <a:graphicFrameLocks noChangeAspect="1"/>
          </p:cNvGraphicFramePr>
          <p:nvPr userDrawn="1">
            <p:custDataLst>
              <p:tags r:id="rId1"/>
            </p:custDataLst>
            <p:extLst>
              <p:ext uri="{D42A27DB-BD31-4B8C-83A1-F6EECF244321}">
                <p14:modId xmlns:p14="http://schemas.microsoft.com/office/powerpoint/2010/main" val="4266797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8C357A48-8305-483F-BFA6-F1E9DC5720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7"/>
            <a:ext cx="3101975" cy="3600947"/>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3784600" y="1455737"/>
            <a:ext cx="3121025" cy="3600947"/>
          </a:xfrm>
          <a:solidFill>
            <a:schemeClr val="bg1"/>
          </a:solidFill>
        </p:spPr>
        <p:txBody>
          <a:bodyPr/>
          <a:lstStyle>
            <a:lvl1pPr rtl="0">
              <a:defRPr/>
            </a:lvl1pPr>
          </a:lstStyle>
          <a:p>
            <a:r>
              <a:rPr lang="en-US"/>
              <a:t> </a:t>
            </a:r>
          </a:p>
        </p:txBody>
      </p:sp>
      <p:sp>
        <p:nvSpPr>
          <p:cNvPr id="9" name="Picture Placeholder 8">
            <a:extLst>
              <a:ext uri="{FF2B5EF4-FFF2-40B4-BE49-F238E27FC236}">
                <a16:creationId xmlns:a16="http://schemas.microsoft.com/office/drawing/2014/main" id="{2062C833-931D-4094-BFBE-252FF94EB6C7}"/>
              </a:ext>
            </a:extLst>
          </p:cNvPr>
          <p:cNvSpPr>
            <a:spLocks noGrp="1"/>
          </p:cNvSpPr>
          <p:nvPr>
            <p:ph type="pic" sz="quarter" idx="16" hasCustomPrompt="1"/>
          </p:nvPr>
        </p:nvSpPr>
        <p:spPr bwMode="gray">
          <a:xfrm>
            <a:off x="7156450" y="1455738"/>
            <a:ext cx="3101975" cy="360045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1519560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images w/ description">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56E68AEE-C8FF-46B4-8EB1-1ADC9CFA96F5}"/>
              </a:ext>
            </a:extLst>
          </p:cNvPr>
          <p:cNvGraphicFramePr>
            <a:graphicFrameLocks noChangeAspect="1"/>
          </p:cNvGraphicFramePr>
          <p:nvPr userDrawn="1">
            <p:custDataLst>
              <p:tags r:id="rId1"/>
            </p:custDataLst>
            <p:extLst>
              <p:ext uri="{D42A27DB-BD31-4B8C-83A1-F6EECF244321}">
                <p14:modId xmlns:p14="http://schemas.microsoft.com/office/powerpoint/2010/main" val="201000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1" name="Objekt 10" hidden="1">
                        <a:extLst>
                          <a:ext uri="{FF2B5EF4-FFF2-40B4-BE49-F238E27FC236}">
                            <a16:creationId xmlns:a16="http://schemas.microsoft.com/office/drawing/2014/main" id="{56E68AEE-C8FF-46B4-8EB1-1ADC9CFA96F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8"/>
            <a:ext cx="3101975" cy="325800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3784600" y="1455738"/>
            <a:ext cx="3121025" cy="3258000"/>
          </a:xfrm>
          <a:solidFill>
            <a:schemeClr val="bg1"/>
          </a:solidFill>
        </p:spPr>
        <p:txBody>
          <a:bodyPr/>
          <a:lstStyle>
            <a:lvl1pPr rtl="0">
              <a:defRPr/>
            </a:lvl1pPr>
          </a:lstStyle>
          <a:p>
            <a:r>
              <a:rPr lang="en-US"/>
              <a:t> </a:t>
            </a:r>
          </a:p>
        </p:txBody>
      </p:sp>
      <p:sp>
        <p:nvSpPr>
          <p:cNvPr id="8" name="Text Placeholder 7">
            <a:extLst>
              <a:ext uri="{FF2B5EF4-FFF2-40B4-BE49-F238E27FC236}">
                <a16:creationId xmlns:a16="http://schemas.microsoft.com/office/drawing/2014/main" id="{B75C0DEE-6FAA-4B1D-BF15-222FA8B804ED}"/>
              </a:ext>
            </a:extLst>
          </p:cNvPr>
          <p:cNvSpPr>
            <a:spLocks noGrp="1"/>
          </p:cNvSpPr>
          <p:nvPr>
            <p:ph type="body" sz="quarter" idx="14" hasCustomPrompt="1"/>
          </p:nvPr>
        </p:nvSpPr>
        <p:spPr bwMode="gray">
          <a:xfrm>
            <a:off x="431800" y="4793456"/>
            <a:ext cx="3101976"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
        <p:nvSpPr>
          <p:cNvPr id="10" name="Text Placeholder 9">
            <a:extLst>
              <a:ext uri="{FF2B5EF4-FFF2-40B4-BE49-F238E27FC236}">
                <a16:creationId xmlns:a16="http://schemas.microsoft.com/office/drawing/2014/main" id="{2930CE8C-1B18-4656-BBE0-C7A8EEF571DE}"/>
              </a:ext>
            </a:extLst>
          </p:cNvPr>
          <p:cNvSpPr>
            <a:spLocks noGrp="1"/>
          </p:cNvSpPr>
          <p:nvPr>
            <p:ph type="body" sz="quarter" idx="15" hasCustomPrompt="1"/>
          </p:nvPr>
        </p:nvSpPr>
        <p:spPr bwMode="gray">
          <a:xfrm>
            <a:off x="3784600" y="4793456"/>
            <a:ext cx="3121025"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
        <p:nvSpPr>
          <p:cNvPr id="9" name="Picture Placeholder 8">
            <a:extLst>
              <a:ext uri="{FF2B5EF4-FFF2-40B4-BE49-F238E27FC236}">
                <a16:creationId xmlns:a16="http://schemas.microsoft.com/office/drawing/2014/main" id="{2062C833-931D-4094-BFBE-252FF94EB6C7}"/>
              </a:ext>
            </a:extLst>
          </p:cNvPr>
          <p:cNvSpPr>
            <a:spLocks noGrp="1"/>
          </p:cNvSpPr>
          <p:nvPr>
            <p:ph type="pic" sz="quarter" idx="16" hasCustomPrompt="1"/>
          </p:nvPr>
        </p:nvSpPr>
        <p:spPr bwMode="gray">
          <a:xfrm>
            <a:off x="7156450" y="1455738"/>
            <a:ext cx="3101975" cy="3257550"/>
          </a:xfrm>
          <a:solidFill>
            <a:schemeClr val="bg1"/>
          </a:solidFill>
        </p:spPr>
        <p:txBody>
          <a:bodyPr/>
          <a:lstStyle>
            <a:lvl1pPr rtl="0">
              <a:defRPr/>
            </a:lvl1pPr>
          </a:lstStyle>
          <a:p>
            <a:r>
              <a:rPr lang="en-US"/>
              <a:t> </a:t>
            </a:r>
          </a:p>
        </p:txBody>
      </p:sp>
      <p:sp>
        <p:nvSpPr>
          <p:cNvPr id="12" name="Text Placeholder 11">
            <a:extLst>
              <a:ext uri="{FF2B5EF4-FFF2-40B4-BE49-F238E27FC236}">
                <a16:creationId xmlns:a16="http://schemas.microsoft.com/office/drawing/2014/main" id="{05550665-57B1-4E59-AF5E-4CFF21249F68}"/>
              </a:ext>
            </a:extLst>
          </p:cNvPr>
          <p:cNvSpPr>
            <a:spLocks noGrp="1"/>
          </p:cNvSpPr>
          <p:nvPr>
            <p:ph type="body" sz="quarter" idx="17" hasCustomPrompt="1"/>
          </p:nvPr>
        </p:nvSpPr>
        <p:spPr bwMode="gray">
          <a:xfrm>
            <a:off x="7156449" y="4793456"/>
            <a:ext cx="3101975" cy="263470"/>
          </a:xfrm>
        </p:spPr>
        <p:txBody>
          <a:bodyPr>
            <a:noAutofit/>
          </a:bodyPr>
          <a:lstStyle>
            <a:lvl1pPr rtl="0">
              <a:lnSpc>
                <a:spcPct val="110000"/>
              </a:lnSpc>
              <a:spcBef>
                <a:spcPts val="0"/>
              </a:spcBef>
              <a:defRPr sz="800"/>
            </a:lvl1pPr>
          </a:lstStyle>
          <a:p>
            <a:pPr lvl="0"/>
            <a:r>
              <a:rPr lang="en-US"/>
              <a:t>Photo description </a:t>
            </a:r>
            <a:br>
              <a:rPr lang="en-US"/>
            </a:br>
            <a:r>
              <a:rPr lang="en-US"/>
              <a:t>two rows</a:t>
            </a:r>
          </a:p>
        </p:txBody>
      </p:sp>
    </p:spTree>
    <p:extLst>
      <p:ext uri="{BB962C8B-B14F-4D97-AF65-F5344CB8AC3E}">
        <p14:creationId xmlns:p14="http://schemas.microsoft.com/office/powerpoint/2010/main" val="4242339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9AD8F5A0-4FA8-4D2B-BFDB-66434FCCE3EA}"/>
              </a:ext>
            </a:extLst>
          </p:cNvPr>
          <p:cNvGraphicFramePr>
            <a:graphicFrameLocks noChangeAspect="1"/>
          </p:cNvGraphicFramePr>
          <p:nvPr userDrawn="1">
            <p:custDataLst>
              <p:tags r:id="rId1"/>
            </p:custDataLst>
            <p:extLst>
              <p:ext uri="{D42A27DB-BD31-4B8C-83A1-F6EECF244321}">
                <p14:modId xmlns:p14="http://schemas.microsoft.com/office/powerpoint/2010/main" val="532830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0" name="Objekt 9" hidden="1">
                        <a:extLst>
                          <a:ext uri="{FF2B5EF4-FFF2-40B4-BE49-F238E27FC236}">
                            <a16:creationId xmlns:a16="http://schemas.microsoft.com/office/drawing/2014/main" id="{9AD8F5A0-4FA8-4D2B-BFDB-66434FCCE3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455737"/>
            <a:ext cx="3101975" cy="169200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3784600" y="1455737"/>
            <a:ext cx="3121025" cy="1692000"/>
          </a:xfrm>
          <a:solidFill>
            <a:schemeClr val="bg1"/>
          </a:solidFill>
        </p:spPr>
        <p:txBody>
          <a:bodyPr/>
          <a:lstStyle>
            <a:lvl1pPr rtl="0">
              <a:defRPr/>
            </a:lvl1pPr>
          </a:lstStyle>
          <a:p>
            <a:r>
              <a:rPr lang="en-US"/>
              <a:t> </a:t>
            </a:r>
          </a:p>
        </p:txBody>
      </p:sp>
      <p:sp>
        <p:nvSpPr>
          <p:cNvPr id="9" name="Picture Placeholder 8">
            <a:extLst>
              <a:ext uri="{FF2B5EF4-FFF2-40B4-BE49-F238E27FC236}">
                <a16:creationId xmlns:a16="http://schemas.microsoft.com/office/drawing/2014/main" id="{2062C833-931D-4094-BFBE-252FF94EB6C7}"/>
              </a:ext>
            </a:extLst>
          </p:cNvPr>
          <p:cNvSpPr>
            <a:spLocks noGrp="1"/>
          </p:cNvSpPr>
          <p:nvPr>
            <p:ph type="pic" sz="quarter" idx="16" hasCustomPrompt="1"/>
          </p:nvPr>
        </p:nvSpPr>
        <p:spPr bwMode="gray">
          <a:xfrm>
            <a:off x="7156450" y="1455738"/>
            <a:ext cx="3101975" cy="1692000"/>
          </a:xfrm>
          <a:solidFill>
            <a:schemeClr val="bg1"/>
          </a:solidFill>
        </p:spPr>
        <p:txBody>
          <a:bodyPr/>
          <a:lstStyle>
            <a:lvl1pPr rtl="0">
              <a:defRPr/>
            </a:lvl1pPr>
          </a:lstStyle>
          <a:p>
            <a:r>
              <a:rPr lang="en-US"/>
              <a:t> </a:t>
            </a:r>
          </a:p>
        </p:txBody>
      </p:sp>
      <p:sp>
        <p:nvSpPr>
          <p:cNvPr id="8" name="Picture Placeholder 7">
            <a:extLst>
              <a:ext uri="{FF2B5EF4-FFF2-40B4-BE49-F238E27FC236}">
                <a16:creationId xmlns:a16="http://schemas.microsoft.com/office/drawing/2014/main" id="{CC28E655-D070-49B2-B145-579DBDB83C61}"/>
              </a:ext>
            </a:extLst>
          </p:cNvPr>
          <p:cNvSpPr>
            <a:spLocks noGrp="1"/>
          </p:cNvSpPr>
          <p:nvPr>
            <p:ph type="pic" sz="quarter" idx="17" hasCustomPrompt="1"/>
          </p:nvPr>
        </p:nvSpPr>
        <p:spPr bwMode="gray">
          <a:xfrm>
            <a:off x="431800" y="3364188"/>
            <a:ext cx="3101974" cy="1692000"/>
          </a:xfr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3467E398-EE9D-4679-A465-2D303C2E4FF0}"/>
              </a:ext>
            </a:extLst>
          </p:cNvPr>
          <p:cNvSpPr>
            <a:spLocks noGrp="1"/>
          </p:cNvSpPr>
          <p:nvPr>
            <p:ph type="pic" sz="quarter" idx="18" hasCustomPrompt="1"/>
          </p:nvPr>
        </p:nvSpPr>
        <p:spPr bwMode="gray">
          <a:xfrm>
            <a:off x="3784599" y="3364188"/>
            <a:ext cx="3121025" cy="1692000"/>
          </a:xfr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767A42F2-9C0D-458C-92AB-167BE9703D65}"/>
              </a:ext>
            </a:extLst>
          </p:cNvPr>
          <p:cNvSpPr>
            <a:spLocks noGrp="1"/>
          </p:cNvSpPr>
          <p:nvPr>
            <p:ph type="pic" sz="quarter" idx="19" hasCustomPrompt="1"/>
          </p:nvPr>
        </p:nvSpPr>
        <p:spPr bwMode="gray">
          <a:xfrm>
            <a:off x="7156450" y="3364188"/>
            <a:ext cx="3101974" cy="169200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9000336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 images big">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92A09E1A-7412-4C0D-B619-41B007285673}"/>
              </a:ext>
            </a:extLst>
          </p:cNvPr>
          <p:cNvGraphicFramePr>
            <a:graphicFrameLocks noChangeAspect="1"/>
          </p:cNvGraphicFramePr>
          <p:nvPr userDrawn="1">
            <p:custDataLst>
              <p:tags r:id="rId1"/>
            </p:custDataLst>
            <p:extLst>
              <p:ext uri="{D42A27DB-BD31-4B8C-83A1-F6EECF244321}">
                <p14:modId xmlns:p14="http://schemas.microsoft.com/office/powerpoint/2010/main" val="3085372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0" name="Objekt 9" hidden="1">
                        <a:extLst>
                          <a:ext uri="{FF2B5EF4-FFF2-40B4-BE49-F238E27FC236}">
                            <a16:creationId xmlns:a16="http://schemas.microsoft.com/office/drawing/2014/main" id="{92A09E1A-7412-4C0D-B619-41B0072856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744552-2078-4CC4-BAAC-50FA708011D3}"/>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5A2759DB-9A8C-4893-A792-C9718BF194BF}"/>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401D88B-8FFA-4FD0-ABCE-4998ECE94486}"/>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Picture Placeholder 6">
            <a:extLst>
              <a:ext uri="{FF2B5EF4-FFF2-40B4-BE49-F238E27FC236}">
                <a16:creationId xmlns:a16="http://schemas.microsoft.com/office/drawing/2014/main" id="{6845AEE9-2D11-43B7-BCD2-1366B2DCC2EB}"/>
              </a:ext>
            </a:extLst>
          </p:cNvPr>
          <p:cNvSpPr>
            <a:spLocks noGrp="1"/>
          </p:cNvSpPr>
          <p:nvPr>
            <p:ph type="pic" sz="quarter" idx="12" hasCustomPrompt="1"/>
          </p:nvPr>
        </p:nvSpPr>
        <p:spPr bwMode="gray">
          <a:xfrm>
            <a:off x="431800" y="1219156"/>
            <a:ext cx="3101975" cy="1800000"/>
          </a:xfrm>
          <a:solidFill>
            <a:schemeClr val="bg1"/>
          </a:solidFill>
        </p:spPr>
        <p:txBody>
          <a:bodyPr/>
          <a:lstStyle>
            <a:lvl1pPr rtl="0">
              <a:defRPr/>
            </a:lvl1pPr>
          </a:lstStyle>
          <a:p>
            <a:r>
              <a:rPr lang="en-US"/>
              <a:t> </a:t>
            </a:r>
          </a:p>
        </p:txBody>
      </p:sp>
      <p:sp>
        <p:nvSpPr>
          <p:cNvPr id="6" name="Picture Placeholder 5">
            <a:extLst>
              <a:ext uri="{FF2B5EF4-FFF2-40B4-BE49-F238E27FC236}">
                <a16:creationId xmlns:a16="http://schemas.microsoft.com/office/drawing/2014/main" id="{A24E64ED-51D1-4976-899A-AA048F9FBF0E}"/>
              </a:ext>
            </a:extLst>
          </p:cNvPr>
          <p:cNvSpPr>
            <a:spLocks noGrp="1"/>
          </p:cNvSpPr>
          <p:nvPr>
            <p:ph type="pic" sz="quarter" idx="13" hasCustomPrompt="1"/>
          </p:nvPr>
        </p:nvSpPr>
        <p:spPr bwMode="gray">
          <a:xfrm>
            <a:off x="3784600" y="1219156"/>
            <a:ext cx="3121025" cy="1800000"/>
          </a:xfrm>
          <a:solidFill>
            <a:schemeClr val="bg1"/>
          </a:solidFill>
        </p:spPr>
        <p:txBody>
          <a:bodyPr/>
          <a:lstStyle>
            <a:lvl1pPr rtl="0">
              <a:defRPr/>
            </a:lvl1pPr>
          </a:lstStyle>
          <a:p>
            <a:r>
              <a:rPr lang="en-US"/>
              <a:t> </a:t>
            </a:r>
          </a:p>
        </p:txBody>
      </p:sp>
      <p:sp>
        <p:nvSpPr>
          <p:cNvPr id="9" name="Picture Placeholder 8">
            <a:extLst>
              <a:ext uri="{FF2B5EF4-FFF2-40B4-BE49-F238E27FC236}">
                <a16:creationId xmlns:a16="http://schemas.microsoft.com/office/drawing/2014/main" id="{2062C833-931D-4094-BFBE-252FF94EB6C7}"/>
              </a:ext>
            </a:extLst>
          </p:cNvPr>
          <p:cNvSpPr>
            <a:spLocks noGrp="1"/>
          </p:cNvSpPr>
          <p:nvPr>
            <p:ph type="pic" sz="quarter" idx="16" hasCustomPrompt="1"/>
          </p:nvPr>
        </p:nvSpPr>
        <p:spPr bwMode="gray">
          <a:xfrm>
            <a:off x="7156450" y="1219157"/>
            <a:ext cx="3101975" cy="1800000"/>
          </a:xfrm>
          <a:solidFill>
            <a:schemeClr val="bg1"/>
          </a:solidFill>
        </p:spPr>
        <p:txBody>
          <a:bodyPr/>
          <a:lstStyle>
            <a:lvl1pPr rtl="0">
              <a:defRPr/>
            </a:lvl1pPr>
          </a:lstStyle>
          <a:p>
            <a:r>
              <a:rPr lang="en-US"/>
              <a:t> </a:t>
            </a:r>
          </a:p>
        </p:txBody>
      </p:sp>
      <p:sp>
        <p:nvSpPr>
          <p:cNvPr id="8" name="Picture Placeholder 7">
            <a:extLst>
              <a:ext uri="{FF2B5EF4-FFF2-40B4-BE49-F238E27FC236}">
                <a16:creationId xmlns:a16="http://schemas.microsoft.com/office/drawing/2014/main" id="{CC28E655-D070-49B2-B145-579DBDB83C61}"/>
              </a:ext>
            </a:extLst>
          </p:cNvPr>
          <p:cNvSpPr>
            <a:spLocks noGrp="1"/>
          </p:cNvSpPr>
          <p:nvPr>
            <p:ph type="pic" sz="quarter" idx="17" hasCustomPrompt="1"/>
          </p:nvPr>
        </p:nvSpPr>
        <p:spPr bwMode="gray">
          <a:xfrm>
            <a:off x="431800" y="3256188"/>
            <a:ext cx="3101974" cy="1800000"/>
          </a:xfr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3467E398-EE9D-4679-A465-2D303C2E4FF0}"/>
              </a:ext>
            </a:extLst>
          </p:cNvPr>
          <p:cNvSpPr>
            <a:spLocks noGrp="1"/>
          </p:cNvSpPr>
          <p:nvPr>
            <p:ph type="pic" sz="quarter" idx="18" hasCustomPrompt="1"/>
          </p:nvPr>
        </p:nvSpPr>
        <p:spPr bwMode="gray">
          <a:xfrm>
            <a:off x="3784599" y="3256188"/>
            <a:ext cx="3121025" cy="1800000"/>
          </a:xfr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767A42F2-9C0D-458C-92AB-167BE9703D65}"/>
              </a:ext>
            </a:extLst>
          </p:cNvPr>
          <p:cNvSpPr>
            <a:spLocks noGrp="1"/>
          </p:cNvSpPr>
          <p:nvPr>
            <p:ph type="pic" sz="quarter" idx="19" hasCustomPrompt="1"/>
          </p:nvPr>
        </p:nvSpPr>
        <p:spPr bwMode="gray">
          <a:xfrm>
            <a:off x="7156450" y="3256188"/>
            <a:ext cx="3101974" cy="180000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185281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4A253AC-2162-4D58-BB0F-6A06A49936EB}"/>
              </a:ext>
            </a:extLst>
          </p:cNvPr>
          <p:cNvGraphicFramePr>
            <a:graphicFrameLocks noChangeAspect="1"/>
          </p:cNvGraphicFramePr>
          <p:nvPr userDrawn="1">
            <p:custDataLst>
              <p:tags r:id="rId1"/>
            </p:custDataLst>
            <p:extLst>
              <p:ext uri="{D42A27DB-BD31-4B8C-83A1-F6EECF244321}">
                <p14:modId xmlns:p14="http://schemas.microsoft.com/office/powerpoint/2010/main" val="831230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14A253AC-2162-4D58-BB0F-6A06A49936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2445DBB-91EF-4DF1-A64E-6CBA6866D3CF}"/>
              </a:ext>
            </a:extLst>
          </p:cNvPr>
          <p:cNvSpPr/>
          <p:nvPr userDrawn="1"/>
        </p:nvSpPr>
        <p:spPr bwMode="gray">
          <a:xfrm>
            <a:off x="0" y="0"/>
            <a:ext cx="10691813" cy="5991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hasCustomPrompt="1"/>
          </p:nvPr>
        </p:nvSpPr>
        <p:spPr bwMode="gray">
          <a:xfrm>
            <a:off x="431801" y="1455738"/>
            <a:ext cx="9826624" cy="626701"/>
          </a:xfrm>
        </p:spPr>
        <p:txBody>
          <a:bodyPr vert="horz" tIns="72000" anchor="t">
            <a:noAutofit/>
          </a:bodyPr>
          <a:lstStyle>
            <a:lvl1pPr rtl="0">
              <a:lnSpc>
                <a:spcPct val="100000"/>
              </a:lnSpc>
              <a:defRPr sz="3600">
                <a:solidFill>
                  <a:schemeClr val="bg2"/>
                </a:solidFill>
              </a:defRPr>
            </a:lvl1pPr>
          </a:lstStyle>
          <a:p>
            <a:r>
              <a:rPr lang="en-US"/>
              <a:t>Section title, Poppins Medium, 36pt</a:t>
            </a:r>
          </a:p>
        </p:txBody>
      </p:sp>
      <p:sp>
        <p:nvSpPr>
          <p:cNvPr id="3" name="Text Placeholder 2"/>
          <p:cNvSpPr>
            <a:spLocks noGrp="1"/>
          </p:cNvSpPr>
          <p:nvPr>
            <p:ph type="body" idx="1" hasCustomPrompt="1"/>
          </p:nvPr>
        </p:nvSpPr>
        <p:spPr bwMode="gray">
          <a:xfrm>
            <a:off x="431800" y="2057642"/>
            <a:ext cx="9826625" cy="1107996"/>
          </a:xfrm>
        </p:spPr>
        <p:txBody>
          <a:bodyPr>
            <a:noAutofit/>
          </a:bodyPr>
          <a:lstStyle>
            <a:lvl1pPr marL="0" indent="0" rtl="0">
              <a:lnSpc>
                <a:spcPct val="100000"/>
              </a:lnSpc>
              <a:spcBef>
                <a:spcPts val="0"/>
              </a:spcBef>
              <a:buNone/>
              <a:defRPr sz="3600">
                <a:solidFill>
                  <a:schemeClr val="bg2"/>
                </a:solidFill>
                <a:latin typeface="Poppins Light" panose="00000400000000000000" pitchFamily="2" charset="0"/>
                <a:cs typeface="Poppins Light" panose="00000400000000000000" pitchFamily="2" charset="0"/>
              </a:defRPr>
            </a:lvl1pPr>
            <a:lvl2pPr marL="399410" indent="0">
              <a:buNone/>
              <a:defRPr sz="1747">
                <a:solidFill>
                  <a:schemeClr val="tx1">
                    <a:tint val="75000"/>
                  </a:schemeClr>
                </a:solidFill>
              </a:defRPr>
            </a:lvl2pPr>
            <a:lvl3pPr marL="798820" indent="0">
              <a:buNone/>
              <a:defRPr sz="1572">
                <a:solidFill>
                  <a:schemeClr val="tx1">
                    <a:tint val="75000"/>
                  </a:schemeClr>
                </a:solidFill>
              </a:defRPr>
            </a:lvl3pPr>
            <a:lvl4pPr marL="1198230" indent="0">
              <a:buNone/>
              <a:defRPr sz="1398">
                <a:solidFill>
                  <a:schemeClr val="tx1">
                    <a:tint val="75000"/>
                  </a:schemeClr>
                </a:solidFill>
              </a:defRPr>
            </a:lvl4pPr>
            <a:lvl5pPr marL="1597640" indent="0">
              <a:buNone/>
              <a:defRPr sz="1398">
                <a:solidFill>
                  <a:schemeClr val="tx1">
                    <a:tint val="75000"/>
                  </a:schemeClr>
                </a:solidFill>
              </a:defRPr>
            </a:lvl5pPr>
            <a:lvl6pPr marL="1997050" indent="0">
              <a:buNone/>
              <a:defRPr sz="1398">
                <a:solidFill>
                  <a:schemeClr val="tx1">
                    <a:tint val="75000"/>
                  </a:schemeClr>
                </a:solidFill>
              </a:defRPr>
            </a:lvl6pPr>
            <a:lvl7pPr marL="2396460" indent="0">
              <a:buNone/>
              <a:defRPr sz="1398">
                <a:solidFill>
                  <a:schemeClr val="tx1">
                    <a:tint val="75000"/>
                  </a:schemeClr>
                </a:solidFill>
              </a:defRPr>
            </a:lvl7pPr>
            <a:lvl8pPr marL="2795869" indent="0">
              <a:buNone/>
              <a:defRPr sz="1398">
                <a:solidFill>
                  <a:schemeClr val="tx1">
                    <a:tint val="75000"/>
                  </a:schemeClr>
                </a:solidFill>
              </a:defRPr>
            </a:lvl8pPr>
            <a:lvl9pPr marL="3195279" indent="0">
              <a:buNone/>
              <a:defRPr sz="1398">
                <a:solidFill>
                  <a:schemeClr val="tx1">
                    <a:tint val="75000"/>
                  </a:schemeClr>
                </a:solidFill>
              </a:defRPr>
            </a:lvl9pPr>
          </a:lstStyle>
          <a:p>
            <a:pPr lvl="0"/>
            <a:r>
              <a:rPr lang="en-US"/>
              <a:t>Subheading, Poppins Light, 36p</a:t>
            </a:r>
          </a:p>
        </p:txBody>
      </p:sp>
      <p:sp>
        <p:nvSpPr>
          <p:cNvPr id="6" name="Slide Number Placeholder 5"/>
          <p:cNvSpPr>
            <a:spLocks noGrp="1"/>
          </p:cNvSpPr>
          <p:nvPr>
            <p:ph type="sldNum" sz="quarter" idx="12"/>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0" name="Text Placeholder 9">
            <a:extLst>
              <a:ext uri="{FF2B5EF4-FFF2-40B4-BE49-F238E27FC236}">
                <a16:creationId xmlns:a16="http://schemas.microsoft.com/office/drawing/2014/main" id="{82445A9D-466F-42CD-B695-2F75F0A34328}"/>
              </a:ext>
            </a:extLst>
          </p:cNvPr>
          <p:cNvSpPr>
            <a:spLocks noGrp="1"/>
          </p:cNvSpPr>
          <p:nvPr>
            <p:ph type="body" sz="quarter" idx="13" hasCustomPrompt="1"/>
          </p:nvPr>
        </p:nvSpPr>
        <p:spPr bwMode="gray">
          <a:xfrm>
            <a:off x="431800" y="433388"/>
            <a:ext cx="1423988" cy="260584"/>
          </a:xfrm>
        </p:spPr>
        <p:txBody>
          <a:bodyPr>
            <a:noAutofit/>
          </a:bodyPr>
          <a:lstStyle>
            <a:lvl1pPr rtl="0">
              <a:lnSpc>
                <a:spcPct val="110000"/>
              </a:lnSpc>
              <a:defRPr sz="1600">
                <a:solidFill>
                  <a:schemeClr val="bg2"/>
                </a:solidFill>
                <a:latin typeface="Poppins Medium" panose="00000600000000000000" pitchFamily="2" charset="0"/>
                <a:cs typeface="Poppins Medium" panose="00000600000000000000" pitchFamily="2" charset="0"/>
              </a:defRPr>
            </a:lvl1pPr>
          </a:lstStyle>
          <a:p>
            <a:pPr lvl="0"/>
            <a:r>
              <a:rPr lang="en-US"/>
              <a:t>Section 0</a:t>
            </a:r>
          </a:p>
        </p:txBody>
      </p:sp>
      <p:grpSp>
        <p:nvGrpSpPr>
          <p:cNvPr id="12" name="Group 11">
            <a:extLst>
              <a:ext uri="{FF2B5EF4-FFF2-40B4-BE49-F238E27FC236}">
                <a16:creationId xmlns:a16="http://schemas.microsoft.com/office/drawing/2014/main" id="{0AA63A26-5162-486A-970C-9CA77A97A6C4}"/>
              </a:ext>
            </a:extLst>
          </p:cNvPr>
          <p:cNvGrpSpPr/>
          <p:nvPr userDrawn="1"/>
        </p:nvGrpSpPr>
        <p:grpSpPr bwMode="gray">
          <a:xfrm>
            <a:off x="438942" y="5320889"/>
            <a:ext cx="1075533" cy="260761"/>
            <a:chOff x="438942" y="5320889"/>
            <a:chExt cx="1075533" cy="260761"/>
          </a:xfrm>
          <a:solidFill>
            <a:schemeClr val="bg2"/>
          </a:solidFill>
        </p:grpSpPr>
        <p:sp>
          <p:nvSpPr>
            <p:cNvPr id="13" name="Graphic 12">
              <a:extLst>
                <a:ext uri="{FF2B5EF4-FFF2-40B4-BE49-F238E27FC236}">
                  <a16:creationId xmlns:a16="http://schemas.microsoft.com/office/drawing/2014/main" id="{65B93322-E621-4924-8CD3-C27B1465B626}"/>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4" name="Graphic 12">
              <a:extLst>
                <a:ext uri="{FF2B5EF4-FFF2-40B4-BE49-F238E27FC236}">
                  <a16:creationId xmlns:a16="http://schemas.microsoft.com/office/drawing/2014/main" id="{EB5E4730-F93E-4D1A-B8FB-B2493C416171}"/>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24187252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64FE67A3-F84A-4675-BD57-5B79F24D7E02}"/>
              </a:ext>
            </a:extLst>
          </p:cNvPr>
          <p:cNvGraphicFramePr>
            <a:graphicFrameLocks noChangeAspect="1"/>
          </p:cNvGraphicFramePr>
          <p:nvPr userDrawn="1">
            <p:custDataLst>
              <p:tags r:id="rId1"/>
            </p:custDataLst>
            <p:extLst>
              <p:ext uri="{D42A27DB-BD31-4B8C-83A1-F6EECF244321}">
                <p14:modId xmlns:p14="http://schemas.microsoft.com/office/powerpoint/2010/main" val="3280026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64FE67A3-F84A-4675-BD57-5B79F24D7E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21C7103-9D0F-4FE8-89B1-CCEBCE3DA210}"/>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1B9D9705-6A15-4BDE-B552-744584207911}"/>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DB0114D3-D499-4F76-8225-46121D38D770}"/>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Chart Placeholder 6">
            <a:extLst>
              <a:ext uri="{FF2B5EF4-FFF2-40B4-BE49-F238E27FC236}">
                <a16:creationId xmlns:a16="http://schemas.microsoft.com/office/drawing/2014/main" id="{C2FF66D4-3A30-4CAA-AC8F-84E3613094C1}"/>
              </a:ext>
            </a:extLst>
          </p:cNvPr>
          <p:cNvSpPr>
            <a:spLocks noGrp="1"/>
          </p:cNvSpPr>
          <p:nvPr>
            <p:ph type="chart" sz="quarter" idx="12"/>
          </p:nvPr>
        </p:nvSpPr>
        <p:spPr bwMode="gray">
          <a:xfrm>
            <a:off x="431800" y="1790700"/>
            <a:ext cx="4778375" cy="3265488"/>
          </a:xfrm>
        </p:spPr>
        <p:txBody>
          <a:bodyPr/>
          <a:lstStyle/>
          <a:p>
            <a:endParaRPr lang="en-US"/>
          </a:p>
        </p:txBody>
      </p:sp>
      <p:sp>
        <p:nvSpPr>
          <p:cNvPr id="9" name="Chart Placeholder 8">
            <a:extLst>
              <a:ext uri="{FF2B5EF4-FFF2-40B4-BE49-F238E27FC236}">
                <a16:creationId xmlns:a16="http://schemas.microsoft.com/office/drawing/2014/main" id="{0111A8C2-4296-4C16-95F7-423BAD30BE44}"/>
              </a:ext>
            </a:extLst>
          </p:cNvPr>
          <p:cNvSpPr>
            <a:spLocks noGrp="1"/>
          </p:cNvSpPr>
          <p:nvPr>
            <p:ph type="chart" sz="quarter" idx="13"/>
          </p:nvPr>
        </p:nvSpPr>
        <p:spPr bwMode="gray">
          <a:xfrm>
            <a:off x="5480050" y="1790700"/>
            <a:ext cx="4778375" cy="3265488"/>
          </a:xfrm>
        </p:spPr>
        <p:txBody>
          <a:bodyPr/>
          <a:lstStyle/>
          <a:p>
            <a:endParaRPr lang="en-US"/>
          </a:p>
        </p:txBody>
      </p:sp>
      <p:sp>
        <p:nvSpPr>
          <p:cNvPr id="11" name="Text Placeholder 10">
            <a:extLst>
              <a:ext uri="{FF2B5EF4-FFF2-40B4-BE49-F238E27FC236}">
                <a16:creationId xmlns:a16="http://schemas.microsoft.com/office/drawing/2014/main" id="{3775B58E-1D2A-4AFD-8E3E-14DBB7C5465E}"/>
              </a:ext>
            </a:extLst>
          </p:cNvPr>
          <p:cNvSpPr>
            <a:spLocks noGrp="1"/>
          </p:cNvSpPr>
          <p:nvPr>
            <p:ph type="body" sz="quarter" idx="14"/>
          </p:nvPr>
        </p:nvSpPr>
        <p:spPr bwMode="gray">
          <a:xfrm>
            <a:off x="431800" y="1455738"/>
            <a:ext cx="4778374" cy="201465"/>
          </a:xfrm>
        </p:spPr>
        <p:txBody>
          <a:bodyPr>
            <a:noAutofit/>
          </a:bodyPr>
          <a:lstStyle>
            <a:lvl1pPr rtl="0">
              <a:defRPr b="1"/>
            </a:lvl1pPr>
          </a:lstStyle>
          <a:p>
            <a:pPr lvl="0"/>
            <a:r>
              <a:rPr lang="en-US"/>
              <a:t>Click to edit Master text styles</a:t>
            </a:r>
          </a:p>
        </p:txBody>
      </p:sp>
      <p:sp>
        <p:nvSpPr>
          <p:cNvPr id="13" name="Text Placeholder 12">
            <a:extLst>
              <a:ext uri="{FF2B5EF4-FFF2-40B4-BE49-F238E27FC236}">
                <a16:creationId xmlns:a16="http://schemas.microsoft.com/office/drawing/2014/main" id="{C1B0A94E-8E7B-4584-93D1-574B70C5ACE2}"/>
              </a:ext>
            </a:extLst>
          </p:cNvPr>
          <p:cNvSpPr>
            <a:spLocks noGrp="1"/>
          </p:cNvSpPr>
          <p:nvPr>
            <p:ph type="body" sz="quarter" idx="15"/>
          </p:nvPr>
        </p:nvSpPr>
        <p:spPr bwMode="gray">
          <a:xfrm>
            <a:off x="5480050" y="1455738"/>
            <a:ext cx="4778375" cy="201465"/>
          </a:xfrm>
        </p:spPr>
        <p:txBody>
          <a:bodyPr>
            <a:noAutofit/>
          </a:bodyPr>
          <a:lstStyle>
            <a:lvl1pPr rtl="0">
              <a:defRPr b="1"/>
            </a:lvl1pPr>
          </a:lstStyle>
          <a:p>
            <a:pPr lvl="0"/>
            <a:r>
              <a:rPr lang="en-US"/>
              <a:t>Click to edit Master text styles</a:t>
            </a:r>
          </a:p>
        </p:txBody>
      </p:sp>
    </p:spTree>
    <p:extLst>
      <p:ext uri="{BB962C8B-B14F-4D97-AF65-F5344CB8AC3E}">
        <p14:creationId xmlns:p14="http://schemas.microsoft.com/office/powerpoint/2010/main" val="3190130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tabl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F49A0F3-E45D-4FD9-98FA-F9F6529B9723}"/>
              </a:ext>
            </a:extLst>
          </p:cNvPr>
          <p:cNvGraphicFramePr>
            <a:graphicFrameLocks noChangeAspect="1"/>
          </p:cNvGraphicFramePr>
          <p:nvPr userDrawn="1">
            <p:custDataLst>
              <p:tags r:id="rId1"/>
            </p:custDataLst>
            <p:extLst>
              <p:ext uri="{D42A27DB-BD31-4B8C-83A1-F6EECF244321}">
                <p14:modId xmlns:p14="http://schemas.microsoft.com/office/powerpoint/2010/main" val="3538876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9F49A0F3-E45D-4FD9-98FA-F9F6529B972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F519BE4-1469-4C22-BEF2-C825506D7EE2}"/>
              </a:ext>
            </a:extLst>
          </p:cNvPr>
          <p:cNvSpPr>
            <a:spLocks noGrp="1"/>
          </p:cNvSpPr>
          <p:nvPr>
            <p:ph type="title" hasCustomPrompt="1"/>
          </p:nvPr>
        </p:nvSpPr>
        <p:spPr bwMode="gray"/>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8BF12A5E-3D66-47D9-BAFE-F0647069EF77}"/>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B176B872-AF46-49F6-BEC3-F2A401F2B71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able Placeholder 6">
            <a:extLst>
              <a:ext uri="{FF2B5EF4-FFF2-40B4-BE49-F238E27FC236}">
                <a16:creationId xmlns:a16="http://schemas.microsoft.com/office/drawing/2014/main" id="{40D93AD9-277E-4DBD-8BE6-0685BF70EA10}"/>
              </a:ext>
            </a:extLst>
          </p:cNvPr>
          <p:cNvSpPr>
            <a:spLocks noGrp="1"/>
          </p:cNvSpPr>
          <p:nvPr>
            <p:ph type="tbl" sz="quarter" idx="12"/>
          </p:nvPr>
        </p:nvSpPr>
        <p:spPr bwMode="gray"/>
        <p:txBody>
          <a:bodyPr/>
          <a:lstStyle/>
          <a:p>
            <a:endParaRPr lang="en-US"/>
          </a:p>
        </p:txBody>
      </p:sp>
    </p:spTree>
    <p:extLst>
      <p:ext uri="{BB962C8B-B14F-4D97-AF65-F5344CB8AC3E}">
        <p14:creationId xmlns:p14="http://schemas.microsoft.com/office/powerpoint/2010/main" val="26321497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cons and text">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D0DE3AF4-C1F0-4196-AA89-9F045EC60721}"/>
              </a:ext>
            </a:extLst>
          </p:cNvPr>
          <p:cNvGraphicFramePr>
            <a:graphicFrameLocks noChangeAspect="1"/>
          </p:cNvGraphicFramePr>
          <p:nvPr userDrawn="1">
            <p:custDataLst>
              <p:tags r:id="rId1"/>
            </p:custDataLst>
            <p:extLst>
              <p:ext uri="{D42A27DB-BD31-4B8C-83A1-F6EECF244321}">
                <p14:modId xmlns:p14="http://schemas.microsoft.com/office/powerpoint/2010/main" val="3481886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D0DE3AF4-C1F0-4196-AA89-9F045EC607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1862229" y="1455738"/>
            <a:ext cx="3347948" cy="1692000"/>
          </a:xfrm>
        </p:spPr>
        <p:txBody>
          <a:bodyPr/>
          <a:lstStyle>
            <a:lvl1pPr rtl="0">
              <a:defRPr b="1">
                <a:latin typeface="+mn-lt"/>
              </a:defRPr>
            </a:lvl1pPr>
            <a:lvl2pPr marL="0" indent="0" algn="l" rtl="0">
              <a:spcBef>
                <a:spcPts val="1700"/>
              </a:spcBef>
              <a:buFont typeface="Arial" panose="020B0604020202020204" pitchFamily="34" charset="0"/>
              <a:buNone/>
              <a:defRPr/>
            </a:lvl2pPr>
            <a:lvl3pPr marL="216000" indent="-216000">
              <a:defRPr/>
            </a:lvl3pPr>
            <a:lvl4pPr marL="432000" indent="-216000">
              <a:defRPr/>
            </a:lvl4pPr>
            <a:lvl5pPr marL="648000">
              <a:defRPr/>
            </a:lvl5pPr>
          </a:lstStyle>
          <a:p>
            <a:pPr lvl="0"/>
            <a:r>
              <a:rPr lang="en-US"/>
              <a:t>First level, Noto Sans Bold, 11pt</a:t>
            </a:r>
          </a:p>
          <a:p>
            <a:pPr lvl="1"/>
            <a:r>
              <a:rPr lang="en-US"/>
              <a:t>Second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6910479" y="1455738"/>
            <a:ext cx="3347948" cy="1692000"/>
          </a:xfrm>
        </p:spPr>
        <p:txBody>
          <a:bodyPr/>
          <a:lstStyle>
            <a:lvl1pPr rtl="0">
              <a:defRPr b="1"/>
            </a:lvl1pPr>
            <a:lvl2pPr marL="0" indent="0" rtl="0">
              <a:spcBef>
                <a:spcPts val="1700"/>
              </a:spcBef>
              <a:buFont typeface="Arial" panose="020B0604020202020204" pitchFamily="34" charset="0"/>
              <a:buNone/>
              <a:defRPr/>
            </a:lvl2pPr>
            <a:lvl3pPr marL="216000">
              <a:defRPr/>
            </a:lvl3pPr>
            <a:lvl4pPr marL="432000">
              <a:defRPr/>
            </a:lvl4pPr>
            <a:lvl5pPr marL="648000">
              <a:defRPr/>
            </a:lvl5pPr>
          </a:lstStyle>
          <a:p>
            <a:pPr lvl="0"/>
            <a:r>
              <a:rPr lang="en-US"/>
              <a:t>First level, Noto Sans Bold, 11pt</a:t>
            </a:r>
          </a:p>
          <a:p>
            <a:pPr lvl="1"/>
            <a:r>
              <a:rPr lang="en-US"/>
              <a:t>Second level, Noto Sans, 11pt</a:t>
            </a:r>
          </a:p>
        </p:txBody>
      </p:sp>
      <p:sp>
        <p:nvSpPr>
          <p:cNvPr id="8" name="Text Placeholder 7">
            <a:extLst>
              <a:ext uri="{FF2B5EF4-FFF2-40B4-BE49-F238E27FC236}">
                <a16:creationId xmlns:a16="http://schemas.microsoft.com/office/drawing/2014/main" id="{BED70E28-7EEE-4942-9419-1C0645DB6F85}"/>
              </a:ext>
            </a:extLst>
          </p:cNvPr>
          <p:cNvSpPr>
            <a:spLocks noGrp="1"/>
          </p:cNvSpPr>
          <p:nvPr>
            <p:ph type="body" sz="quarter" idx="15" hasCustomPrompt="1"/>
          </p:nvPr>
        </p:nvSpPr>
        <p:spPr bwMode="gray">
          <a:xfrm>
            <a:off x="1862229" y="3364188"/>
            <a:ext cx="3347946" cy="1692000"/>
          </a:xfrm>
        </p:spPr>
        <p:txBody>
          <a:bodyPr/>
          <a:lstStyle>
            <a:lvl1pPr rtl="0">
              <a:defRPr b="1"/>
            </a:lvl1pPr>
            <a:lvl2pPr marL="0" indent="0" rtl="0">
              <a:spcBef>
                <a:spcPts val="170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0" name="Text Placeholder 9">
            <a:extLst>
              <a:ext uri="{FF2B5EF4-FFF2-40B4-BE49-F238E27FC236}">
                <a16:creationId xmlns:a16="http://schemas.microsoft.com/office/drawing/2014/main" id="{6BC60AC5-CE5B-40ED-9A7E-88998542A310}"/>
              </a:ext>
            </a:extLst>
          </p:cNvPr>
          <p:cNvSpPr>
            <a:spLocks noGrp="1"/>
          </p:cNvSpPr>
          <p:nvPr>
            <p:ph type="body" sz="quarter" idx="16" hasCustomPrompt="1"/>
          </p:nvPr>
        </p:nvSpPr>
        <p:spPr bwMode="gray">
          <a:xfrm>
            <a:off x="6910481" y="3364188"/>
            <a:ext cx="3347944" cy="1692000"/>
          </a:xfrm>
        </p:spPr>
        <p:txBody>
          <a:bodyPr/>
          <a:lstStyle>
            <a:lvl1pPr rtl="0">
              <a:defRPr b="1"/>
            </a:lvl1pPr>
            <a:lvl2pPr marL="0" indent="0" rtl="0">
              <a:spcBef>
                <a:spcPts val="170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2" name="Picture Placeholder 11">
            <a:extLst>
              <a:ext uri="{FF2B5EF4-FFF2-40B4-BE49-F238E27FC236}">
                <a16:creationId xmlns:a16="http://schemas.microsoft.com/office/drawing/2014/main" id="{F149909A-8D3A-4750-89D7-6AFEF16A3A57}"/>
              </a:ext>
            </a:extLst>
          </p:cNvPr>
          <p:cNvSpPr>
            <a:spLocks noGrp="1"/>
          </p:cNvSpPr>
          <p:nvPr>
            <p:ph type="pic" sz="quarter" idx="17" hasCustomPrompt="1"/>
          </p:nvPr>
        </p:nvSpPr>
        <p:spPr bwMode="gray">
          <a:xfrm>
            <a:off x="431800" y="1455738"/>
            <a:ext cx="1122445" cy="1692000"/>
          </a:xfrm>
          <a:solidFill>
            <a:schemeClr val="bg1"/>
          </a:solidFill>
        </p:spPr>
        <p:txBody>
          <a:bodyPr/>
          <a:lstStyle>
            <a:lvl1pPr rtl="0">
              <a:defRPr/>
            </a:lvl1pPr>
          </a:lstStyle>
          <a:p>
            <a:r>
              <a:rPr lang="en-US"/>
              <a:t> </a:t>
            </a:r>
          </a:p>
        </p:txBody>
      </p:sp>
      <p:sp>
        <p:nvSpPr>
          <p:cNvPr id="14" name="Picture Placeholder 13">
            <a:extLst>
              <a:ext uri="{FF2B5EF4-FFF2-40B4-BE49-F238E27FC236}">
                <a16:creationId xmlns:a16="http://schemas.microsoft.com/office/drawing/2014/main" id="{A142F4FF-47BE-4B98-868F-E9E26FA41CE2}"/>
              </a:ext>
            </a:extLst>
          </p:cNvPr>
          <p:cNvSpPr>
            <a:spLocks noGrp="1"/>
          </p:cNvSpPr>
          <p:nvPr>
            <p:ph type="pic" sz="quarter" idx="18" hasCustomPrompt="1"/>
          </p:nvPr>
        </p:nvSpPr>
        <p:spPr bwMode="gray">
          <a:xfrm>
            <a:off x="5478325" y="1455738"/>
            <a:ext cx="1122500" cy="1692000"/>
          </a:xfrm>
          <a:solidFill>
            <a:schemeClr val="bg1"/>
          </a:solidFill>
        </p:spPr>
        <p:txBody>
          <a:bodyPr/>
          <a:lstStyle>
            <a:lvl1pPr rtl="0">
              <a:defRPr/>
            </a:lvl1pPr>
          </a:lstStyle>
          <a:p>
            <a:r>
              <a:rPr lang="en-US"/>
              <a:t> </a:t>
            </a:r>
          </a:p>
        </p:txBody>
      </p:sp>
      <p:sp>
        <p:nvSpPr>
          <p:cNvPr id="16" name="Picture Placeholder 15">
            <a:extLst>
              <a:ext uri="{FF2B5EF4-FFF2-40B4-BE49-F238E27FC236}">
                <a16:creationId xmlns:a16="http://schemas.microsoft.com/office/drawing/2014/main" id="{D7CB5871-A598-438F-96D4-56F060B2DC17}"/>
              </a:ext>
            </a:extLst>
          </p:cNvPr>
          <p:cNvSpPr>
            <a:spLocks noGrp="1"/>
          </p:cNvSpPr>
          <p:nvPr>
            <p:ph type="pic" sz="quarter" idx="19" hasCustomPrompt="1"/>
          </p:nvPr>
        </p:nvSpPr>
        <p:spPr bwMode="gray">
          <a:xfrm>
            <a:off x="431800" y="3364188"/>
            <a:ext cx="1122500" cy="1692000"/>
          </a:xfrm>
          <a:solidFill>
            <a:schemeClr val="bg1"/>
          </a:solidFill>
        </p:spPr>
        <p:txBody>
          <a:bodyPr/>
          <a:lstStyle>
            <a:lvl1pPr rtl="0">
              <a:defRPr/>
            </a:lvl1pPr>
          </a:lstStyle>
          <a:p>
            <a:r>
              <a:rPr lang="en-US"/>
              <a:t> </a:t>
            </a:r>
          </a:p>
        </p:txBody>
      </p:sp>
      <p:sp>
        <p:nvSpPr>
          <p:cNvPr id="18" name="Picture Placeholder 17">
            <a:extLst>
              <a:ext uri="{FF2B5EF4-FFF2-40B4-BE49-F238E27FC236}">
                <a16:creationId xmlns:a16="http://schemas.microsoft.com/office/drawing/2014/main" id="{D201E748-697E-4327-BD93-68D2F8AAC7D4}"/>
              </a:ext>
            </a:extLst>
          </p:cNvPr>
          <p:cNvSpPr>
            <a:spLocks noGrp="1"/>
          </p:cNvSpPr>
          <p:nvPr>
            <p:ph type="pic" sz="quarter" idx="20" hasCustomPrompt="1"/>
          </p:nvPr>
        </p:nvSpPr>
        <p:spPr bwMode="gray">
          <a:xfrm>
            <a:off x="5478325" y="3364188"/>
            <a:ext cx="1122500" cy="169200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3596258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columns text and Icons">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0FDB7268-8012-494D-9FCE-DC549C3D787F}"/>
              </a:ext>
            </a:extLst>
          </p:cNvPr>
          <p:cNvGraphicFramePr>
            <a:graphicFrameLocks noChangeAspect="1"/>
          </p:cNvGraphicFramePr>
          <p:nvPr userDrawn="1">
            <p:custDataLst>
              <p:tags r:id="rId1"/>
            </p:custDataLst>
            <p:extLst>
              <p:ext uri="{D42A27DB-BD31-4B8C-83A1-F6EECF244321}">
                <p14:modId xmlns:p14="http://schemas.microsoft.com/office/powerpoint/2010/main" val="4191516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0FDB7268-8012-494D-9FCE-DC549C3D78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1">
            <a:extLst>
              <a:ext uri="{FF2B5EF4-FFF2-40B4-BE49-F238E27FC236}">
                <a16:creationId xmlns:a16="http://schemas.microsoft.com/office/drawing/2014/main" id="{F149909A-8D3A-4750-89D7-6AFEF16A3A57}"/>
              </a:ext>
            </a:extLst>
          </p:cNvPr>
          <p:cNvSpPr>
            <a:spLocks noGrp="1"/>
          </p:cNvSpPr>
          <p:nvPr>
            <p:ph type="pic" sz="quarter" idx="17" hasCustomPrompt="1"/>
          </p:nvPr>
        </p:nvSpPr>
        <p:spPr bwMode="gray">
          <a:xfrm>
            <a:off x="431857" y="1455737"/>
            <a:ext cx="2263664" cy="1354137"/>
          </a:xfrm>
          <a:solidFill>
            <a:schemeClr val="bg1"/>
          </a:solidFill>
        </p:spPr>
        <p:txBody>
          <a:bodyPr/>
          <a:lstStyle>
            <a:lvl1pPr rtl="0">
              <a:defRPr/>
            </a:lvl1pPr>
          </a:lstStyle>
          <a:p>
            <a:r>
              <a:rPr lang="en-US"/>
              <a:t> </a:t>
            </a:r>
          </a:p>
        </p:txBody>
      </p:sp>
      <p:sp>
        <p:nvSpPr>
          <p:cNvPr id="14" name="Picture Placeholder 13">
            <a:extLst>
              <a:ext uri="{FF2B5EF4-FFF2-40B4-BE49-F238E27FC236}">
                <a16:creationId xmlns:a16="http://schemas.microsoft.com/office/drawing/2014/main" id="{A142F4FF-47BE-4B98-868F-E9E26FA41CE2}"/>
              </a:ext>
            </a:extLst>
          </p:cNvPr>
          <p:cNvSpPr>
            <a:spLocks noGrp="1"/>
          </p:cNvSpPr>
          <p:nvPr>
            <p:ph type="pic" sz="quarter" idx="18" hasCustomPrompt="1"/>
          </p:nvPr>
        </p:nvSpPr>
        <p:spPr bwMode="gray">
          <a:xfrm>
            <a:off x="2946400" y="1455737"/>
            <a:ext cx="2263775" cy="1354137"/>
          </a:xfrm>
          <a:solidFill>
            <a:schemeClr val="bg1"/>
          </a:solidFill>
        </p:spPr>
        <p:txBody>
          <a:bodyPr/>
          <a:lstStyle>
            <a:lvl1pPr rtl="0">
              <a:defRPr/>
            </a:lvl1pPr>
          </a:lstStyle>
          <a:p>
            <a:r>
              <a:rPr lang="en-US"/>
              <a:t> </a:t>
            </a:r>
          </a:p>
        </p:txBody>
      </p:sp>
      <p:sp>
        <p:nvSpPr>
          <p:cNvPr id="16" name="Picture Placeholder 15">
            <a:extLst>
              <a:ext uri="{FF2B5EF4-FFF2-40B4-BE49-F238E27FC236}">
                <a16:creationId xmlns:a16="http://schemas.microsoft.com/office/drawing/2014/main" id="{D7CB5871-A598-438F-96D4-56F060B2DC17}"/>
              </a:ext>
            </a:extLst>
          </p:cNvPr>
          <p:cNvSpPr>
            <a:spLocks noGrp="1"/>
          </p:cNvSpPr>
          <p:nvPr>
            <p:ph type="pic" sz="quarter" idx="19" hasCustomPrompt="1"/>
          </p:nvPr>
        </p:nvSpPr>
        <p:spPr bwMode="gray">
          <a:xfrm>
            <a:off x="5480050" y="1455737"/>
            <a:ext cx="2263775" cy="1354137"/>
          </a:xfrm>
          <a:solidFill>
            <a:schemeClr val="bg1"/>
          </a:solidFill>
        </p:spPr>
        <p:txBody>
          <a:bodyPr/>
          <a:lstStyle>
            <a:lvl1pPr rtl="0">
              <a:defRPr/>
            </a:lvl1pPr>
          </a:lstStyle>
          <a:p>
            <a:r>
              <a:rPr lang="en-US"/>
              <a:t> </a:t>
            </a:r>
          </a:p>
        </p:txBody>
      </p:sp>
      <p:sp>
        <p:nvSpPr>
          <p:cNvPr id="18" name="Picture Placeholder 17">
            <a:extLst>
              <a:ext uri="{FF2B5EF4-FFF2-40B4-BE49-F238E27FC236}">
                <a16:creationId xmlns:a16="http://schemas.microsoft.com/office/drawing/2014/main" id="{D201E748-697E-4327-BD93-68D2F8AAC7D4}"/>
              </a:ext>
            </a:extLst>
          </p:cNvPr>
          <p:cNvSpPr>
            <a:spLocks noGrp="1"/>
          </p:cNvSpPr>
          <p:nvPr>
            <p:ph type="pic" sz="quarter" idx="20" hasCustomPrompt="1"/>
          </p:nvPr>
        </p:nvSpPr>
        <p:spPr bwMode="gray">
          <a:xfrm>
            <a:off x="7994649" y="1455737"/>
            <a:ext cx="2263775" cy="1354137"/>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0" y="3028950"/>
            <a:ext cx="2263775" cy="2027238"/>
          </a:xfrm>
        </p:spPr>
        <p:txBody>
          <a:bodyPr/>
          <a:lstStyle>
            <a:lvl1pPr rtl="0">
              <a:defRPr b="1">
                <a:latin typeface="+mn-lt"/>
              </a:defRPr>
            </a:lvl1pPr>
            <a:lvl2pPr marL="0" indent="0" algn="l" rtl="0">
              <a:spcBef>
                <a:spcPts val="1700"/>
              </a:spcBef>
              <a:buFont typeface="Arial" panose="020B0604020202020204" pitchFamily="34" charset="0"/>
              <a:buNone/>
              <a:defRPr/>
            </a:lvl2pPr>
            <a:lvl3pPr marL="216000" indent="-216000">
              <a:defRPr/>
            </a:lvl3pPr>
            <a:lvl4pPr marL="432000" indent="-216000">
              <a:defRPr/>
            </a:lvl4pPr>
            <a:lvl5pPr marL="648000">
              <a:defRPr/>
            </a:lvl5pPr>
          </a:lstStyle>
          <a:p>
            <a:pPr lvl="0"/>
            <a:r>
              <a:rPr lang="en-US"/>
              <a:t>First level, Noto Sans Bold, 11pt</a:t>
            </a:r>
          </a:p>
          <a:p>
            <a:pPr lvl="1"/>
            <a:r>
              <a:rPr lang="en-US"/>
              <a:t>Second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2946400" y="3028950"/>
            <a:ext cx="2263775" cy="2027238"/>
          </a:xfrm>
        </p:spPr>
        <p:txBody>
          <a:bodyPr/>
          <a:lstStyle>
            <a:lvl1pPr rtl="0">
              <a:defRPr b="1"/>
            </a:lvl1pPr>
            <a:lvl2pPr marL="0" indent="0" rtl="0">
              <a:spcBef>
                <a:spcPts val="1700"/>
              </a:spcBef>
              <a:buFont typeface="Arial" panose="020B0604020202020204" pitchFamily="34" charset="0"/>
              <a:buNone/>
              <a:defRPr/>
            </a:lvl2pPr>
            <a:lvl3pPr marL="216000">
              <a:defRPr/>
            </a:lvl3pPr>
            <a:lvl4pPr marL="432000">
              <a:defRPr/>
            </a:lvl4pPr>
            <a:lvl5pPr marL="648000">
              <a:defRPr/>
            </a:lvl5pPr>
          </a:lstStyle>
          <a:p>
            <a:pPr lvl="0"/>
            <a:r>
              <a:rPr lang="en-US"/>
              <a:t>First level, Noto Sans Bold, 11pt</a:t>
            </a:r>
          </a:p>
          <a:p>
            <a:pPr lvl="1"/>
            <a:r>
              <a:rPr lang="en-US"/>
              <a:t>Second level, Noto Sans, 11pt</a:t>
            </a:r>
          </a:p>
        </p:txBody>
      </p:sp>
      <p:sp>
        <p:nvSpPr>
          <p:cNvPr id="8" name="Text Placeholder 7">
            <a:extLst>
              <a:ext uri="{FF2B5EF4-FFF2-40B4-BE49-F238E27FC236}">
                <a16:creationId xmlns:a16="http://schemas.microsoft.com/office/drawing/2014/main" id="{BED70E28-7EEE-4942-9419-1C0645DB6F85}"/>
              </a:ext>
            </a:extLst>
          </p:cNvPr>
          <p:cNvSpPr>
            <a:spLocks noGrp="1"/>
          </p:cNvSpPr>
          <p:nvPr>
            <p:ph type="body" sz="quarter" idx="15" hasCustomPrompt="1"/>
          </p:nvPr>
        </p:nvSpPr>
        <p:spPr bwMode="gray">
          <a:xfrm>
            <a:off x="5480050" y="3028950"/>
            <a:ext cx="2263775" cy="2027238"/>
          </a:xfrm>
        </p:spPr>
        <p:txBody>
          <a:bodyPr/>
          <a:lstStyle>
            <a:lvl1pPr rtl="0">
              <a:defRPr b="1"/>
            </a:lvl1pPr>
            <a:lvl2pPr marL="0" indent="0" rtl="0">
              <a:spcBef>
                <a:spcPts val="1700"/>
              </a:spcBef>
              <a:buFont typeface="Arial" panose="020B0604020202020204" pitchFamily="34" charset="0"/>
              <a:buNone/>
              <a:defRPr/>
            </a:lvl2pPr>
          </a:lstStyle>
          <a:p>
            <a:pPr lvl="0"/>
            <a:r>
              <a:rPr lang="en-US"/>
              <a:t>First level, Noto Sans Bold, 11pt</a:t>
            </a:r>
          </a:p>
          <a:p>
            <a:pPr lvl="1"/>
            <a:r>
              <a:rPr lang="en-US"/>
              <a:t>Second level, Noto Sans, 11pt</a:t>
            </a:r>
          </a:p>
        </p:txBody>
      </p:sp>
      <p:sp>
        <p:nvSpPr>
          <p:cNvPr id="10" name="Text Placeholder 9">
            <a:extLst>
              <a:ext uri="{FF2B5EF4-FFF2-40B4-BE49-F238E27FC236}">
                <a16:creationId xmlns:a16="http://schemas.microsoft.com/office/drawing/2014/main" id="{6BC60AC5-CE5B-40ED-9A7E-88998542A310}"/>
              </a:ext>
            </a:extLst>
          </p:cNvPr>
          <p:cNvSpPr>
            <a:spLocks noGrp="1"/>
          </p:cNvSpPr>
          <p:nvPr>
            <p:ph type="body" sz="quarter" idx="16" hasCustomPrompt="1"/>
          </p:nvPr>
        </p:nvSpPr>
        <p:spPr bwMode="gray">
          <a:xfrm>
            <a:off x="7994649" y="3028950"/>
            <a:ext cx="2263775" cy="2027238"/>
          </a:xfrm>
        </p:spPr>
        <p:txBody>
          <a:bodyPr/>
          <a:lstStyle>
            <a:lvl1pPr rtl="0">
              <a:defRPr b="1"/>
            </a:lvl1pPr>
            <a:lvl2pPr marL="0" indent="0" rtl="0">
              <a:spcBef>
                <a:spcPts val="1700"/>
              </a:spcBef>
              <a:buFont typeface="Arial" panose="020B0604020202020204" pitchFamily="34" charset="0"/>
              <a:buNone/>
              <a:defRPr/>
            </a:lvl2pPr>
          </a:lstStyle>
          <a:p>
            <a:pPr lvl="0"/>
            <a:r>
              <a:rPr lang="en-US"/>
              <a:t>First level, Noto Sans Bold, 11pt</a:t>
            </a:r>
          </a:p>
          <a:p>
            <a:pPr lvl="1"/>
            <a:r>
              <a:rPr lang="en-US"/>
              <a:t>Second level, Noto Sans, 11pt</a:t>
            </a:r>
          </a:p>
        </p:txBody>
      </p:sp>
    </p:spTree>
    <p:extLst>
      <p:ext uri="{BB962C8B-B14F-4D97-AF65-F5344CB8AC3E}">
        <p14:creationId xmlns:p14="http://schemas.microsoft.com/office/powerpoint/2010/main" val="3558176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lumns w/ images ">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C50B2748-8BB4-4E60-B99F-8CFC6ACB24D6}"/>
              </a:ext>
            </a:extLst>
          </p:cNvPr>
          <p:cNvGraphicFramePr>
            <a:graphicFrameLocks noChangeAspect="1"/>
          </p:cNvGraphicFramePr>
          <p:nvPr userDrawn="1">
            <p:custDataLst>
              <p:tags r:id="rId1"/>
            </p:custDataLst>
            <p:extLst>
              <p:ext uri="{D42A27DB-BD31-4B8C-83A1-F6EECF244321}">
                <p14:modId xmlns:p14="http://schemas.microsoft.com/office/powerpoint/2010/main" val="37501072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7" name="Objekt 6" hidden="1">
                        <a:extLst>
                          <a:ext uri="{FF2B5EF4-FFF2-40B4-BE49-F238E27FC236}">
                            <a16:creationId xmlns:a16="http://schemas.microsoft.com/office/drawing/2014/main" id="{C50B2748-8BB4-4E60-B99F-8CFC6ACB24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8CD136C-E25B-411B-B8F5-35647640DDAE}"/>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Regular, 16pt</a:t>
            </a:r>
            <a:br>
              <a:rPr lang="en-US"/>
            </a:br>
            <a:r>
              <a:rPr lang="en-US"/>
              <a:t>Subheading, Poppins Light, 16pt</a:t>
            </a:r>
          </a:p>
        </p:txBody>
      </p:sp>
      <p:sp>
        <p:nvSpPr>
          <p:cNvPr id="3" name="Fußzeilenplatzhalter 2">
            <a:extLst>
              <a:ext uri="{FF2B5EF4-FFF2-40B4-BE49-F238E27FC236}">
                <a16:creationId xmlns:a16="http://schemas.microsoft.com/office/drawing/2014/main" id="{9F37D0A1-30A1-4308-B5E2-DC6147FF89B6}"/>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Foliennummernplatzhalter 3">
            <a:extLst>
              <a:ext uri="{FF2B5EF4-FFF2-40B4-BE49-F238E27FC236}">
                <a16:creationId xmlns:a16="http://schemas.microsoft.com/office/drawing/2014/main" id="{32AD8276-5AFA-4382-B9D3-7D6F7CA20D9B}"/>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10" name="Textplatzhalter 9">
            <a:extLst>
              <a:ext uri="{FF2B5EF4-FFF2-40B4-BE49-F238E27FC236}">
                <a16:creationId xmlns:a16="http://schemas.microsoft.com/office/drawing/2014/main" id="{D41DEF86-038C-45CD-A90A-ADA68572BC0E}"/>
              </a:ext>
            </a:extLst>
          </p:cNvPr>
          <p:cNvSpPr>
            <a:spLocks noGrp="1"/>
          </p:cNvSpPr>
          <p:nvPr>
            <p:ph type="body" sz="quarter" idx="12" hasCustomPrompt="1"/>
          </p:nvPr>
        </p:nvSpPr>
        <p:spPr bwMode="gray">
          <a:xfrm>
            <a:off x="431798" y="1455739"/>
            <a:ext cx="3103200" cy="1900800"/>
          </a:xfrm>
          <a:solidFill>
            <a:srgbClr val="F0F0F2"/>
          </a:solidFill>
        </p:spPr>
        <p:txBody>
          <a:bodyPr lIns="288000" tIns="288000" rIns="288000" bIns="288000"/>
          <a:lstStyle>
            <a:lvl1pPr rtl="0">
              <a:defRPr/>
            </a:lvl1pPr>
            <a:lvl2pPr rtl="0">
              <a:spcBef>
                <a:spcPts val="600"/>
              </a:spcBef>
              <a:defRPr/>
            </a:lvl2pPr>
            <a:lvl3pPr rtl="0">
              <a:spcBef>
                <a:spcPts val="600"/>
              </a:spcBef>
              <a:defRPr/>
            </a:lvl3pPr>
            <a:lvl4pPr rtl="0">
              <a:defRPr/>
            </a:lvl4pPr>
            <a:lvl5pPr rtl="0">
              <a:defRPr/>
            </a:lvl5pPr>
          </a:lstStyle>
          <a:p>
            <a:pPr lvl="0"/>
            <a:r>
              <a:rPr lang="en-US"/>
              <a:t>First level, Noto Sans Regular, 11pt</a:t>
            </a:r>
          </a:p>
          <a:p>
            <a:pPr lvl="1"/>
            <a:r>
              <a:rPr lang="en-US"/>
              <a:t>Second level, Noto Sans Regular, 11pt</a:t>
            </a:r>
          </a:p>
          <a:p>
            <a:pPr lvl="2"/>
            <a:r>
              <a:rPr lang="en-US"/>
              <a:t>Third level, Noto Sans Regular, 11pt</a:t>
            </a:r>
          </a:p>
        </p:txBody>
      </p:sp>
      <p:sp>
        <p:nvSpPr>
          <p:cNvPr id="12" name="Textplatzhalter 11">
            <a:extLst>
              <a:ext uri="{FF2B5EF4-FFF2-40B4-BE49-F238E27FC236}">
                <a16:creationId xmlns:a16="http://schemas.microsoft.com/office/drawing/2014/main" id="{0EAE6FE0-E638-4A9F-B2AE-528CB9B3F1D0}"/>
              </a:ext>
            </a:extLst>
          </p:cNvPr>
          <p:cNvSpPr>
            <a:spLocks noGrp="1"/>
          </p:cNvSpPr>
          <p:nvPr>
            <p:ph type="body" sz="quarter" idx="13" hasCustomPrompt="1"/>
          </p:nvPr>
        </p:nvSpPr>
        <p:spPr bwMode="gray">
          <a:xfrm>
            <a:off x="3802425" y="1455739"/>
            <a:ext cx="3103200" cy="1900800"/>
          </a:xfrm>
          <a:solidFill>
            <a:srgbClr val="F0F0F2"/>
          </a:solidFill>
        </p:spPr>
        <p:txBody>
          <a:bodyPr lIns="288000" tIns="288000" rIns="288000" bIns="288000"/>
          <a:lstStyle>
            <a:lvl1pPr rtl="0">
              <a:defRPr/>
            </a:lvl1pPr>
            <a:lvl2pPr rtl="0">
              <a:spcBef>
                <a:spcPts val="600"/>
              </a:spcBef>
              <a:defRPr/>
            </a:lvl2pPr>
            <a:lvl3pPr rtl="0">
              <a:spcBef>
                <a:spcPts val="600"/>
              </a:spcBef>
              <a:defRPr/>
            </a:lvl3pPr>
            <a:lvl4pPr rtl="0">
              <a:defRPr/>
            </a:lvl4pPr>
            <a:lvl5pPr rtl="0">
              <a:defRPr/>
            </a:lvl5pPr>
          </a:lstStyle>
          <a:p>
            <a:pPr lvl="0"/>
            <a:r>
              <a:rPr lang="en-US"/>
              <a:t>First level, Noto Sans Regular, 11pt</a:t>
            </a:r>
          </a:p>
          <a:p>
            <a:pPr lvl="1"/>
            <a:r>
              <a:rPr lang="en-US"/>
              <a:t>Second level, Noto Sans Regular, 11pt</a:t>
            </a:r>
          </a:p>
          <a:p>
            <a:pPr lvl="2"/>
            <a:r>
              <a:rPr lang="en-US"/>
              <a:t>Third level, Noto Sans Regular, 11pt</a:t>
            </a:r>
          </a:p>
        </p:txBody>
      </p:sp>
      <p:sp>
        <p:nvSpPr>
          <p:cNvPr id="14" name="Textplatzhalter 13">
            <a:extLst>
              <a:ext uri="{FF2B5EF4-FFF2-40B4-BE49-F238E27FC236}">
                <a16:creationId xmlns:a16="http://schemas.microsoft.com/office/drawing/2014/main" id="{9E2B11E5-5D67-4AD1-9538-AFD6909C0877}"/>
              </a:ext>
            </a:extLst>
          </p:cNvPr>
          <p:cNvSpPr>
            <a:spLocks noGrp="1"/>
          </p:cNvSpPr>
          <p:nvPr>
            <p:ph type="body" sz="quarter" idx="14" hasCustomPrompt="1"/>
          </p:nvPr>
        </p:nvSpPr>
        <p:spPr bwMode="gray">
          <a:xfrm>
            <a:off x="7155225" y="1455739"/>
            <a:ext cx="3103200" cy="1900800"/>
          </a:xfrm>
          <a:solidFill>
            <a:srgbClr val="F0F0F2"/>
          </a:solidFill>
        </p:spPr>
        <p:txBody>
          <a:bodyPr lIns="288000" tIns="288000" rIns="288000" bIns="288000"/>
          <a:lstStyle>
            <a:lvl1pPr rtl="0">
              <a:defRPr/>
            </a:lvl1pPr>
            <a:lvl2pPr rtl="0">
              <a:spcBef>
                <a:spcPts val="600"/>
              </a:spcBef>
              <a:defRPr/>
            </a:lvl2pPr>
            <a:lvl3pPr rtl="0">
              <a:spcBef>
                <a:spcPts val="600"/>
              </a:spcBef>
              <a:defRPr/>
            </a:lvl3pPr>
            <a:lvl4pPr rtl="0">
              <a:defRPr/>
            </a:lvl4pPr>
            <a:lvl5pPr rtl="0">
              <a:defRPr/>
            </a:lvl5pPr>
          </a:lstStyle>
          <a:p>
            <a:pPr lvl="0"/>
            <a:r>
              <a:rPr lang="en-US"/>
              <a:t>First level, Noto Sans Regular, 11pt</a:t>
            </a:r>
          </a:p>
          <a:p>
            <a:pPr lvl="1"/>
            <a:r>
              <a:rPr lang="en-US"/>
              <a:t>Second level, Noto Sans Regular, 11pt</a:t>
            </a:r>
          </a:p>
          <a:p>
            <a:pPr lvl="2"/>
            <a:r>
              <a:rPr lang="en-US"/>
              <a:t>Third level, Noto Sans Regular, 11pt</a:t>
            </a:r>
          </a:p>
        </p:txBody>
      </p:sp>
      <p:sp>
        <p:nvSpPr>
          <p:cNvPr id="16" name="Bildplatzhalter 15">
            <a:extLst>
              <a:ext uri="{FF2B5EF4-FFF2-40B4-BE49-F238E27FC236}">
                <a16:creationId xmlns:a16="http://schemas.microsoft.com/office/drawing/2014/main" id="{ED62F0BA-E0D8-4462-98D8-1BEC02846BE1}"/>
              </a:ext>
            </a:extLst>
          </p:cNvPr>
          <p:cNvSpPr>
            <a:spLocks noGrp="1"/>
          </p:cNvSpPr>
          <p:nvPr>
            <p:ph type="pic" sz="quarter" idx="15" hasCustomPrompt="1"/>
          </p:nvPr>
        </p:nvSpPr>
        <p:spPr bwMode="gray">
          <a:xfrm>
            <a:off x="431798" y="3356539"/>
            <a:ext cx="3103200" cy="1699200"/>
          </a:xfrm>
          <a:solidFill>
            <a:schemeClr val="bg1"/>
          </a:solidFill>
        </p:spPr>
        <p:txBody>
          <a:bodyPr/>
          <a:lstStyle>
            <a:lvl1pPr rtl="0">
              <a:defRPr/>
            </a:lvl1pPr>
          </a:lstStyle>
          <a:p>
            <a:r>
              <a:rPr lang="en-US"/>
              <a:t> </a:t>
            </a:r>
          </a:p>
        </p:txBody>
      </p:sp>
      <p:sp>
        <p:nvSpPr>
          <p:cNvPr id="18" name="Bildplatzhalter 17">
            <a:extLst>
              <a:ext uri="{FF2B5EF4-FFF2-40B4-BE49-F238E27FC236}">
                <a16:creationId xmlns:a16="http://schemas.microsoft.com/office/drawing/2014/main" id="{AEAAA656-DF07-4363-8548-DEDEC1B08C57}"/>
              </a:ext>
            </a:extLst>
          </p:cNvPr>
          <p:cNvSpPr>
            <a:spLocks noGrp="1"/>
          </p:cNvSpPr>
          <p:nvPr>
            <p:ph type="pic" sz="quarter" idx="16" hasCustomPrompt="1"/>
          </p:nvPr>
        </p:nvSpPr>
        <p:spPr bwMode="gray">
          <a:xfrm>
            <a:off x="3802425" y="3356539"/>
            <a:ext cx="3103200" cy="1699200"/>
          </a:xfrm>
          <a:solidFill>
            <a:schemeClr val="bg1"/>
          </a:solidFill>
        </p:spPr>
        <p:txBody>
          <a:bodyPr/>
          <a:lstStyle>
            <a:lvl1pPr rtl="0">
              <a:defRPr/>
            </a:lvl1pPr>
          </a:lstStyle>
          <a:p>
            <a:r>
              <a:rPr lang="en-US"/>
              <a:t> </a:t>
            </a:r>
          </a:p>
        </p:txBody>
      </p:sp>
      <p:sp>
        <p:nvSpPr>
          <p:cNvPr id="20" name="Bildplatzhalter 19">
            <a:extLst>
              <a:ext uri="{FF2B5EF4-FFF2-40B4-BE49-F238E27FC236}">
                <a16:creationId xmlns:a16="http://schemas.microsoft.com/office/drawing/2014/main" id="{6DA304B2-ADBE-406A-8B84-2B313D060250}"/>
              </a:ext>
            </a:extLst>
          </p:cNvPr>
          <p:cNvSpPr>
            <a:spLocks noGrp="1"/>
          </p:cNvSpPr>
          <p:nvPr>
            <p:ph type="pic" sz="quarter" idx="17" hasCustomPrompt="1"/>
          </p:nvPr>
        </p:nvSpPr>
        <p:spPr bwMode="gray">
          <a:xfrm>
            <a:off x="7155225" y="3356539"/>
            <a:ext cx="3103200" cy="1699200"/>
          </a:xfrm>
          <a:solidFill>
            <a:schemeClr val="bg1"/>
          </a:solidFill>
        </p:spPr>
        <p:txBody>
          <a:bodyPr/>
          <a:lstStyle>
            <a:lvl1pPr rtl="0">
              <a:defRPr/>
            </a:lvl1pPr>
          </a:lstStyle>
          <a:p>
            <a:r>
              <a:rPr lang="en-US"/>
              <a:t> </a:t>
            </a:r>
          </a:p>
        </p:txBody>
      </p:sp>
    </p:spTree>
    <p:extLst>
      <p:ext uri="{BB962C8B-B14F-4D97-AF65-F5344CB8AC3E}">
        <p14:creationId xmlns:p14="http://schemas.microsoft.com/office/powerpoint/2010/main" val="3456651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ocess 4 steps">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97E434F6-CC43-42FD-82B6-B853AFCD9A01}"/>
              </a:ext>
            </a:extLst>
          </p:cNvPr>
          <p:cNvGraphicFramePr>
            <a:graphicFrameLocks noChangeAspect="1"/>
          </p:cNvGraphicFramePr>
          <p:nvPr userDrawn="1">
            <p:custDataLst>
              <p:tags r:id="rId1"/>
            </p:custDataLst>
            <p:extLst>
              <p:ext uri="{D42A27DB-BD31-4B8C-83A1-F6EECF244321}">
                <p14:modId xmlns:p14="http://schemas.microsoft.com/office/powerpoint/2010/main" val="420653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3" name="Objekt 12" hidden="1">
                        <a:extLst>
                          <a:ext uri="{FF2B5EF4-FFF2-40B4-BE49-F238E27FC236}">
                            <a16:creationId xmlns:a16="http://schemas.microsoft.com/office/drawing/2014/main" id="{97E434F6-CC43-42FD-82B6-B853AFCD9A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Textplatzhalter 28">
            <a:extLst>
              <a:ext uri="{FF2B5EF4-FFF2-40B4-BE49-F238E27FC236}">
                <a16:creationId xmlns:a16="http://schemas.microsoft.com/office/drawing/2014/main" id="{8B81FF80-440F-4777-B796-5EA5C1933C94}"/>
              </a:ext>
            </a:extLst>
          </p:cNvPr>
          <p:cNvSpPr>
            <a:spLocks noGrp="1"/>
          </p:cNvSpPr>
          <p:nvPr>
            <p:ph type="body" sz="quarter" idx="16" hasCustomPrompt="1"/>
          </p:nvPr>
        </p:nvSpPr>
        <p:spPr bwMode="gray">
          <a:xfrm>
            <a:off x="5499926" y="985838"/>
            <a:ext cx="4758042" cy="4069864"/>
          </a:xfrm>
          <a:custGeom>
            <a:avLst/>
            <a:gdLst>
              <a:gd name="connsiteX0" fmla="*/ 0 w 4758042"/>
              <a:gd name="connsiteY0" fmla="*/ 0 h 4069864"/>
              <a:gd name="connsiteX1" fmla="*/ 2717709 w 4758042"/>
              <a:gd name="connsiteY1" fmla="*/ 0 h 4069864"/>
              <a:gd name="connsiteX2" fmla="*/ 2957284 w 4758042"/>
              <a:gd name="connsiteY2" fmla="*/ 8672 h 4069864"/>
              <a:gd name="connsiteX3" fmla="*/ 4750923 w 4758042"/>
              <a:gd name="connsiteY3" fmla="*/ 1811629 h 4069864"/>
              <a:gd name="connsiteX4" fmla="*/ 4758042 w 4758042"/>
              <a:gd name="connsiteY4" fmla="*/ 2022577 h 4069864"/>
              <a:gd name="connsiteX5" fmla="*/ 4758042 w 4758042"/>
              <a:gd name="connsiteY5" fmla="*/ 2059489 h 4069864"/>
              <a:gd name="connsiteX6" fmla="*/ 4750923 w 4758042"/>
              <a:gd name="connsiteY6" fmla="*/ 2268335 h 4069864"/>
              <a:gd name="connsiteX7" fmla="*/ 2704315 w 4758042"/>
              <a:gd name="connsiteY7" fmla="*/ 4069864 h 4069864"/>
              <a:gd name="connsiteX8" fmla="*/ 0 w 4758042"/>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8042" h="4069864">
                <a:moveTo>
                  <a:pt x="0" y="0"/>
                </a:moveTo>
                <a:lnTo>
                  <a:pt x="2717709" y="0"/>
                </a:lnTo>
                <a:lnTo>
                  <a:pt x="2957284" y="8672"/>
                </a:lnTo>
                <a:cubicBezTo>
                  <a:pt x="4097748" y="93770"/>
                  <a:pt x="4678551" y="766833"/>
                  <a:pt x="4750923" y="1811629"/>
                </a:cubicBezTo>
                <a:lnTo>
                  <a:pt x="4758042" y="2022577"/>
                </a:lnTo>
                <a:lnTo>
                  <a:pt x="4758042" y="2059489"/>
                </a:lnTo>
                <a:lnTo>
                  <a:pt x="4750923" y="2268335"/>
                </a:lnTo>
                <a:cubicBezTo>
                  <a:pt x="4673382" y="3377065"/>
                  <a:pt x="4012182" y="4069864"/>
                  <a:pt x="2704315" y="4069864"/>
                </a:cubicBezTo>
                <a:lnTo>
                  <a:pt x="0" y="4069864"/>
                </a:lnTo>
                <a:close/>
              </a:path>
            </a:pathLst>
          </a:custGeom>
          <a:gradFill>
            <a:gsLst>
              <a:gs pos="20000">
                <a:schemeClr val="tx1"/>
              </a:gs>
              <a:gs pos="80000">
                <a:schemeClr val="accent2"/>
              </a:gs>
            </a:gsLst>
            <a:lin ang="18600000" scaled="0"/>
          </a:gradFill>
        </p:spPr>
        <p:txBody>
          <a:bodyPr wrap="square">
            <a:noAutofit/>
          </a:bodyPr>
          <a:lstStyle>
            <a:lvl1pPr rtl="0">
              <a:defRPr sz="100">
                <a:noFill/>
              </a:defRPr>
            </a:lvl1pPr>
          </a:lstStyle>
          <a:p>
            <a:pPr lvl="0"/>
            <a:r>
              <a:rPr lang="en-US"/>
              <a:t> </a:t>
            </a:r>
          </a:p>
        </p:txBody>
      </p:sp>
      <p:sp>
        <p:nvSpPr>
          <p:cNvPr id="28" name="Textplatzhalter 27">
            <a:extLst>
              <a:ext uri="{FF2B5EF4-FFF2-40B4-BE49-F238E27FC236}">
                <a16:creationId xmlns:a16="http://schemas.microsoft.com/office/drawing/2014/main" id="{FAE5EB7E-061F-4F1E-8A68-0F1527D713BA}"/>
              </a:ext>
            </a:extLst>
          </p:cNvPr>
          <p:cNvSpPr>
            <a:spLocks noGrp="1"/>
          </p:cNvSpPr>
          <p:nvPr>
            <p:ph type="body" sz="quarter" idx="15" hasCustomPrompt="1"/>
          </p:nvPr>
        </p:nvSpPr>
        <p:spPr bwMode="gray">
          <a:xfrm>
            <a:off x="2913162" y="985838"/>
            <a:ext cx="4758210" cy="4069864"/>
          </a:xfrm>
          <a:custGeom>
            <a:avLst/>
            <a:gdLst>
              <a:gd name="connsiteX0" fmla="*/ 0 w 4758210"/>
              <a:gd name="connsiteY0" fmla="*/ 0 h 4069864"/>
              <a:gd name="connsiteX1" fmla="*/ 2717837 w 4758210"/>
              <a:gd name="connsiteY1" fmla="*/ 0 h 4069864"/>
              <a:gd name="connsiteX2" fmla="*/ 2957433 w 4758210"/>
              <a:gd name="connsiteY2" fmla="*/ 8672 h 4069864"/>
              <a:gd name="connsiteX3" fmla="*/ 4751176 w 4758210"/>
              <a:gd name="connsiteY3" fmla="*/ 1811629 h 4069864"/>
              <a:gd name="connsiteX4" fmla="*/ 4758210 w 4758210"/>
              <a:gd name="connsiteY4" fmla="*/ 2020071 h 4069864"/>
              <a:gd name="connsiteX5" fmla="*/ 4758210 w 4758210"/>
              <a:gd name="connsiteY5" fmla="*/ 2061970 h 4069864"/>
              <a:gd name="connsiteX6" fmla="*/ 4751176 w 4758210"/>
              <a:gd name="connsiteY6" fmla="*/ 2268335 h 4069864"/>
              <a:gd name="connsiteX7" fmla="*/ 2704441 w 4758210"/>
              <a:gd name="connsiteY7" fmla="*/ 4069864 h 4069864"/>
              <a:gd name="connsiteX8" fmla="*/ 0 w 4758210"/>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8210" h="4069864">
                <a:moveTo>
                  <a:pt x="0" y="0"/>
                </a:moveTo>
                <a:lnTo>
                  <a:pt x="2717837" y="0"/>
                </a:lnTo>
                <a:lnTo>
                  <a:pt x="2957433" y="8672"/>
                </a:lnTo>
                <a:cubicBezTo>
                  <a:pt x="4097993" y="93770"/>
                  <a:pt x="4678804" y="766833"/>
                  <a:pt x="4751176" y="1811629"/>
                </a:cubicBezTo>
                <a:lnTo>
                  <a:pt x="4758210" y="2020071"/>
                </a:lnTo>
                <a:lnTo>
                  <a:pt x="4758210" y="2061970"/>
                </a:lnTo>
                <a:lnTo>
                  <a:pt x="4751176" y="2268335"/>
                </a:lnTo>
                <a:cubicBezTo>
                  <a:pt x="4673634" y="3377065"/>
                  <a:pt x="4012426" y="4069864"/>
                  <a:pt x="2704441" y="4069864"/>
                </a:cubicBezTo>
                <a:lnTo>
                  <a:pt x="0" y="4069864"/>
                </a:lnTo>
                <a:close/>
              </a:path>
            </a:pathLst>
          </a:custGeom>
          <a:solidFill>
            <a:srgbClr val="F0F0F2"/>
          </a:solidFill>
        </p:spPr>
        <p:txBody>
          <a:bodyPr wrap="square">
            <a:noAutofit/>
          </a:bodyPr>
          <a:lstStyle>
            <a:lvl1pPr rtl="0">
              <a:defRPr sz="100">
                <a:solidFill>
                  <a:srgbClr val="F0F0F2"/>
                </a:solidFill>
              </a:defRPr>
            </a:lvl1pPr>
          </a:lstStyle>
          <a:p>
            <a:pPr lvl="0"/>
            <a:r>
              <a:rPr lang="en-US"/>
              <a:t> </a:t>
            </a:r>
          </a:p>
        </p:txBody>
      </p:sp>
      <p:sp>
        <p:nvSpPr>
          <p:cNvPr id="2" name="Titel 1">
            <a:extLst>
              <a:ext uri="{FF2B5EF4-FFF2-40B4-BE49-F238E27FC236}">
                <a16:creationId xmlns:a16="http://schemas.microsoft.com/office/drawing/2014/main" id="{5CA6D6A9-6157-4864-965A-CB906AC6DABE}"/>
              </a:ext>
            </a:extLst>
          </p:cNvPr>
          <p:cNvSpPr>
            <a:spLocks noGrp="1"/>
          </p:cNvSpPr>
          <p:nvPr>
            <p:ph type="title" hasCustomPrompt="1"/>
          </p:nvPr>
        </p:nvSpPr>
        <p:spPr bwMode="gray">
          <a:xfrm>
            <a:off x="431800" y="433388"/>
            <a:ext cx="9826625" cy="268022"/>
          </a:xfrm>
        </p:spPr>
        <p:txBody>
          <a:bodyPr vert="horz">
            <a:noAutofit/>
          </a:bodyPr>
          <a:lstStyle>
            <a:lvl1pPr rtl="0">
              <a:defRPr/>
            </a:lvl1pPr>
          </a:lstStyle>
          <a:p>
            <a:r>
              <a:rPr lang="en-US"/>
              <a:t>Headline, Poppins Regular, 16pt</a:t>
            </a:r>
          </a:p>
        </p:txBody>
      </p:sp>
      <p:sp>
        <p:nvSpPr>
          <p:cNvPr id="3" name="Fußzeilenplatzhalter 2">
            <a:extLst>
              <a:ext uri="{FF2B5EF4-FFF2-40B4-BE49-F238E27FC236}">
                <a16:creationId xmlns:a16="http://schemas.microsoft.com/office/drawing/2014/main" id="{3550728D-8F4D-45E4-AC77-7E9F9AAE18C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Foliennummernplatzhalter 3">
            <a:extLst>
              <a:ext uri="{FF2B5EF4-FFF2-40B4-BE49-F238E27FC236}">
                <a16:creationId xmlns:a16="http://schemas.microsoft.com/office/drawing/2014/main" id="{E29AB88C-3558-49A9-9D34-E9B0C9F3BFEB}"/>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27" name="Textplatzhalter 26">
            <a:extLst>
              <a:ext uri="{FF2B5EF4-FFF2-40B4-BE49-F238E27FC236}">
                <a16:creationId xmlns:a16="http://schemas.microsoft.com/office/drawing/2014/main" id="{5BA999ED-D9FD-435F-808D-49D33CED20D6}"/>
              </a:ext>
            </a:extLst>
          </p:cNvPr>
          <p:cNvSpPr>
            <a:spLocks noGrp="1"/>
          </p:cNvSpPr>
          <p:nvPr>
            <p:ph type="body" sz="quarter" idx="14" hasCustomPrompt="1"/>
          </p:nvPr>
        </p:nvSpPr>
        <p:spPr bwMode="gray">
          <a:xfrm>
            <a:off x="337754" y="985838"/>
            <a:ext cx="4746854" cy="4069864"/>
          </a:xfrm>
          <a:custGeom>
            <a:avLst/>
            <a:gdLst>
              <a:gd name="connsiteX0" fmla="*/ 0 w 4746854"/>
              <a:gd name="connsiteY0" fmla="*/ 0 h 4069864"/>
              <a:gd name="connsiteX1" fmla="*/ 2711280 w 4746854"/>
              <a:gd name="connsiteY1" fmla="*/ 0 h 4069864"/>
              <a:gd name="connsiteX2" fmla="*/ 2950422 w 4746854"/>
              <a:gd name="connsiteY2" fmla="*/ 8672 h 4069864"/>
              <a:gd name="connsiteX3" fmla="*/ 4739847 w 4746854"/>
              <a:gd name="connsiteY3" fmla="*/ 1811648 h 4069864"/>
              <a:gd name="connsiteX4" fmla="*/ 4746854 w 4746854"/>
              <a:gd name="connsiteY4" fmla="*/ 2020011 h 4069864"/>
              <a:gd name="connsiteX5" fmla="*/ 4746854 w 4746854"/>
              <a:gd name="connsiteY5" fmla="*/ 2062057 h 4069864"/>
              <a:gd name="connsiteX6" fmla="*/ 4739847 w 4746854"/>
              <a:gd name="connsiteY6" fmla="*/ 2268340 h 4069864"/>
              <a:gd name="connsiteX7" fmla="*/ 2697879 w 4746854"/>
              <a:gd name="connsiteY7" fmla="*/ 4069864 h 4069864"/>
              <a:gd name="connsiteX8" fmla="*/ 0 w 4746854"/>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6854" h="4069864">
                <a:moveTo>
                  <a:pt x="0" y="0"/>
                </a:moveTo>
                <a:lnTo>
                  <a:pt x="2711280" y="0"/>
                </a:lnTo>
                <a:lnTo>
                  <a:pt x="2950422" y="8672"/>
                </a:lnTo>
                <a:cubicBezTo>
                  <a:pt x="4088892" y="93774"/>
                  <a:pt x="4667729" y="766868"/>
                  <a:pt x="4739847" y="1811648"/>
                </a:cubicBezTo>
                <a:lnTo>
                  <a:pt x="4746854" y="2020011"/>
                </a:lnTo>
                <a:lnTo>
                  <a:pt x="4746854" y="2062057"/>
                </a:lnTo>
                <a:lnTo>
                  <a:pt x="4739847" y="2268340"/>
                </a:lnTo>
                <a:cubicBezTo>
                  <a:pt x="4662578" y="3377027"/>
                  <a:pt x="4003616" y="4069864"/>
                  <a:pt x="2697879" y="4069864"/>
                </a:cubicBezTo>
                <a:lnTo>
                  <a:pt x="0" y="4069864"/>
                </a:lnTo>
                <a:close/>
              </a:path>
            </a:pathLst>
          </a:custGeom>
          <a:solidFill>
            <a:schemeClr val="bg1"/>
          </a:solidFill>
        </p:spPr>
        <p:txBody>
          <a:bodyPr wrap="square">
            <a:noAutofit/>
          </a:bodyPr>
          <a:lstStyle>
            <a:lvl1pPr rtl="0">
              <a:defRPr sz="100">
                <a:solidFill>
                  <a:srgbClr val="E9E9EF"/>
                </a:solidFill>
              </a:defRPr>
            </a:lvl1pPr>
          </a:lstStyle>
          <a:p>
            <a:pPr lvl="0"/>
            <a:r>
              <a:rPr lang="en-US"/>
              <a:t> </a:t>
            </a:r>
          </a:p>
        </p:txBody>
      </p:sp>
      <p:sp>
        <p:nvSpPr>
          <p:cNvPr id="26" name="Textplatzhalter 25">
            <a:extLst>
              <a:ext uri="{FF2B5EF4-FFF2-40B4-BE49-F238E27FC236}">
                <a16:creationId xmlns:a16="http://schemas.microsoft.com/office/drawing/2014/main" id="{F24CDC40-582F-467E-8F30-08298D5D1E71}"/>
              </a:ext>
            </a:extLst>
          </p:cNvPr>
          <p:cNvSpPr>
            <a:spLocks noGrp="1"/>
          </p:cNvSpPr>
          <p:nvPr>
            <p:ph type="body" sz="quarter" idx="13" hasCustomPrompt="1"/>
          </p:nvPr>
        </p:nvSpPr>
        <p:spPr bwMode="gray">
          <a:xfrm>
            <a:off x="168" y="985838"/>
            <a:ext cx="2509032" cy="4069864"/>
          </a:xfrm>
          <a:custGeom>
            <a:avLst/>
            <a:gdLst>
              <a:gd name="connsiteX0" fmla="*/ 0 w 2509032"/>
              <a:gd name="connsiteY0" fmla="*/ 0 h 4069864"/>
              <a:gd name="connsiteX1" fmla="*/ 473207 w 2509032"/>
              <a:gd name="connsiteY1" fmla="*/ 0 h 4069864"/>
              <a:gd name="connsiteX2" fmla="*/ 712392 w 2509032"/>
              <a:gd name="connsiteY2" fmla="*/ 8672 h 4069864"/>
              <a:gd name="connsiteX3" fmla="*/ 2502025 w 2509032"/>
              <a:gd name="connsiteY3" fmla="*/ 1811648 h 4069864"/>
              <a:gd name="connsiteX4" fmla="*/ 2509032 w 2509032"/>
              <a:gd name="connsiteY4" fmla="*/ 2020012 h 4069864"/>
              <a:gd name="connsiteX5" fmla="*/ 2509032 w 2509032"/>
              <a:gd name="connsiteY5" fmla="*/ 2054646 h 4069864"/>
              <a:gd name="connsiteX6" fmla="*/ 2501774 w 2509032"/>
              <a:gd name="connsiteY6" fmla="*/ 2268340 h 4069864"/>
              <a:gd name="connsiteX7" fmla="*/ 459804 w 2509032"/>
              <a:gd name="connsiteY7" fmla="*/ 4069864 h 4069864"/>
              <a:gd name="connsiteX8" fmla="*/ 0 w 2509032"/>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9032" h="4069864">
                <a:moveTo>
                  <a:pt x="0" y="0"/>
                </a:moveTo>
                <a:lnTo>
                  <a:pt x="473207" y="0"/>
                </a:lnTo>
                <a:lnTo>
                  <a:pt x="712392" y="8672"/>
                </a:lnTo>
                <a:cubicBezTo>
                  <a:pt x="1851058" y="93774"/>
                  <a:pt x="2429906" y="766868"/>
                  <a:pt x="2502025" y="1811648"/>
                </a:cubicBezTo>
                <a:lnTo>
                  <a:pt x="2509032" y="2020012"/>
                </a:lnTo>
                <a:lnTo>
                  <a:pt x="2509032" y="2054646"/>
                </a:lnTo>
                <a:lnTo>
                  <a:pt x="2501774" y="2268340"/>
                </a:lnTo>
                <a:cubicBezTo>
                  <a:pt x="2424504" y="3377027"/>
                  <a:pt x="1765542" y="4069864"/>
                  <a:pt x="459804" y="4069864"/>
                </a:cubicBezTo>
                <a:lnTo>
                  <a:pt x="0" y="4069864"/>
                </a:lnTo>
                <a:close/>
              </a:path>
            </a:pathLst>
          </a:custGeom>
          <a:solidFill>
            <a:srgbClr val="F0F0F2"/>
          </a:solidFill>
        </p:spPr>
        <p:txBody>
          <a:bodyPr wrap="square">
            <a:noAutofit/>
          </a:bodyPr>
          <a:lstStyle>
            <a:lvl1pPr rtl="0">
              <a:defRPr sz="100">
                <a:solidFill>
                  <a:srgbClr val="F0F0F2"/>
                </a:solidFill>
              </a:defRPr>
            </a:lvl1pPr>
          </a:lstStyle>
          <a:p>
            <a:pPr lvl="0"/>
            <a:r>
              <a:rPr lang="en-US"/>
              <a:t> </a:t>
            </a:r>
          </a:p>
        </p:txBody>
      </p:sp>
      <p:sp>
        <p:nvSpPr>
          <p:cNvPr id="31" name="Textplatzhalter 30">
            <a:extLst>
              <a:ext uri="{FF2B5EF4-FFF2-40B4-BE49-F238E27FC236}">
                <a16:creationId xmlns:a16="http://schemas.microsoft.com/office/drawing/2014/main" id="{2EEE94AD-24E6-48A3-A563-47EB5D3B4040}"/>
              </a:ext>
            </a:extLst>
          </p:cNvPr>
          <p:cNvSpPr>
            <a:spLocks noGrp="1"/>
          </p:cNvSpPr>
          <p:nvPr>
            <p:ph type="body" sz="quarter" idx="17" hasCustomPrompt="1"/>
          </p:nvPr>
        </p:nvSpPr>
        <p:spPr bwMode="gray">
          <a:xfrm>
            <a:off x="431800" y="2152649"/>
            <a:ext cx="1676400" cy="297517"/>
          </a:xfrm>
        </p:spPr>
        <p:txBody>
          <a:bodyPr>
            <a:noAutofit/>
          </a:bodyPr>
          <a:lstStyle>
            <a:lvl1pPr rtl="0">
              <a:defRPr sz="1600">
                <a:latin typeface="Poppins Medium" panose="00000600000000000000" pitchFamily="2" charset="0"/>
                <a:cs typeface="Poppins Medium" panose="00000600000000000000" pitchFamily="2" charset="0"/>
              </a:defRPr>
            </a:lvl1pPr>
          </a:lstStyle>
          <a:p>
            <a:pPr lvl="0"/>
            <a:r>
              <a:rPr lang="en-US"/>
              <a:t>1. Lorem ipsum</a:t>
            </a:r>
          </a:p>
        </p:txBody>
      </p:sp>
      <p:sp>
        <p:nvSpPr>
          <p:cNvPr id="33" name="Textplatzhalter 32">
            <a:extLst>
              <a:ext uri="{FF2B5EF4-FFF2-40B4-BE49-F238E27FC236}">
                <a16:creationId xmlns:a16="http://schemas.microsoft.com/office/drawing/2014/main" id="{641E9438-11FC-4A74-8FF8-A1B9A5B5EDDE}"/>
              </a:ext>
            </a:extLst>
          </p:cNvPr>
          <p:cNvSpPr>
            <a:spLocks noGrp="1"/>
          </p:cNvSpPr>
          <p:nvPr>
            <p:ph type="body" sz="quarter" idx="18" hasCustomPrompt="1"/>
          </p:nvPr>
        </p:nvSpPr>
        <p:spPr bwMode="gray">
          <a:xfrm>
            <a:off x="2824510" y="2152649"/>
            <a:ext cx="1677600" cy="297517"/>
          </a:xfrm>
        </p:spPr>
        <p:txBody>
          <a:bodyPr>
            <a:noAutofit/>
          </a:bodyPr>
          <a:lstStyle>
            <a:lvl1pPr rtl="0">
              <a:defRPr sz="1600">
                <a:latin typeface="Poppins Medium" panose="00000600000000000000" pitchFamily="2" charset="0"/>
                <a:cs typeface="Poppins Medium" panose="00000600000000000000" pitchFamily="2" charset="0"/>
              </a:defRPr>
            </a:lvl1pPr>
          </a:lstStyle>
          <a:p>
            <a:pPr lvl="0"/>
            <a:r>
              <a:rPr lang="en-US"/>
              <a:t>2. Lorem ipsum</a:t>
            </a:r>
          </a:p>
        </p:txBody>
      </p:sp>
      <p:sp>
        <p:nvSpPr>
          <p:cNvPr id="35" name="Textplatzhalter 34">
            <a:extLst>
              <a:ext uri="{FF2B5EF4-FFF2-40B4-BE49-F238E27FC236}">
                <a16:creationId xmlns:a16="http://schemas.microsoft.com/office/drawing/2014/main" id="{33FCC4FA-1D3F-4549-BAFC-C0B4EBCCE3AB}"/>
              </a:ext>
            </a:extLst>
          </p:cNvPr>
          <p:cNvSpPr>
            <a:spLocks noGrp="1"/>
          </p:cNvSpPr>
          <p:nvPr>
            <p:ph type="body" sz="quarter" idx="19" hasCustomPrompt="1"/>
          </p:nvPr>
        </p:nvSpPr>
        <p:spPr bwMode="gray">
          <a:xfrm>
            <a:off x="5399918" y="2152649"/>
            <a:ext cx="1677600" cy="297517"/>
          </a:xfrm>
        </p:spPr>
        <p:txBody>
          <a:bodyPr>
            <a:noAutofit/>
          </a:bodyPr>
          <a:lstStyle>
            <a:lvl1pPr rtl="0">
              <a:defRPr sz="1600">
                <a:latin typeface="Poppins Medium" panose="00000600000000000000" pitchFamily="2" charset="0"/>
                <a:cs typeface="Poppins Medium" panose="00000600000000000000" pitchFamily="2" charset="0"/>
              </a:defRPr>
            </a:lvl1pPr>
          </a:lstStyle>
          <a:p>
            <a:pPr lvl="0"/>
            <a:r>
              <a:rPr lang="en-US"/>
              <a:t>3. Lorem ipsum</a:t>
            </a:r>
          </a:p>
        </p:txBody>
      </p:sp>
      <p:sp>
        <p:nvSpPr>
          <p:cNvPr id="37" name="Textplatzhalter 36">
            <a:extLst>
              <a:ext uri="{FF2B5EF4-FFF2-40B4-BE49-F238E27FC236}">
                <a16:creationId xmlns:a16="http://schemas.microsoft.com/office/drawing/2014/main" id="{F7647E21-17D3-49A4-BDED-4605EC6DDACF}"/>
              </a:ext>
            </a:extLst>
          </p:cNvPr>
          <p:cNvSpPr>
            <a:spLocks noGrp="1"/>
          </p:cNvSpPr>
          <p:nvPr>
            <p:ph type="body" sz="quarter" idx="20" hasCustomPrompt="1"/>
          </p:nvPr>
        </p:nvSpPr>
        <p:spPr bwMode="gray">
          <a:xfrm>
            <a:off x="7986682" y="2152649"/>
            <a:ext cx="1677600" cy="297517"/>
          </a:xfrm>
        </p:spPr>
        <p:txBody>
          <a:bodyPr>
            <a:noAutofit/>
          </a:bodyPr>
          <a:lstStyle>
            <a:lvl1pPr rtl="0">
              <a:defRPr sz="1600">
                <a:solidFill>
                  <a:schemeClr val="bg2"/>
                </a:solidFill>
                <a:latin typeface="Poppins Medium" panose="00000600000000000000" pitchFamily="2" charset="0"/>
                <a:cs typeface="Poppins Medium" panose="00000600000000000000" pitchFamily="2" charset="0"/>
              </a:defRPr>
            </a:lvl1pPr>
          </a:lstStyle>
          <a:p>
            <a:pPr lvl="0"/>
            <a:r>
              <a:rPr lang="en-US"/>
              <a:t>4. Lorem ipsum</a:t>
            </a:r>
          </a:p>
        </p:txBody>
      </p:sp>
      <p:sp>
        <p:nvSpPr>
          <p:cNvPr id="39" name="Textplatzhalter 38">
            <a:extLst>
              <a:ext uri="{FF2B5EF4-FFF2-40B4-BE49-F238E27FC236}">
                <a16:creationId xmlns:a16="http://schemas.microsoft.com/office/drawing/2014/main" id="{784CE13C-4252-4C99-BDD7-3874FF04F8BB}"/>
              </a:ext>
            </a:extLst>
          </p:cNvPr>
          <p:cNvSpPr>
            <a:spLocks noGrp="1"/>
          </p:cNvSpPr>
          <p:nvPr>
            <p:ph type="body" sz="quarter" idx="21" hasCustomPrompt="1"/>
          </p:nvPr>
        </p:nvSpPr>
        <p:spPr bwMode="gray">
          <a:xfrm>
            <a:off x="430600" y="2648168"/>
            <a:ext cx="1677600" cy="1198618"/>
          </a:xfrm>
        </p:spPr>
        <p:txBody>
          <a:bodyPr/>
          <a:lstStyle>
            <a:lvl1pPr rtl="0">
              <a:defRPr/>
            </a:lvl1pPr>
            <a:lvl2pPr rtl="0">
              <a:spcBef>
                <a:spcPts val="600"/>
              </a:spcBef>
              <a:defRPr/>
            </a:lvl2pPr>
            <a:lvl3pPr rtl="0">
              <a:defRPr/>
            </a:lvl3pPr>
          </a:lstStyle>
          <a:p>
            <a:pPr lvl="0"/>
            <a:r>
              <a:rPr lang="en-US"/>
              <a:t>First level, Noto Sans Regular, 11pt</a:t>
            </a:r>
          </a:p>
          <a:p>
            <a:pPr lvl="1"/>
            <a:r>
              <a:rPr lang="en-US"/>
              <a:t>Second level, Noto Sans Regular, 11pt</a:t>
            </a:r>
          </a:p>
        </p:txBody>
      </p:sp>
      <p:sp>
        <p:nvSpPr>
          <p:cNvPr id="41" name="Textplatzhalter 40">
            <a:extLst>
              <a:ext uri="{FF2B5EF4-FFF2-40B4-BE49-F238E27FC236}">
                <a16:creationId xmlns:a16="http://schemas.microsoft.com/office/drawing/2014/main" id="{E590810B-20A4-4368-A28D-4319EDC0EF0E}"/>
              </a:ext>
            </a:extLst>
          </p:cNvPr>
          <p:cNvSpPr>
            <a:spLocks noGrp="1"/>
          </p:cNvSpPr>
          <p:nvPr>
            <p:ph type="body" sz="quarter" idx="22" hasCustomPrompt="1"/>
          </p:nvPr>
        </p:nvSpPr>
        <p:spPr bwMode="gray">
          <a:xfrm>
            <a:off x="2824510" y="2648166"/>
            <a:ext cx="1677600" cy="1198800"/>
          </a:xfrm>
        </p:spPr>
        <p:txBody>
          <a:bodyPr/>
          <a:lstStyle>
            <a:lvl1pPr rtl="0">
              <a:defRPr/>
            </a:lvl1pPr>
            <a:lvl2pPr rtl="0">
              <a:spcBef>
                <a:spcPts val="600"/>
              </a:spcBef>
              <a:defRPr/>
            </a:lvl2pPr>
            <a:lvl3pPr rtl="0">
              <a:defRPr/>
            </a:lvl3pPr>
          </a:lstStyle>
          <a:p>
            <a:pPr lvl="0"/>
            <a:r>
              <a:rPr lang="en-US"/>
              <a:t>First level, Noto Sans Regular, 11pt</a:t>
            </a:r>
          </a:p>
          <a:p>
            <a:pPr lvl="1"/>
            <a:r>
              <a:rPr lang="en-US"/>
              <a:t>Second level, Noto Sans Regular, 11pt</a:t>
            </a:r>
          </a:p>
        </p:txBody>
      </p:sp>
      <p:sp>
        <p:nvSpPr>
          <p:cNvPr id="43" name="Textplatzhalter 42">
            <a:extLst>
              <a:ext uri="{FF2B5EF4-FFF2-40B4-BE49-F238E27FC236}">
                <a16:creationId xmlns:a16="http://schemas.microsoft.com/office/drawing/2014/main" id="{E982175E-F3E1-4BE4-A0D4-64B00C9B9A95}"/>
              </a:ext>
            </a:extLst>
          </p:cNvPr>
          <p:cNvSpPr>
            <a:spLocks noGrp="1"/>
          </p:cNvSpPr>
          <p:nvPr>
            <p:ph type="body" sz="quarter" idx="23" hasCustomPrompt="1"/>
          </p:nvPr>
        </p:nvSpPr>
        <p:spPr bwMode="gray">
          <a:xfrm>
            <a:off x="5399918" y="2648168"/>
            <a:ext cx="1677600" cy="1198800"/>
          </a:xfrm>
        </p:spPr>
        <p:txBody>
          <a:bodyPr/>
          <a:lstStyle>
            <a:lvl1pPr rtl="0">
              <a:defRPr/>
            </a:lvl1pPr>
            <a:lvl2pPr rtl="0">
              <a:spcBef>
                <a:spcPts val="600"/>
              </a:spcBef>
              <a:defRPr/>
            </a:lvl2pPr>
            <a:lvl3pPr rtl="0">
              <a:defRPr/>
            </a:lvl3pPr>
          </a:lstStyle>
          <a:p>
            <a:pPr lvl="0"/>
            <a:r>
              <a:rPr lang="en-US"/>
              <a:t>First level, Noto Sans Regular, 11pt</a:t>
            </a:r>
          </a:p>
          <a:p>
            <a:pPr lvl="1"/>
            <a:r>
              <a:rPr lang="en-US"/>
              <a:t>Second level, Noto Sans Regular, 11pt</a:t>
            </a:r>
          </a:p>
        </p:txBody>
      </p:sp>
      <p:sp>
        <p:nvSpPr>
          <p:cNvPr id="45" name="Textplatzhalter 44">
            <a:extLst>
              <a:ext uri="{FF2B5EF4-FFF2-40B4-BE49-F238E27FC236}">
                <a16:creationId xmlns:a16="http://schemas.microsoft.com/office/drawing/2014/main" id="{0EB55448-137E-4C18-B62B-01486A06D6D6}"/>
              </a:ext>
            </a:extLst>
          </p:cNvPr>
          <p:cNvSpPr>
            <a:spLocks noGrp="1"/>
          </p:cNvSpPr>
          <p:nvPr>
            <p:ph type="body" sz="quarter" idx="24" hasCustomPrompt="1"/>
          </p:nvPr>
        </p:nvSpPr>
        <p:spPr bwMode="gray">
          <a:xfrm>
            <a:off x="7986682" y="2648168"/>
            <a:ext cx="1677600" cy="1198800"/>
          </a:xfrm>
        </p:spPr>
        <p:txBody>
          <a:bodyPr/>
          <a:lstStyle>
            <a:lvl1pPr rtl="0">
              <a:defRPr>
                <a:solidFill>
                  <a:schemeClr val="bg2"/>
                </a:solidFill>
              </a:defRPr>
            </a:lvl1pPr>
            <a:lvl2pPr marL="216000" indent="-216000" rtl="0">
              <a:spcBef>
                <a:spcPts val="600"/>
              </a:spcBef>
              <a:buFontTx/>
              <a:buBlip>
                <a:blip r:embed="rId5"/>
              </a:buBlip>
              <a:defRPr>
                <a:solidFill>
                  <a:schemeClr val="bg2"/>
                </a:solidFill>
              </a:defRPr>
            </a:lvl2pPr>
            <a:lvl3pPr marL="432000" indent="-216000" rtl="0">
              <a:buFontTx/>
              <a:buBlip>
                <a:blip r:embed="rId5"/>
              </a:buBlip>
              <a:defRPr>
                <a:solidFill>
                  <a:schemeClr val="bg1"/>
                </a:solidFill>
              </a:defRPr>
            </a:lvl3pPr>
          </a:lstStyle>
          <a:p>
            <a:pPr lvl="0"/>
            <a:r>
              <a:rPr lang="en-US"/>
              <a:t>First level, Noto Sans Regular, 11pt</a:t>
            </a:r>
          </a:p>
          <a:p>
            <a:pPr lvl="1"/>
            <a:r>
              <a:rPr lang="en-US"/>
              <a:t>Second level, Noto Sans Regular, 11pt</a:t>
            </a:r>
          </a:p>
        </p:txBody>
      </p:sp>
    </p:spTree>
    <p:extLst>
      <p:ext uri="{BB962C8B-B14F-4D97-AF65-F5344CB8AC3E}">
        <p14:creationId xmlns:p14="http://schemas.microsoft.com/office/powerpoint/2010/main" val="20130227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oject Team">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A6F35796-47EC-4E8B-AB93-AADC51685273}"/>
              </a:ext>
            </a:extLst>
          </p:cNvPr>
          <p:cNvGraphicFramePr>
            <a:graphicFrameLocks noChangeAspect="1"/>
          </p:cNvGraphicFramePr>
          <p:nvPr userDrawn="1">
            <p:custDataLst>
              <p:tags r:id="rId1"/>
            </p:custDataLst>
            <p:extLst>
              <p:ext uri="{D42A27DB-BD31-4B8C-83A1-F6EECF244321}">
                <p14:modId xmlns:p14="http://schemas.microsoft.com/office/powerpoint/2010/main" val="1619017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A6F35796-47EC-4E8B-AB93-AADC516852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43F5BC4-C5C4-41C4-A3E5-A472CE5CE8F6}"/>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FB3ABBEC-0719-4516-AE3C-C635C48E8F9A}"/>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BDDD3285-2054-411B-80EA-A0324EE72AE5}"/>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9" name="Picture Placeholder 8">
            <a:extLst>
              <a:ext uri="{FF2B5EF4-FFF2-40B4-BE49-F238E27FC236}">
                <a16:creationId xmlns:a16="http://schemas.microsoft.com/office/drawing/2014/main" id="{660127CA-B51D-43F6-90AE-ED046D210601}"/>
              </a:ext>
            </a:extLst>
          </p:cNvPr>
          <p:cNvSpPr>
            <a:spLocks noGrp="1"/>
          </p:cNvSpPr>
          <p:nvPr>
            <p:ph type="pic" sz="quarter" idx="12" hasCustomPrompt="1"/>
          </p:nvPr>
        </p:nvSpPr>
        <p:spPr bwMode="gray">
          <a:xfrm>
            <a:off x="431800" y="1455738"/>
            <a:ext cx="1134000" cy="1134000"/>
          </a:xfrm>
          <a:prstGeom prst="ellipse">
            <a:avLst/>
          </a:prstGeo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41E02D27-A4A3-4875-B8D2-4E987AFD9362}"/>
              </a:ext>
            </a:extLst>
          </p:cNvPr>
          <p:cNvSpPr>
            <a:spLocks noGrp="1"/>
          </p:cNvSpPr>
          <p:nvPr>
            <p:ph type="pic" sz="quarter" idx="13" hasCustomPrompt="1"/>
          </p:nvPr>
        </p:nvSpPr>
        <p:spPr bwMode="gray">
          <a:xfrm>
            <a:off x="2106600" y="1455738"/>
            <a:ext cx="1134000" cy="1134000"/>
          </a:xfrm>
          <a:prstGeom prst="ellipse">
            <a:avLst/>
          </a:prstGeo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8920F173-ECDD-4D05-885B-0156EF48FE67}"/>
              </a:ext>
            </a:extLst>
          </p:cNvPr>
          <p:cNvSpPr>
            <a:spLocks noGrp="1"/>
          </p:cNvSpPr>
          <p:nvPr>
            <p:ph type="pic" sz="quarter" idx="14" hasCustomPrompt="1"/>
          </p:nvPr>
        </p:nvSpPr>
        <p:spPr bwMode="gray">
          <a:xfrm>
            <a:off x="3784600" y="1455738"/>
            <a:ext cx="1134000" cy="1134000"/>
          </a:xfrm>
          <a:prstGeom prst="ellipse">
            <a:avLst/>
          </a:prstGeom>
          <a:solidFill>
            <a:schemeClr val="bg1"/>
          </a:solidFill>
        </p:spPr>
        <p:txBody>
          <a:bodyPr/>
          <a:lstStyle>
            <a:lvl1pPr rtl="0">
              <a:defRPr/>
            </a:lvl1pPr>
          </a:lstStyle>
          <a:p>
            <a:r>
              <a:rPr lang="en-US"/>
              <a:t> </a:t>
            </a:r>
          </a:p>
        </p:txBody>
      </p:sp>
      <p:sp>
        <p:nvSpPr>
          <p:cNvPr id="15" name="Picture Placeholder 14">
            <a:extLst>
              <a:ext uri="{FF2B5EF4-FFF2-40B4-BE49-F238E27FC236}">
                <a16:creationId xmlns:a16="http://schemas.microsoft.com/office/drawing/2014/main" id="{6DA52DEA-0680-4AFE-88D4-D05234A435DB}"/>
              </a:ext>
            </a:extLst>
          </p:cNvPr>
          <p:cNvSpPr>
            <a:spLocks noGrp="1"/>
          </p:cNvSpPr>
          <p:nvPr>
            <p:ph type="pic" sz="quarter" idx="15" hasCustomPrompt="1"/>
          </p:nvPr>
        </p:nvSpPr>
        <p:spPr bwMode="gray">
          <a:xfrm>
            <a:off x="5480050" y="1455738"/>
            <a:ext cx="1134000" cy="1134000"/>
          </a:xfrm>
          <a:prstGeom prst="ellipse">
            <a:avLst/>
          </a:prstGeom>
          <a:solidFill>
            <a:schemeClr val="bg1"/>
          </a:solidFill>
        </p:spPr>
        <p:txBody>
          <a:bodyPr/>
          <a:lstStyle>
            <a:lvl1pPr rtl="0">
              <a:defRPr/>
            </a:lvl1pPr>
          </a:lstStyle>
          <a:p>
            <a:r>
              <a:rPr lang="en-US"/>
              <a:t> </a:t>
            </a:r>
          </a:p>
        </p:txBody>
      </p:sp>
      <p:sp>
        <p:nvSpPr>
          <p:cNvPr id="17" name="Picture Placeholder 16">
            <a:extLst>
              <a:ext uri="{FF2B5EF4-FFF2-40B4-BE49-F238E27FC236}">
                <a16:creationId xmlns:a16="http://schemas.microsoft.com/office/drawing/2014/main" id="{1AB22573-4B70-4148-B254-957B8275F1CD}"/>
              </a:ext>
            </a:extLst>
          </p:cNvPr>
          <p:cNvSpPr>
            <a:spLocks noGrp="1"/>
          </p:cNvSpPr>
          <p:nvPr>
            <p:ph type="pic" sz="quarter" idx="16" hasCustomPrompt="1"/>
          </p:nvPr>
        </p:nvSpPr>
        <p:spPr bwMode="gray">
          <a:xfrm>
            <a:off x="7156451" y="1455738"/>
            <a:ext cx="1134000" cy="1134000"/>
          </a:xfrm>
          <a:prstGeom prst="ellipse">
            <a:avLst/>
          </a:prstGeom>
          <a:solidFill>
            <a:schemeClr val="bg1"/>
          </a:solidFill>
        </p:spPr>
        <p:txBody>
          <a:bodyPr/>
          <a:lstStyle>
            <a:lvl1pPr rtl="0">
              <a:defRPr/>
            </a:lvl1pPr>
          </a:lstStyle>
          <a:p>
            <a:r>
              <a:rPr lang="en-US"/>
              <a:t> </a:t>
            </a:r>
          </a:p>
        </p:txBody>
      </p:sp>
      <p:sp>
        <p:nvSpPr>
          <p:cNvPr id="19" name="Picture Placeholder 18">
            <a:extLst>
              <a:ext uri="{FF2B5EF4-FFF2-40B4-BE49-F238E27FC236}">
                <a16:creationId xmlns:a16="http://schemas.microsoft.com/office/drawing/2014/main" id="{255EA54F-3E63-4C54-BDC6-F1B2575FC0D2}"/>
              </a:ext>
            </a:extLst>
          </p:cNvPr>
          <p:cNvSpPr>
            <a:spLocks noGrp="1"/>
          </p:cNvSpPr>
          <p:nvPr>
            <p:ph type="pic" sz="quarter" idx="17" hasCustomPrompt="1"/>
          </p:nvPr>
        </p:nvSpPr>
        <p:spPr bwMode="gray">
          <a:xfrm>
            <a:off x="8832850" y="1455738"/>
            <a:ext cx="1134000" cy="1134000"/>
          </a:xfrm>
          <a:prstGeom prst="ellipse">
            <a:avLst/>
          </a:prstGeom>
          <a:solidFill>
            <a:schemeClr val="bg1"/>
          </a:solidFill>
        </p:spPr>
        <p:txBody>
          <a:bodyPr/>
          <a:lstStyle>
            <a:lvl1pPr rtl="0">
              <a:defRPr/>
            </a:lvl1pPr>
          </a:lstStyle>
          <a:p>
            <a:r>
              <a:rPr lang="en-US"/>
              <a:t> </a:t>
            </a:r>
          </a:p>
        </p:txBody>
      </p:sp>
      <p:sp>
        <p:nvSpPr>
          <p:cNvPr id="21" name="Picture Placeholder 20">
            <a:extLst>
              <a:ext uri="{FF2B5EF4-FFF2-40B4-BE49-F238E27FC236}">
                <a16:creationId xmlns:a16="http://schemas.microsoft.com/office/drawing/2014/main" id="{25BF94A9-A968-456D-B381-13906B4BC9F7}"/>
              </a:ext>
            </a:extLst>
          </p:cNvPr>
          <p:cNvSpPr>
            <a:spLocks noGrp="1"/>
          </p:cNvSpPr>
          <p:nvPr>
            <p:ph type="pic" sz="quarter" idx="18" hasCustomPrompt="1"/>
          </p:nvPr>
        </p:nvSpPr>
        <p:spPr bwMode="gray">
          <a:xfrm>
            <a:off x="431800" y="3423675"/>
            <a:ext cx="1134000" cy="1134000"/>
          </a:xfrm>
          <a:prstGeom prst="ellipse">
            <a:avLst/>
          </a:prstGeom>
          <a:solidFill>
            <a:schemeClr val="bg1"/>
          </a:solidFill>
        </p:spPr>
        <p:txBody>
          <a:bodyPr/>
          <a:lstStyle>
            <a:lvl1pPr rtl="0">
              <a:defRPr/>
            </a:lvl1pPr>
          </a:lstStyle>
          <a:p>
            <a:r>
              <a:rPr lang="en-US"/>
              <a:t> </a:t>
            </a:r>
          </a:p>
        </p:txBody>
      </p:sp>
      <p:sp>
        <p:nvSpPr>
          <p:cNvPr id="23" name="Picture Placeholder 22">
            <a:extLst>
              <a:ext uri="{FF2B5EF4-FFF2-40B4-BE49-F238E27FC236}">
                <a16:creationId xmlns:a16="http://schemas.microsoft.com/office/drawing/2014/main" id="{85560FF0-9C7A-4EDB-99C5-56BB739FC23F}"/>
              </a:ext>
            </a:extLst>
          </p:cNvPr>
          <p:cNvSpPr>
            <a:spLocks noGrp="1"/>
          </p:cNvSpPr>
          <p:nvPr>
            <p:ph type="pic" sz="quarter" idx="19" hasCustomPrompt="1"/>
          </p:nvPr>
        </p:nvSpPr>
        <p:spPr bwMode="gray">
          <a:xfrm>
            <a:off x="2106600" y="3423675"/>
            <a:ext cx="1134000" cy="1134000"/>
          </a:xfrm>
          <a:prstGeom prst="ellipse">
            <a:avLst/>
          </a:prstGeom>
          <a:solidFill>
            <a:schemeClr val="bg1"/>
          </a:solidFill>
        </p:spPr>
        <p:txBody>
          <a:bodyPr/>
          <a:lstStyle>
            <a:lvl1pPr rtl="0">
              <a:defRPr/>
            </a:lvl1pPr>
          </a:lstStyle>
          <a:p>
            <a:r>
              <a:rPr lang="en-US"/>
              <a:t> </a:t>
            </a:r>
          </a:p>
        </p:txBody>
      </p:sp>
      <p:sp>
        <p:nvSpPr>
          <p:cNvPr id="25" name="Picture Placeholder 24">
            <a:extLst>
              <a:ext uri="{FF2B5EF4-FFF2-40B4-BE49-F238E27FC236}">
                <a16:creationId xmlns:a16="http://schemas.microsoft.com/office/drawing/2014/main" id="{BFE218E6-1C4D-44A8-9FC9-456D10A8512B}"/>
              </a:ext>
            </a:extLst>
          </p:cNvPr>
          <p:cNvSpPr>
            <a:spLocks noGrp="1"/>
          </p:cNvSpPr>
          <p:nvPr>
            <p:ph type="pic" sz="quarter" idx="20" hasCustomPrompt="1"/>
          </p:nvPr>
        </p:nvSpPr>
        <p:spPr bwMode="gray">
          <a:xfrm>
            <a:off x="3784600" y="3423675"/>
            <a:ext cx="1134000" cy="1134000"/>
          </a:xfrm>
          <a:prstGeom prst="ellipse">
            <a:avLst/>
          </a:prstGeom>
          <a:solidFill>
            <a:schemeClr val="bg1"/>
          </a:solidFill>
        </p:spPr>
        <p:txBody>
          <a:bodyPr/>
          <a:lstStyle>
            <a:lvl1pPr rtl="0">
              <a:defRPr/>
            </a:lvl1pPr>
          </a:lstStyle>
          <a:p>
            <a:r>
              <a:rPr lang="en-US"/>
              <a:t> </a:t>
            </a:r>
          </a:p>
        </p:txBody>
      </p:sp>
      <p:sp>
        <p:nvSpPr>
          <p:cNvPr id="27" name="Picture Placeholder 26">
            <a:extLst>
              <a:ext uri="{FF2B5EF4-FFF2-40B4-BE49-F238E27FC236}">
                <a16:creationId xmlns:a16="http://schemas.microsoft.com/office/drawing/2014/main" id="{03FBE6A1-CABF-4B20-8E3B-A69BB83FBB84}"/>
              </a:ext>
            </a:extLst>
          </p:cNvPr>
          <p:cNvSpPr>
            <a:spLocks noGrp="1"/>
          </p:cNvSpPr>
          <p:nvPr>
            <p:ph type="pic" sz="quarter" idx="21" hasCustomPrompt="1"/>
          </p:nvPr>
        </p:nvSpPr>
        <p:spPr bwMode="gray">
          <a:xfrm>
            <a:off x="5480050" y="3423675"/>
            <a:ext cx="1134000" cy="1134000"/>
          </a:xfrm>
          <a:prstGeom prst="ellipse">
            <a:avLst/>
          </a:prstGeom>
          <a:solidFill>
            <a:schemeClr val="bg1"/>
          </a:solidFill>
        </p:spPr>
        <p:txBody>
          <a:bodyPr/>
          <a:lstStyle>
            <a:lvl1pPr rtl="0">
              <a:defRPr/>
            </a:lvl1pPr>
          </a:lstStyle>
          <a:p>
            <a:r>
              <a:rPr lang="en-US"/>
              <a:t> </a:t>
            </a:r>
          </a:p>
        </p:txBody>
      </p:sp>
      <p:sp>
        <p:nvSpPr>
          <p:cNvPr id="29" name="Picture Placeholder 28">
            <a:extLst>
              <a:ext uri="{FF2B5EF4-FFF2-40B4-BE49-F238E27FC236}">
                <a16:creationId xmlns:a16="http://schemas.microsoft.com/office/drawing/2014/main" id="{630DCDA8-836E-4A76-B02F-F4FDB366B028}"/>
              </a:ext>
            </a:extLst>
          </p:cNvPr>
          <p:cNvSpPr>
            <a:spLocks noGrp="1"/>
          </p:cNvSpPr>
          <p:nvPr>
            <p:ph type="pic" sz="quarter" idx="22" hasCustomPrompt="1"/>
          </p:nvPr>
        </p:nvSpPr>
        <p:spPr bwMode="gray">
          <a:xfrm>
            <a:off x="7156451" y="3423675"/>
            <a:ext cx="1134000" cy="1134000"/>
          </a:xfrm>
          <a:prstGeom prst="ellipse">
            <a:avLst/>
          </a:prstGeom>
          <a:solidFill>
            <a:schemeClr val="bg1"/>
          </a:solidFill>
        </p:spPr>
        <p:txBody>
          <a:bodyPr/>
          <a:lstStyle>
            <a:lvl1pPr rtl="0">
              <a:defRPr/>
            </a:lvl1pPr>
          </a:lstStyle>
          <a:p>
            <a:r>
              <a:rPr lang="en-US"/>
              <a:t> </a:t>
            </a:r>
          </a:p>
        </p:txBody>
      </p:sp>
      <p:sp>
        <p:nvSpPr>
          <p:cNvPr id="31" name="Picture Placeholder 30">
            <a:extLst>
              <a:ext uri="{FF2B5EF4-FFF2-40B4-BE49-F238E27FC236}">
                <a16:creationId xmlns:a16="http://schemas.microsoft.com/office/drawing/2014/main" id="{BA99AF3F-20D5-4766-9C63-C9FA2D781C51}"/>
              </a:ext>
            </a:extLst>
          </p:cNvPr>
          <p:cNvSpPr>
            <a:spLocks noGrp="1"/>
          </p:cNvSpPr>
          <p:nvPr>
            <p:ph type="pic" sz="quarter" idx="23" hasCustomPrompt="1"/>
          </p:nvPr>
        </p:nvSpPr>
        <p:spPr bwMode="gray">
          <a:xfrm>
            <a:off x="8832850" y="3423675"/>
            <a:ext cx="1134000" cy="1134000"/>
          </a:xfrm>
          <a:prstGeom prst="ellipse">
            <a:avLst/>
          </a:prstGeom>
          <a:solidFill>
            <a:schemeClr val="bg1"/>
          </a:solidFill>
        </p:spPr>
        <p:txBody>
          <a:bodyPr/>
          <a:lstStyle>
            <a:lvl1pPr rtl="0">
              <a:defRPr/>
            </a:lvl1pPr>
          </a:lstStyle>
          <a:p>
            <a:r>
              <a:rPr lang="en-US"/>
              <a:t> </a:t>
            </a:r>
          </a:p>
        </p:txBody>
      </p:sp>
      <p:sp>
        <p:nvSpPr>
          <p:cNvPr id="33" name="Text Placeholder 32">
            <a:extLst>
              <a:ext uri="{FF2B5EF4-FFF2-40B4-BE49-F238E27FC236}">
                <a16:creationId xmlns:a16="http://schemas.microsoft.com/office/drawing/2014/main" id="{90D0939E-2E36-4F83-A423-777FAD91F771}"/>
              </a:ext>
            </a:extLst>
          </p:cNvPr>
          <p:cNvSpPr>
            <a:spLocks noGrp="1"/>
          </p:cNvSpPr>
          <p:nvPr>
            <p:ph type="body" sz="quarter" idx="24" hasCustomPrompt="1"/>
          </p:nvPr>
        </p:nvSpPr>
        <p:spPr bwMode="gray">
          <a:xfrm>
            <a:off x="43180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35" name="Text Placeholder 34">
            <a:extLst>
              <a:ext uri="{FF2B5EF4-FFF2-40B4-BE49-F238E27FC236}">
                <a16:creationId xmlns:a16="http://schemas.microsoft.com/office/drawing/2014/main" id="{73A5F70F-3B01-4F76-A928-2F8F858D7C6E}"/>
              </a:ext>
            </a:extLst>
          </p:cNvPr>
          <p:cNvSpPr>
            <a:spLocks noGrp="1"/>
          </p:cNvSpPr>
          <p:nvPr>
            <p:ph type="body" sz="quarter" idx="25" hasCustomPrompt="1"/>
          </p:nvPr>
        </p:nvSpPr>
        <p:spPr bwMode="gray">
          <a:xfrm>
            <a:off x="210660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37" name="Text Placeholder 36">
            <a:extLst>
              <a:ext uri="{FF2B5EF4-FFF2-40B4-BE49-F238E27FC236}">
                <a16:creationId xmlns:a16="http://schemas.microsoft.com/office/drawing/2014/main" id="{54DC0C86-29A9-43B0-A634-D16E053D89F6}"/>
              </a:ext>
            </a:extLst>
          </p:cNvPr>
          <p:cNvSpPr>
            <a:spLocks noGrp="1"/>
          </p:cNvSpPr>
          <p:nvPr>
            <p:ph type="body" sz="quarter" idx="26" hasCustomPrompt="1"/>
          </p:nvPr>
        </p:nvSpPr>
        <p:spPr bwMode="gray">
          <a:xfrm>
            <a:off x="378460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39" name="Text Placeholder 38">
            <a:extLst>
              <a:ext uri="{FF2B5EF4-FFF2-40B4-BE49-F238E27FC236}">
                <a16:creationId xmlns:a16="http://schemas.microsoft.com/office/drawing/2014/main" id="{BE0DED75-C447-47CD-8166-F33F858B62B9}"/>
              </a:ext>
            </a:extLst>
          </p:cNvPr>
          <p:cNvSpPr>
            <a:spLocks noGrp="1"/>
          </p:cNvSpPr>
          <p:nvPr>
            <p:ph type="body" sz="quarter" idx="27" hasCustomPrompt="1"/>
          </p:nvPr>
        </p:nvSpPr>
        <p:spPr bwMode="gray">
          <a:xfrm>
            <a:off x="548005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1" name="Text Placeholder 40">
            <a:extLst>
              <a:ext uri="{FF2B5EF4-FFF2-40B4-BE49-F238E27FC236}">
                <a16:creationId xmlns:a16="http://schemas.microsoft.com/office/drawing/2014/main" id="{5698112C-B4DF-4453-9055-D32E04731F27}"/>
              </a:ext>
            </a:extLst>
          </p:cNvPr>
          <p:cNvSpPr>
            <a:spLocks noGrp="1"/>
          </p:cNvSpPr>
          <p:nvPr>
            <p:ph type="body" sz="quarter" idx="28" hasCustomPrompt="1"/>
          </p:nvPr>
        </p:nvSpPr>
        <p:spPr bwMode="gray">
          <a:xfrm>
            <a:off x="7156451"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3" name="Text Placeholder 42">
            <a:extLst>
              <a:ext uri="{FF2B5EF4-FFF2-40B4-BE49-F238E27FC236}">
                <a16:creationId xmlns:a16="http://schemas.microsoft.com/office/drawing/2014/main" id="{38351D23-3D63-491B-8857-2F724767C255}"/>
              </a:ext>
            </a:extLst>
          </p:cNvPr>
          <p:cNvSpPr>
            <a:spLocks noGrp="1"/>
          </p:cNvSpPr>
          <p:nvPr>
            <p:ph type="body" sz="quarter" idx="29" hasCustomPrompt="1"/>
          </p:nvPr>
        </p:nvSpPr>
        <p:spPr bwMode="gray">
          <a:xfrm>
            <a:off x="8832850" y="273373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5" name="Text Placeholder 44">
            <a:extLst>
              <a:ext uri="{FF2B5EF4-FFF2-40B4-BE49-F238E27FC236}">
                <a16:creationId xmlns:a16="http://schemas.microsoft.com/office/drawing/2014/main" id="{2675083F-C70D-457F-AFE5-17AD2E1B6BA2}"/>
              </a:ext>
            </a:extLst>
          </p:cNvPr>
          <p:cNvSpPr>
            <a:spLocks noGrp="1"/>
          </p:cNvSpPr>
          <p:nvPr>
            <p:ph type="body" sz="quarter" idx="30" hasCustomPrompt="1"/>
          </p:nvPr>
        </p:nvSpPr>
        <p:spPr bwMode="gray">
          <a:xfrm>
            <a:off x="431800"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7" name="Text Placeholder 46">
            <a:extLst>
              <a:ext uri="{FF2B5EF4-FFF2-40B4-BE49-F238E27FC236}">
                <a16:creationId xmlns:a16="http://schemas.microsoft.com/office/drawing/2014/main" id="{5B328946-09F9-4336-90CE-21550A94B5F1}"/>
              </a:ext>
            </a:extLst>
          </p:cNvPr>
          <p:cNvSpPr>
            <a:spLocks noGrp="1"/>
          </p:cNvSpPr>
          <p:nvPr>
            <p:ph type="body" sz="quarter" idx="31" hasCustomPrompt="1"/>
          </p:nvPr>
        </p:nvSpPr>
        <p:spPr bwMode="gray">
          <a:xfrm>
            <a:off x="2106600"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49" name="Text Placeholder 48">
            <a:extLst>
              <a:ext uri="{FF2B5EF4-FFF2-40B4-BE49-F238E27FC236}">
                <a16:creationId xmlns:a16="http://schemas.microsoft.com/office/drawing/2014/main" id="{C48AAE3A-3DE9-43FC-B1BE-F529D0E16E60}"/>
              </a:ext>
            </a:extLst>
          </p:cNvPr>
          <p:cNvSpPr>
            <a:spLocks noGrp="1"/>
          </p:cNvSpPr>
          <p:nvPr>
            <p:ph type="body" sz="quarter" idx="32" hasCustomPrompt="1"/>
          </p:nvPr>
        </p:nvSpPr>
        <p:spPr bwMode="gray">
          <a:xfrm>
            <a:off x="3784600"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51" name="Text Placeholder 50">
            <a:extLst>
              <a:ext uri="{FF2B5EF4-FFF2-40B4-BE49-F238E27FC236}">
                <a16:creationId xmlns:a16="http://schemas.microsoft.com/office/drawing/2014/main" id="{D0AFD85D-1D42-4716-8250-03DF14EB5C64}"/>
              </a:ext>
            </a:extLst>
          </p:cNvPr>
          <p:cNvSpPr>
            <a:spLocks noGrp="1"/>
          </p:cNvSpPr>
          <p:nvPr>
            <p:ph type="body" sz="quarter" idx="33" hasCustomPrompt="1"/>
          </p:nvPr>
        </p:nvSpPr>
        <p:spPr bwMode="gray">
          <a:xfrm>
            <a:off x="5480050"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53" name="Text Placeholder 52">
            <a:extLst>
              <a:ext uri="{FF2B5EF4-FFF2-40B4-BE49-F238E27FC236}">
                <a16:creationId xmlns:a16="http://schemas.microsoft.com/office/drawing/2014/main" id="{714A942C-5853-4E46-9236-C9478A282F9D}"/>
              </a:ext>
            </a:extLst>
          </p:cNvPr>
          <p:cNvSpPr>
            <a:spLocks noGrp="1"/>
          </p:cNvSpPr>
          <p:nvPr>
            <p:ph type="body" sz="quarter" idx="34" hasCustomPrompt="1"/>
          </p:nvPr>
        </p:nvSpPr>
        <p:spPr bwMode="gray">
          <a:xfrm>
            <a:off x="7156451"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
        <p:nvSpPr>
          <p:cNvPr id="55" name="Text Placeholder 54">
            <a:extLst>
              <a:ext uri="{FF2B5EF4-FFF2-40B4-BE49-F238E27FC236}">
                <a16:creationId xmlns:a16="http://schemas.microsoft.com/office/drawing/2014/main" id="{2A57B83C-8ADF-4978-B760-96F6DC4BADDD}"/>
              </a:ext>
            </a:extLst>
          </p:cNvPr>
          <p:cNvSpPr>
            <a:spLocks noGrp="1"/>
          </p:cNvSpPr>
          <p:nvPr>
            <p:ph type="body" sz="quarter" idx="35" hasCustomPrompt="1"/>
          </p:nvPr>
        </p:nvSpPr>
        <p:spPr bwMode="gray">
          <a:xfrm>
            <a:off x="8832824" y="4696188"/>
            <a:ext cx="1425600" cy="360000"/>
          </a:xfrm>
        </p:spPr>
        <p:txBody>
          <a:bodyPr/>
          <a:lstStyle>
            <a:lvl1pPr rtl="0">
              <a:lnSpc>
                <a:spcPct val="100000"/>
              </a:lnSpc>
              <a:spcBef>
                <a:spcPts val="0"/>
              </a:spcBef>
              <a:defRPr sz="800" b="1"/>
            </a:lvl1pPr>
            <a:lvl2pPr marL="0" indent="0" rtl="0">
              <a:lnSpc>
                <a:spcPct val="100000"/>
              </a:lnSpc>
              <a:spcBef>
                <a:spcPts val="0"/>
              </a:spcBef>
              <a:buFont typeface="Arial" panose="020B0604020202020204" pitchFamily="34" charset="0"/>
              <a:buNone/>
              <a:defRPr sz="800"/>
            </a:lvl2pPr>
          </a:lstStyle>
          <a:p>
            <a:pPr lvl="0"/>
            <a:r>
              <a:rPr lang="en-US"/>
              <a:t>Name Surname</a:t>
            </a:r>
          </a:p>
          <a:p>
            <a:pPr lvl="1"/>
            <a:r>
              <a:rPr lang="en-US"/>
              <a:t>Job title</a:t>
            </a:r>
          </a:p>
        </p:txBody>
      </p:sp>
    </p:spTree>
    <p:extLst>
      <p:ext uri="{BB962C8B-B14F-4D97-AF65-F5344CB8AC3E}">
        <p14:creationId xmlns:p14="http://schemas.microsoft.com/office/powerpoint/2010/main" val="2167546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ject team detail whit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95E38DB-91B2-40CE-9051-3A618A2981BC}"/>
              </a:ext>
            </a:extLst>
          </p:cNvPr>
          <p:cNvGraphicFramePr>
            <a:graphicFrameLocks noChangeAspect="1"/>
          </p:cNvGraphicFramePr>
          <p:nvPr userDrawn="1">
            <p:custDataLst>
              <p:tags r:id="rId1"/>
            </p:custDataLst>
            <p:extLst>
              <p:ext uri="{D42A27DB-BD31-4B8C-83A1-F6EECF244321}">
                <p14:modId xmlns:p14="http://schemas.microsoft.com/office/powerpoint/2010/main" val="1889184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995E38DB-91B2-40CE-9051-3A618A2981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43F5BC4-C5C4-41C4-A3E5-A472CE5CE8F6}"/>
              </a:ext>
            </a:extLst>
          </p:cNvPr>
          <p:cNvSpPr>
            <a:spLocks noGrp="1"/>
          </p:cNvSpPr>
          <p:nvPr>
            <p:ph type="title" hasCustomPrompt="1"/>
          </p:nvPr>
        </p:nvSpPr>
        <p:spPr bwMode="gray">
          <a:xfrm>
            <a:off x="431800" y="433388"/>
            <a:ext cx="9826625" cy="548740"/>
          </a:xfrm>
        </p:spPr>
        <p:txBody>
          <a:bodyPr vert="horz"/>
          <a:lstStyle>
            <a:lvl1pPr rtl="0">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FB3ABBEC-0719-4516-AE3C-C635C48E8F9A}"/>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BDDD3285-2054-411B-80EA-A0324EE72AE5}"/>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9" name="Picture Placeholder 8">
            <a:extLst>
              <a:ext uri="{FF2B5EF4-FFF2-40B4-BE49-F238E27FC236}">
                <a16:creationId xmlns:a16="http://schemas.microsoft.com/office/drawing/2014/main" id="{660127CA-B51D-43F6-90AE-ED046D210601}"/>
              </a:ext>
            </a:extLst>
          </p:cNvPr>
          <p:cNvSpPr>
            <a:spLocks noGrp="1"/>
          </p:cNvSpPr>
          <p:nvPr>
            <p:ph type="pic" sz="quarter" idx="12" hasCustomPrompt="1"/>
          </p:nvPr>
        </p:nvSpPr>
        <p:spPr bwMode="gray">
          <a:xfrm>
            <a:off x="431800" y="1455738"/>
            <a:ext cx="1980000" cy="1980000"/>
          </a:xfrm>
          <a:prstGeom prst="rect">
            <a:avLst/>
          </a:prstGeo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41E02D27-A4A3-4875-B8D2-4E987AFD9362}"/>
              </a:ext>
            </a:extLst>
          </p:cNvPr>
          <p:cNvSpPr>
            <a:spLocks noGrp="1"/>
          </p:cNvSpPr>
          <p:nvPr>
            <p:ph type="pic" sz="quarter" idx="13" hasCustomPrompt="1"/>
          </p:nvPr>
        </p:nvSpPr>
        <p:spPr bwMode="gray">
          <a:xfrm>
            <a:off x="2945650" y="1455738"/>
            <a:ext cx="1980000" cy="1980000"/>
          </a:xfrm>
          <a:prstGeom prst="rect">
            <a:avLst/>
          </a:prstGeo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8920F173-ECDD-4D05-885B-0156EF48FE67}"/>
              </a:ext>
            </a:extLst>
          </p:cNvPr>
          <p:cNvSpPr>
            <a:spLocks noGrp="1"/>
          </p:cNvSpPr>
          <p:nvPr>
            <p:ph type="pic" sz="quarter" idx="14" hasCustomPrompt="1"/>
          </p:nvPr>
        </p:nvSpPr>
        <p:spPr bwMode="gray">
          <a:xfrm>
            <a:off x="5480050" y="1455738"/>
            <a:ext cx="1980000" cy="1980000"/>
          </a:xfrm>
          <a:prstGeom prst="rect">
            <a:avLst/>
          </a:prstGeom>
          <a:solidFill>
            <a:schemeClr val="bg1"/>
          </a:solidFill>
        </p:spPr>
        <p:txBody>
          <a:bodyPr/>
          <a:lstStyle>
            <a:lvl1pPr rtl="0">
              <a:defRPr/>
            </a:lvl1pPr>
          </a:lstStyle>
          <a:p>
            <a:r>
              <a:rPr lang="en-US"/>
              <a:t> </a:t>
            </a:r>
          </a:p>
        </p:txBody>
      </p:sp>
      <p:sp>
        <p:nvSpPr>
          <p:cNvPr id="15" name="Picture Placeholder 14">
            <a:extLst>
              <a:ext uri="{FF2B5EF4-FFF2-40B4-BE49-F238E27FC236}">
                <a16:creationId xmlns:a16="http://schemas.microsoft.com/office/drawing/2014/main" id="{6DA52DEA-0680-4AFE-88D4-D05234A435DB}"/>
              </a:ext>
            </a:extLst>
          </p:cNvPr>
          <p:cNvSpPr>
            <a:spLocks noGrp="1"/>
          </p:cNvSpPr>
          <p:nvPr>
            <p:ph type="pic" sz="quarter" idx="15" hasCustomPrompt="1"/>
          </p:nvPr>
        </p:nvSpPr>
        <p:spPr bwMode="gray">
          <a:xfrm>
            <a:off x="7984736" y="1455738"/>
            <a:ext cx="1980000" cy="1980000"/>
          </a:xfrm>
          <a:prstGeom prst="rect">
            <a:avLst/>
          </a:prstGeom>
          <a:solidFill>
            <a:schemeClr val="bg1"/>
          </a:solidFill>
        </p:spPr>
        <p:txBody>
          <a:bodyPr/>
          <a:lstStyle>
            <a:lvl1pPr rtl="0">
              <a:defRPr/>
            </a:lvl1pPr>
          </a:lstStyle>
          <a:p>
            <a:r>
              <a:rPr lang="en-US"/>
              <a:t> </a:t>
            </a:r>
          </a:p>
        </p:txBody>
      </p:sp>
      <p:sp>
        <p:nvSpPr>
          <p:cNvPr id="33" name="Text Placeholder 32">
            <a:extLst>
              <a:ext uri="{FF2B5EF4-FFF2-40B4-BE49-F238E27FC236}">
                <a16:creationId xmlns:a16="http://schemas.microsoft.com/office/drawing/2014/main" id="{90D0939E-2E36-4F83-A423-777FAD91F771}"/>
              </a:ext>
            </a:extLst>
          </p:cNvPr>
          <p:cNvSpPr>
            <a:spLocks noGrp="1"/>
          </p:cNvSpPr>
          <p:nvPr>
            <p:ph type="body" sz="quarter" idx="24" hasCustomPrompt="1"/>
          </p:nvPr>
        </p:nvSpPr>
        <p:spPr bwMode="gray">
          <a:xfrm>
            <a:off x="431799" y="3804490"/>
            <a:ext cx="2264525" cy="1251698"/>
          </a:xfrm>
        </p:spPr>
        <p:txBody>
          <a:bodyPr/>
          <a:lstStyle>
            <a:lvl1pPr rtl="0">
              <a:lnSpc>
                <a:spcPct val="130000"/>
              </a:lnSpc>
              <a:spcBef>
                <a:spcPts val="0"/>
              </a:spcBef>
              <a:defRPr sz="1100" b="1"/>
            </a:lvl1pPr>
            <a:lvl2pPr marL="0" indent="0" rtl="0">
              <a:lnSpc>
                <a:spcPct val="130000"/>
              </a:lnSpc>
              <a:spcBef>
                <a:spcPts val="0"/>
              </a:spcBef>
              <a:buFont typeface="Arial" panose="020B0604020202020204" pitchFamily="34" charset="0"/>
              <a:buNone/>
              <a:defRPr sz="1100"/>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5" name="Text Placeholder 34">
            <a:extLst>
              <a:ext uri="{FF2B5EF4-FFF2-40B4-BE49-F238E27FC236}">
                <a16:creationId xmlns:a16="http://schemas.microsoft.com/office/drawing/2014/main" id="{73A5F70F-3B01-4F76-A928-2F8F858D7C6E}"/>
              </a:ext>
            </a:extLst>
          </p:cNvPr>
          <p:cNvSpPr>
            <a:spLocks noGrp="1"/>
          </p:cNvSpPr>
          <p:nvPr>
            <p:ph type="body" sz="quarter" idx="25" hasCustomPrompt="1"/>
          </p:nvPr>
        </p:nvSpPr>
        <p:spPr bwMode="gray">
          <a:xfrm>
            <a:off x="2945649" y="3804490"/>
            <a:ext cx="2264525" cy="1251698"/>
          </a:xfrm>
        </p:spPr>
        <p:txBody>
          <a:bodyPr/>
          <a:lstStyle>
            <a:lvl1pPr rtl="0">
              <a:lnSpc>
                <a:spcPct val="130000"/>
              </a:lnSpc>
              <a:spcBef>
                <a:spcPts val="0"/>
              </a:spcBef>
              <a:defRPr sz="1100" b="1"/>
            </a:lvl1pPr>
            <a:lvl2pPr marL="0" indent="0" rtl="0">
              <a:lnSpc>
                <a:spcPct val="130000"/>
              </a:lnSpc>
              <a:spcBef>
                <a:spcPts val="0"/>
              </a:spcBef>
              <a:buFont typeface="Arial" panose="020B0604020202020204" pitchFamily="34" charset="0"/>
              <a:buNone/>
              <a:defRPr sz="1100"/>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7" name="Text Placeholder 36">
            <a:extLst>
              <a:ext uri="{FF2B5EF4-FFF2-40B4-BE49-F238E27FC236}">
                <a16:creationId xmlns:a16="http://schemas.microsoft.com/office/drawing/2014/main" id="{54DC0C86-29A9-43B0-A634-D16E053D89F6}"/>
              </a:ext>
            </a:extLst>
          </p:cNvPr>
          <p:cNvSpPr>
            <a:spLocks noGrp="1"/>
          </p:cNvSpPr>
          <p:nvPr>
            <p:ph type="body" sz="quarter" idx="26" hasCustomPrompt="1"/>
          </p:nvPr>
        </p:nvSpPr>
        <p:spPr bwMode="gray">
          <a:xfrm>
            <a:off x="5480049" y="3804490"/>
            <a:ext cx="2264525" cy="1251698"/>
          </a:xfrm>
        </p:spPr>
        <p:txBody>
          <a:bodyPr/>
          <a:lstStyle>
            <a:lvl1pPr rtl="0">
              <a:lnSpc>
                <a:spcPct val="130000"/>
              </a:lnSpc>
              <a:spcBef>
                <a:spcPts val="0"/>
              </a:spcBef>
              <a:defRPr sz="1100" b="1"/>
            </a:lvl1pPr>
            <a:lvl2pPr marL="0" indent="0" rtl="0">
              <a:lnSpc>
                <a:spcPct val="130000"/>
              </a:lnSpc>
              <a:spcBef>
                <a:spcPts val="0"/>
              </a:spcBef>
              <a:buFont typeface="Arial" panose="020B0604020202020204" pitchFamily="34" charset="0"/>
              <a:buNone/>
              <a:defRPr sz="1100"/>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9" name="Text Placeholder 38">
            <a:extLst>
              <a:ext uri="{FF2B5EF4-FFF2-40B4-BE49-F238E27FC236}">
                <a16:creationId xmlns:a16="http://schemas.microsoft.com/office/drawing/2014/main" id="{BE0DED75-C447-47CD-8166-F33F858B62B9}"/>
              </a:ext>
            </a:extLst>
          </p:cNvPr>
          <p:cNvSpPr>
            <a:spLocks noGrp="1"/>
          </p:cNvSpPr>
          <p:nvPr>
            <p:ph type="body" sz="quarter" idx="27" hasCustomPrompt="1"/>
          </p:nvPr>
        </p:nvSpPr>
        <p:spPr bwMode="gray">
          <a:xfrm>
            <a:off x="7984735" y="3804490"/>
            <a:ext cx="2264525" cy="1251698"/>
          </a:xfrm>
        </p:spPr>
        <p:txBody>
          <a:bodyPr/>
          <a:lstStyle>
            <a:lvl1pPr rtl="0">
              <a:lnSpc>
                <a:spcPct val="130000"/>
              </a:lnSpc>
              <a:spcBef>
                <a:spcPts val="0"/>
              </a:spcBef>
              <a:defRPr sz="1100" b="1"/>
            </a:lvl1pPr>
            <a:lvl2pPr marL="0" indent="0" rtl="0">
              <a:lnSpc>
                <a:spcPct val="130000"/>
              </a:lnSpc>
              <a:spcBef>
                <a:spcPts val="0"/>
              </a:spcBef>
              <a:buFont typeface="Arial" panose="020B0604020202020204" pitchFamily="34" charset="0"/>
              <a:buNone/>
              <a:defRPr sz="1100"/>
            </a:lvl2pPr>
          </a:lstStyle>
          <a:p>
            <a:pPr lvl="0"/>
            <a:r>
              <a:rPr lang="en-US"/>
              <a:t>Name Surname</a:t>
            </a:r>
          </a:p>
          <a:p>
            <a:pPr lvl="1"/>
            <a:r>
              <a:rPr lang="en-US"/>
              <a:t>Job title</a:t>
            </a:r>
            <a:br>
              <a:rPr lang="en-US"/>
            </a:br>
            <a:r>
              <a:rPr lang="en-US"/>
              <a:t>E-mail address</a:t>
            </a:r>
            <a:br>
              <a:rPr lang="en-US"/>
            </a:br>
            <a:r>
              <a:rPr lang="en-US"/>
              <a:t>Telephone number</a:t>
            </a:r>
          </a:p>
        </p:txBody>
      </p:sp>
    </p:spTree>
    <p:extLst>
      <p:ext uri="{BB962C8B-B14F-4D97-AF65-F5344CB8AC3E}">
        <p14:creationId xmlns:p14="http://schemas.microsoft.com/office/powerpoint/2010/main" val="16860509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ject team detail midnight blue">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0C1CCF50-6F56-4FBE-B1E9-F2F406DC848C}"/>
              </a:ext>
            </a:extLst>
          </p:cNvPr>
          <p:cNvGraphicFramePr>
            <a:graphicFrameLocks noChangeAspect="1"/>
          </p:cNvGraphicFramePr>
          <p:nvPr userDrawn="1">
            <p:custDataLst>
              <p:tags r:id="rId1"/>
            </p:custDataLst>
            <p:extLst>
              <p:ext uri="{D42A27DB-BD31-4B8C-83A1-F6EECF244321}">
                <p14:modId xmlns:p14="http://schemas.microsoft.com/office/powerpoint/2010/main" val="3528829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7" name="Objekt 6" hidden="1">
                        <a:extLst>
                          <a:ext uri="{FF2B5EF4-FFF2-40B4-BE49-F238E27FC236}">
                            <a16:creationId xmlns:a16="http://schemas.microsoft.com/office/drawing/2014/main" id="{0C1CCF50-6F56-4FBE-B1E9-F2F406DC84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16102B61-3FD9-4595-B1A4-5201FB3E3F62}"/>
              </a:ext>
            </a:extLst>
          </p:cNvPr>
          <p:cNvSpPr/>
          <p:nvPr userDrawn="1"/>
        </p:nvSpPr>
        <p:spPr bwMode="gray">
          <a:xfrm>
            <a:off x="-1" y="-1"/>
            <a:ext cx="10691814" cy="5991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443F5BC4-C5C4-41C4-A3E5-A472CE5CE8F6}"/>
              </a:ext>
            </a:extLst>
          </p:cNvPr>
          <p:cNvSpPr>
            <a:spLocks noGrp="1"/>
          </p:cNvSpPr>
          <p:nvPr>
            <p:ph type="title" hasCustomPrompt="1"/>
          </p:nvPr>
        </p:nvSpPr>
        <p:spPr bwMode="gray">
          <a:xfrm>
            <a:off x="431800" y="433388"/>
            <a:ext cx="9826625" cy="548740"/>
          </a:xfrm>
        </p:spPr>
        <p:txBody>
          <a:bodyPr vert="horz"/>
          <a:lstStyle>
            <a:lvl1pPr rtl="0">
              <a:defRPr>
                <a:solidFill>
                  <a:schemeClr val="bg2"/>
                </a:solidFill>
              </a:defRPr>
            </a:lvl1pPr>
          </a:lstStyle>
          <a:p>
            <a:r>
              <a:rPr lang="en-US"/>
              <a:t>Headline, Poppins Regular, 16pt</a:t>
            </a:r>
            <a:br>
              <a:rPr lang="en-US"/>
            </a:br>
            <a:r>
              <a:rPr lang="en-US"/>
              <a:t>Subheading, Poppins Light, 16pt</a:t>
            </a:r>
          </a:p>
        </p:txBody>
      </p:sp>
      <p:sp>
        <p:nvSpPr>
          <p:cNvPr id="3" name="Footer Placeholder 2">
            <a:extLst>
              <a:ext uri="{FF2B5EF4-FFF2-40B4-BE49-F238E27FC236}">
                <a16:creationId xmlns:a16="http://schemas.microsoft.com/office/drawing/2014/main" id="{FB3ABBEC-0719-4516-AE3C-C635C48E8F9A}"/>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BDDD3285-2054-411B-80EA-A0324EE72AE5}"/>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9" name="Picture Placeholder 8">
            <a:extLst>
              <a:ext uri="{FF2B5EF4-FFF2-40B4-BE49-F238E27FC236}">
                <a16:creationId xmlns:a16="http://schemas.microsoft.com/office/drawing/2014/main" id="{660127CA-B51D-43F6-90AE-ED046D210601}"/>
              </a:ext>
            </a:extLst>
          </p:cNvPr>
          <p:cNvSpPr>
            <a:spLocks noGrp="1"/>
          </p:cNvSpPr>
          <p:nvPr>
            <p:ph type="pic" sz="quarter" idx="12" hasCustomPrompt="1"/>
          </p:nvPr>
        </p:nvSpPr>
        <p:spPr bwMode="gray">
          <a:xfrm>
            <a:off x="431800" y="1455738"/>
            <a:ext cx="1980000" cy="1980000"/>
          </a:xfrm>
          <a:prstGeom prst="rect">
            <a:avLst/>
          </a:prstGeom>
          <a:solidFill>
            <a:schemeClr val="bg1"/>
          </a:solidFill>
        </p:spPr>
        <p:txBody>
          <a:bodyPr/>
          <a:lstStyle>
            <a:lvl1pPr rtl="0">
              <a:defRPr/>
            </a:lvl1pPr>
          </a:lstStyle>
          <a:p>
            <a:r>
              <a:rPr lang="en-US"/>
              <a:t> </a:t>
            </a:r>
          </a:p>
        </p:txBody>
      </p:sp>
      <p:sp>
        <p:nvSpPr>
          <p:cNvPr id="11" name="Picture Placeholder 10">
            <a:extLst>
              <a:ext uri="{FF2B5EF4-FFF2-40B4-BE49-F238E27FC236}">
                <a16:creationId xmlns:a16="http://schemas.microsoft.com/office/drawing/2014/main" id="{41E02D27-A4A3-4875-B8D2-4E987AFD9362}"/>
              </a:ext>
            </a:extLst>
          </p:cNvPr>
          <p:cNvSpPr>
            <a:spLocks noGrp="1"/>
          </p:cNvSpPr>
          <p:nvPr>
            <p:ph type="pic" sz="quarter" idx="13" hasCustomPrompt="1"/>
          </p:nvPr>
        </p:nvSpPr>
        <p:spPr bwMode="gray">
          <a:xfrm>
            <a:off x="2945650" y="1455738"/>
            <a:ext cx="1980000" cy="1980000"/>
          </a:xfrm>
          <a:prstGeom prst="rect">
            <a:avLst/>
          </a:prstGeom>
          <a:solidFill>
            <a:schemeClr val="bg1"/>
          </a:solidFill>
        </p:spPr>
        <p:txBody>
          <a:bodyPr/>
          <a:lstStyle>
            <a:lvl1pPr rtl="0">
              <a:defRPr/>
            </a:lvl1pPr>
          </a:lstStyle>
          <a:p>
            <a:r>
              <a:rPr lang="en-US"/>
              <a:t> </a:t>
            </a:r>
          </a:p>
        </p:txBody>
      </p:sp>
      <p:sp>
        <p:nvSpPr>
          <p:cNvPr id="13" name="Picture Placeholder 12">
            <a:extLst>
              <a:ext uri="{FF2B5EF4-FFF2-40B4-BE49-F238E27FC236}">
                <a16:creationId xmlns:a16="http://schemas.microsoft.com/office/drawing/2014/main" id="{8920F173-ECDD-4D05-885B-0156EF48FE67}"/>
              </a:ext>
            </a:extLst>
          </p:cNvPr>
          <p:cNvSpPr>
            <a:spLocks noGrp="1"/>
          </p:cNvSpPr>
          <p:nvPr>
            <p:ph type="pic" sz="quarter" idx="14" hasCustomPrompt="1"/>
          </p:nvPr>
        </p:nvSpPr>
        <p:spPr bwMode="gray">
          <a:xfrm>
            <a:off x="5480050" y="1455738"/>
            <a:ext cx="1980000" cy="1980000"/>
          </a:xfrm>
          <a:prstGeom prst="rect">
            <a:avLst/>
          </a:prstGeom>
          <a:solidFill>
            <a:schemeClr val="bg1"/>
          </a:solidFill>
        </p:spPr>
        <p:txBody>
          <a:bodyPr/>
          <a:lstStyle>
            <a:lvl1pPr rtl="0">
              <a:defRPr/>
            </a:lvl1pPr>
          </a:lstStyle>
          <a:p>
            <a:r>
              <a:rPr lang="en-US"/>
              <a:t> </a:t>
            </a:r>
          </a:p>
        </p:txBody>
      </p:sp>
      <p:sp>
        <p:nvSpPr>
          <p:cNvPr id="15" name="Picture Placeholder 14">
            <a:extLst>
              <a:ext uri="{FF2B5EF4-FFF2-40B4-BE49-F238E27FC236}">
                <a16:creationId xmlns:a16="http://schemas.microsoft.com/office/drawing/2014/main" id="{6DA52DEA-0680-4AFE-88D4-D05234A435DB}"/>
              </a:ext>
            </a:extLst>
          </p:cNvPr>
          <p:cNvSpPr>
            <a:spLocks noGrp="1"/>
          </p:cNvSpPr>
          <p:nvPr>
            <p:ph type="pic" sz="quarter" idx="15" hasCustomPrompt="1"/>
          </p:nvPr>
        </p:nvSpPr>
        <p:spPr bwMode="gray">
          <a:xfrm>
            <a:off x="7984736" y="1455738"/>
            <a:ext cx="1980000" cy="1980000"/>
          </a:xfrm>
          <a:prstGeom prst="rect">
            <a:avLst/>
          </a:prstGeom>
          <a:solidFill>
            <a:schemeClr val="bg1"/>
          </a:solidFill>
        </p:spPr>
        <p:txBody>
          <a:bodyPr/>
          <a:lstStyle>
            <a:lvl1pPr rtl="0">
              <a:defRPr/>
            </a:lvl1pPr>
          </a:lstStyle>
          <a:p>
            <a:r>
              <a:rPr lang="en-US"/>
              <a:t> </a:t>
            </a:r>
          </a:p>
        </p:txBody>
      </p:sp>
      <p:sp>
        <p:nvSpPr>
          <p:cNvPr id="33" name="Text Placeholder 32">
            <a:extLst>
              <a:ext uri="{FF2B5EF4-FFF2-40B4-BE49-F238E27FC236}">
                <a16:creationId xmlns:a16="http://schemas.microsoft.com/office/drawing/2014/main" id="{90D0939E-2E36-4F83-A423-777FAD91F771}"/>
              </a:ext>
            </a:extLst>
          </p:cNvPr>
          <p:cNvSpPr>
            <a:spLocks noGrp="1"/>
          </p:cNvSpPr>
          <p:nvPr>
            <p:ph type="body" sz="quarter" idx="24" hasCustomPrompt="1"/>
          </p:nvPr>
        </p:nvSpPr>
        <p:spPr bwMode="gray">
          <a:xfrm>
            <a:off x="431799" y="3804490"/>
            <a:ext cx="2264525" cy="1251698"/>
          </a:xfrm>
        </p:spPr>
        <p:txBody>
          <a:bodyPr/>
          <a:lstStyle>
            <a:lvl1pPr rtl="0">
              <a:lnSpc>
                <a:spcPct val="130000"/>
              </a:lnSpc>
              <a:spcBef>
                <a:spcPts val="0"/>
              </a:spcBef>
              <a:defRPr sz="1100" b="1">
                <a:solidFill>
                  <a:schemeClr val="bg2"/>
                </a:solidFill>
              </a:defRPr>
            </a:lvl1pPr>
            <a:lvl2pPr marL="0" indent="0" rtl="0">
              <a:lnSpc>
                <a:spcPct val="130000"/>
              </a:lnSpc>
              <a:spcBef>
                <a:spcPts val="0"/>
              </a:spcBef>
              <a:buFont typeface="Arial" panose="020B0604020202020204" pitchFamily="34" charset="0"/>
              <a:buNone/>
              <a:defRPr sz="1100">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5" name="Text Placeholder 34">
            <a:extLst>
              <a:ext uri="{FF2B5EF4-FFF2-40B4-BE49-F238E27FC236}">
                <a16:creationId xmlns:a16="http://schemas.microsoft.com/office/drawing/2014/main" id="{73A5F70F-3B01-4F76-A928-2F8F858D7C6E}"/>
              </a:ext>
            </a:extLst>
          </p:cNvPr>
          <p:cNvSpPr>
            <a:spLocks noGrp="1"/>
          </p:cNvSpPr>
          <p:nvPr>
            <p:ph type="body" sz="quarter" idx="25" hasCustomPrompt="1"/>
          </p:nvPr>
        </p:nvSpPr>
        <p:spPr bwMode="gray">
          <a:xfrm>
            <a:off x="2945649" y="3804490"/>
            <a:ext cx="2264525" cy="1251698"/>
          </a:xfrm>
        </p:spPr>
        <p:txBody>
          <a:bodyPr/>
          <a:lstStyle>
            <a:lvl1pPr rtl="0">
              <a:lnSpc>
                <a:spcPct val="130000"/>
              </a:lnSpc>
              <a:spcBef>
                <a:spcPts val="0"/>
              </a:spcBef>
              <a:defRPr sz="1100" b="1">
                <a:solidFill>
                  <a:schemeClr val="bg2"/>
                </a:solidFill>
              </a:defRPr>
            </a:lvl1pPr>
            <a:lvl2pPr marL="0" indent="0" rtl="0">
              <a:lnSpc>
                <a:spcPct val="130000"/>
              </a:lnSpc>
              <a:spcBef>
                <a:spcPts val="0"/>
              </a:spcBef>
              <a:buFont typeface="Arial" panose="020B0604020202020204" pitchFamily="34" charset="0"/>
              <a:buNone/>
              <a:defRPr sz="1100">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7" name="Text Placeholder 36">
            <a:extLst>
              <a:ext uri="{FF2B5EF4-FFF2-40B4-BE49-F238E27FC236}">
                <a16:creationId xmlns:a16="http://schemas.microsoft.com/office/drawing/2014/main" id="{54DC0C86-29A9-43B0-A634-D16E053D89F6}"/>
              </a:ext>
            </a:extLst>
          </p:cNvPr>
          <p:cNvSpPr>
            <a:spLocks noGrp="1"/>
          </p:cNvSpPr>
          <p:nvPr>
            <p:ph type="body" sz="quarter" idx="26" hasCustomPrompt="1"/>
          </p:nvPr>
        </p:nvSpPr>
        <p:spPr bwMode="gray">
          <a:xfrm>
            <a:off x="5480049" y="3804490"/>
            <a:ext cx="2264525" cy="1251698"/>
          </a:xfrm>
        </p:spPr>
        <p:txBody>
          <a:bodyPr/>
          <a:lstStyle>
            <a:lvl1pPr rtl="0">
              <a:lnSpc>
                <a:spcPct val="130000"/>
              </a:lnSpc>
              <a:spcBef>
                <a:spcPts val="0"/>
              </a:spcBef>
              <a:defRPr sz="1100" b="1">
                <a:solidFill>
                  <a:schemeClr val="bg2"/>
                </a:solidFill>
              </a:defRPr>
            </a:lvl1pPr>
            <a:lvl2pPr marL="0" indent="0" rtl="0">
              <a:lnSpc>
                <a:spcPct val="130000"/>
              </a:lnSpc>
              <a:spcBef>
                <a:spcPts val="0"/>
              </a:spcBef>
              <a:buFont typeface="Arial" panose="020B0604020202020204" pitchFamily="34" charset="0"/>
              <a:buNone/>
              <a:defRPr sz="1100">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sp>
        <p:nvSpPr>
          <p:cNvPr id="39" name="Text Placeholder 38">
            <a:extLst>
              <a:ext uri="{FF2B5EF4-FFF2-40B4-BE49-F238E27FC236}">
                <a16:creationId xmlns:a16="http://schemas.microsoft.com/office/drawing/2014/main" id="{BE0DED75-C447-47CD-8166-F33F858B62B9}"/>
              </a:ext>
            </a:extLst>
          </p:cNvPr>
          <p:cNvSpPr>
            <a:spLocks noGrp="1"/>
          </p:cNvSpPr>
          <p:nvPr>
            <p:ph type="body" sz="quarter" idx="27" hasCustomPrompt="1"/>
          </p:nvPr>
        </p:nvSpPr>
        <p:spPr bwMode="gray">
          <a:xfrm>
            <a:off x="7984735" y="3804490"/>
            <a:ext cx="2264525" cy="1251698"/>
          </a:xfrm>
        </p:spPr>
        <p:txBody>
          <a:bodyPr/>
          <a:lstStyle>
            <a:lvl1pPr rtl="0">
              <a:lnSpc>
                <a:spcPct val="130000"/>
              </a:lnSpc>
              <a:spcBef>
                <a:spcPts val="0"/>
              </a:spcBef>
              <a:defRPr sz="1100" b="1">
                <a:solidFill>
                  <a:schemeClr val="bg2"/>
                </a:solidFill>
              </a:defRPr>
            </a:lvl1pPr>
            <a:lvl2pPr marL="0" indent="0" rtl="0">
              <a:lnSpc>
                <a:spcPct val="130000"/>
              </a:lnSpc>
              <a:spcBef>
                <a:spcPts val="0"/>
              </a:spcBef>
              <a:buFont typeface="Arial" panose="020B0604020202020204" pitchFamily="34" charset="0"/>
              <a:buNone/>
              <a:defRPr sz="1100">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grpSp>
        <p:nvGrpSpPr>
          <p:cNvPr id="14" name="Group 13">
            <a:extLst>
              <a:ext uri="{FF2B5EF4-FFF2-40B4-BE49-F238E27FC236}">
                <a16:creationId xmlns:a16="http://schemas.microsoft.com/office/drawing/2014/main" id="{1505DF7A-0262-4A1A-91C1-0F1C3E401125}"/>
              </a:ext>
            </a:extLst>
          </p:cNvPr>
          <p:cNvGrpSpPr/>
          <p:nvPr userDrawn="1"/>
        </p:nvGrpSpPr>
        <p:grpSpPr bwMode="gray">
          <a:xfrm>
            <a:off x="438942" y="5320889"/>
            <a:ext cx="1075533" cy="260761"/>
            <a:chOff x="438942" y="5320889"/>
            <a:chExt cx="1075533" cy="260761"/>
          </a:xfrm>
          <a:solidFill>
            <a:schemeClr val="bg2"/>
          </a:solidFill>
        </p:grpSpPr>
        <p:sp>
          <p:nvSpPr>
            <p:cNvPr id="16" name="Graphic 12">
              <a:extLst>
                <a:ext uri="{FF2B5EF4-FFF2-40B4-BE49-F238E27FC236}">
                  <a16:creationId xmlns:a16="http://schemas.microsoft.com/office/drawing/2014/main" id="{C927760B-C4E0-4B20-962C-98B3CA39BB70}"/>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7" name="Graphic 12">
              <a:extLst>
                <a:ext uri="{FF2B5EF4-FFF2-40B4-BE49-F238E27FC236}">
                  <a16:creationId xmlns:a16="http://schemas.microsoft.com/office/drawing/2014/main" id="{343034A7-0B4E-44E0-8724-0CB98CE95DBD}"/>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0484028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 1">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0AF9130-FD7A-420B-9E47-D7D697F50DC5}"/>
              </a:ext>
            </a:extLst>
          </p:cNvPr>
          <p:cNvGraphicFramePr>
            <a:graphicFrameLocks noChangeAspect="1"/>
          </p:cNvGraphicFramePr>
          <p:nvPr userDrawn="1">
            <p:custDataLst>
              <p:tags r:id="rId1"/>
            </p:custDataLst>
            <p:extLst>
              <p:ext uri="{D42A27DB-BD31-4B8C-83A1-F6EECF244321}">
                <p14:modId xmlns:p14="http://schemas.microsoft.com/office/powerpoint/2010/main" val="2398895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C0AF9130-FD7A-420B-9E47-D7D697F50D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FDA90629-8464-4D7B-BB84-4E025F2850E7}"/>
              </a:ext>
            </a:extLst>
          </p:cNvPr>
          <p:cNvSpPr>
            <a:spLocks noGrp="1"/>
          </p:cNvSpPr>
          <p:nvPr>
            <p:ph type="pic" sz="quarter" idx="16" hasCustomPrompt="1"/>
          </p:nvPr>
        </p:nvSpPr>
        <p:spPr bwMode="gray">
          <a:xfrm>
            <a:off x="5345113" y="0"/>
            <a:ext cx="5351462" cy="5991225"/>
          </a:xfrm>
          <a:solidFill>
            <a:schemeClr val="bg1"/>
          </a:solidFill>
        </p:spPr>
        <p:txBody>
          <a:bodyPr/>
          <a:lstStyle>
            <a:lvl1pPr rtl="0">
              <a:defRPr/>
            </a:lvl1pPr>
          </a:lstStyle>
          <a:p>
            <a:r>
              <a:rPr lang="en-US"/>
              <a:t> </a:t>
            </a:r>
          </a:p>
        </p:txBody>
      </p:sp>
      <p:sp>
        <p:nvSpPr>
          <p:cNvPr id="14" name="Rectangle 13">
            <a:extLst>
              <a:ext uri="{FF2B5EF4-FFF2-40B4-BE49-F238E27FC236}">
                <a16:creationId xmlns:a16="http://schemas.microsoft.com/office/drawing/2014/main" id="{3C3527BF-52D3-47EA-BFEE-7216A7E836EC}"/>
              </a:ext>
            </a:extLst>
          </p:cNvPr>
          <p:cNvSpPr/>
          <p:nvPr userDrawn="1"/>
        </p:nvSpPr>
        <p:spPr bwMode="gray">
          <a:xfrm>
            <a:off x="0" y="-1"/>
            <a:ext cx="5345906" cy="5991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3F2DA782-9BC4-48DE-938C-3E1035F03B20}"/>
              </a:ext>
            </a:extLst>
          </p:cNvPr>
          <p:cNvSpPr>
            <a:spLocks noGrp="1"/>
          </p:cNvSpPr>
          <p:nvPr>
            <p:ph type="title" hasCustomPrompt="1"/>
          </p:nvPr>
        </p:nvSpPr>
        <p:spPr bwMode="gray">
          <a:xfrm>
            <a:off x="431800" y="433388"/>
            <a:ext cx="3940175" cy="548740"/>
          </a:xfrm>
        </p:spPr>
        <p:txBody>
          <a:bodyPr vert="horz"/>
          <a:lstStyle>
            <a:lvl1pPr rtl="0">
              <a:defRPr>
                <a:solidFill>
                  <a:schemeClr val="bg2"/>
                </a:solidFill>
              </a:defRPr>
            </a:lvl1pPr>
          </a:lstStyle>
          <a:p>
            <a:r>
              <a:rPr lang="en-US"/>
              <a:t>Contact</a:t>
            </a:r>
          </a:p>
        </p:txBody>
      </p:sp>
      <p:sp>
        <p:nvSpPr>
          <p:cNvPr id="3" name="Footer Placeholder 2">
            <a:extLst>
              <a:ext uri="{FF2B5EF4-FFF2-40B4-BE49-F238E27FC236}">
                <a16:creationId xmlns:a16="http://schemas.microsoft.com/office/drawing/2014/main" id="{E7196A14-F35F-43F2-AA67-62895C9A709C}"/>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74926E38-35D2-428F-996A-A9E71A9006D3}"/>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939595CE-1E2B-4788-B12A-03D9AA2012BE}"/>
              </a:ext>
            </a:extLst>
          </p:cNvPr>
          <p:cNvSpPr>
            <a:spLocks noGrp="1"/>
          </p:cNvSpPr>
          <p:nvPr>
            <p:ph type="body" sz="quarter" idx="13" hasCustomPrompt="1"/>
          </p:nvPr>
        </p:nvSpPr>
        <p:spPr bwMode="gray">
          <a:xfrm>
            <a:off x="431800" y="1455738"/>
            <a:ext cx="3940175" cy="1211262"/>
          </a:xfrm>
        </p:spPr>
        <p:txBody>
          <a:bodyPr/>
          <a:lstStyle>
            <a:lvl1pPr rtl="0">
              <a:lnSpc>
                <a:spcPct val="110000"/>
              </a:lnSpc>
              <a:spcBef>
                <a:spcPts val="0"/>
              </a:spcBef>
              <a:defRPr sz="3600">
                <a:solidFill>
                  <a:schemeClr val="bg2"/>
                </a:solidFill>
                <a:latin typeface="Poppins Light" panose="00000400000000000000" pitchFamily="2" charset="0"/>
                <a:cs typeface="Poppins Light" panose="00000400000000000000" pitchFamily="2" charset="0"/>
              </a:defRPr>
            </a:lvl1pPr>
          </a:lstStyle>
          <a:p>
            <a:pPr lvl="0"/>
            <a:r>
              <a:rPr lang="en-US"/>
              <a:t>Get in touch </a:t>
            </a:r>
            <a:br>
              <a:rPr lang="en-US"/>
            </a:br>
            <a:r>
              <a:rPr lang="en-US"/>
              <a:t>for a chat</a:t>
            </a:r>
          </a:p>
        </p:txBody>
      </p:sp>
      <p:sp>
        <p:nvSpPr>
          <p:cNvPr id="9" name="Text Placeholder 8">
            <a:extLst>
              <a:ext uri="{FF2B5EF4-FFF2-40B4-BE49-F238E27FC236}">
                <a16:creationId xmlns:a16="http://schemas.microsoft.com/office/drawing/2014/main" id="{8C8B9FFB-5ED4-44C8-B99F-52FF2435144F}"/>
              </a:ext>
            </a:extLst>
          </p:cNvPr>
          <p:cNvSpPr>
            <a:spLocks noGrp="1"/>
          </p:cNvSpPr>
          <p:nvPr>
            <p:ph type="body" sz="quarter" idx="14" hasCustomPrompt="1"/>
          </p:nvPr>
        </p:nvSpPr>
        <p:spPr bwMode="gray">
          <a:xfrm>
            <a:off x="431800" y="2705099"/>
            <a:ext cx="3940175" cy="861646"/>
          </a:xfrm>
        </p:spPr>
        <p:txBody>
          <a:bodyPr>
            <a:noAutofit/>
          </a:bodyPr>
          <a:lstStyle>
            <a:lvl1pPr rtl="0">
              <a:defRPr>
                <a:solidFill>
                  <a:schemeClr val="bg2"/>
                </a:solidFill>
              </a:defRPr>
            </a:lvl1pPr>
          </a:lstStyle>
          <a:p>
            <a:pPr lvl="0"/>
            <a:r>
              <a:rPr lang="en-US"/>
              <a:t>Insert text</a:t>
            </a:r>
          </a:p>
        </p:txBody>
      </p:sp>
      <p:sp>
        <p:nvSpPr>
          <p:cNvPr id="13" name="Text Placeholder 12">
            <a:extLst>
              <a:ext uri="{FF2B5EF4-FFF2-40B4-BE49-F238E27FC236}">
                <a16:creationId xmlns:a16="http://schemas.microsoft.com/office/drawing/2014/main" id="{0DE28722-D884-4D6C-870F-03423FC3D516}"/>
              </a:ext>
            </a:extLst>
          </p:cNvPr>
          <p:cNvSpPr>
            <a:spLocks noGrp="1"/>
          </p:cNvSpPr>
          <p:nvPr>
            <p:ph type="body" sz="quarter" idx="15" hasCustomPrompt="1"/>
          </p:nvPr>
        </p:nvSpPr>
        <p:spPr bwMode="gray">
          <a:xfrm>
            <a:off x="431799" y="3804490"/>
            <a:ext cx="3940175" cy="1251698"/>
          </a:xfrm>
        </p:spPr>
        <p:txBody>
          <a:bodyPr/>
          <a:lstStyle>
            <a:lvl1pPr rtl="0">
              <a:spcBef>
                <a:spcPts val="0"/>
              </a:spcBef>
              <a:defRPr b="1">
                <a:solidFill>
                  <a:schemeClr val="bg2"/>
                </a:solidFill>
              </a:defRPr>
            </a:lvl1pPr>
            <a:lvl2pPr marL="0" indent="0" rtl="0">
              <a:spcBef>
                <a:spcPts val="0"/>
              </a:spcBef>
              <a:buFont typeface="Arial" panose="020B0604020202020204" pitchFamily="34" charset="0"/>
              <a:buNone/>
              <a:defRPr>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grpSp>
        <p:nvGrpSpPr>
          <p:cNvPr id="15" name="Group 14">
            <a:extLst>
              <a:ext uri="{FF2B5EF4-FFF2-40B4-BE49-F238E27FC236}">
                <a16:creationId xmlns:a16="http://schemas.microsoft.com/office/drawing/2014/main" id="{18165923-168E-4598-8858-DC14D3BC3A2F}"/>
              </a:ext>
            </a:extLst>
          </p:cNvPr>
          <p:cNvGrpSpPr/>
          <p:nvPr userDrawn="1"/>
        </p:nvGrpSpPr>
        <p:grpSpPr bwMode="gray">
          <a:xfrm>
            <a:off x="438942" y="5320889"/>
            <a:ext cx="1075533" cy="260761"/>
            <a:chOff x="438942" y="5320889"/>
            <a:chExt cx="1075533" cy="260761"/>
          </a:xfrm>
          <a:solidFill>
            <a:schemeClr val="bg2"/>
          </a:solidFill>
        </p:grpSpPr>
        <p:sp>
          <p:nvSpPr>
            <p:cNvPr id="16" name="Graphic 12">
              <a:extLst>
                <a:ext uri="{FF2B5EF4-FFF2-40B4-BE49-F238E27FC236}">
                  <a16:creationId xmlns:a16="http://schemas.microsoft.com/office/drawing/2014/main" id="{E48BE335-C98E-4D4F-AE4C-4C4FBE83076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7" name="Graphic 12">
              <a:extLst>
                <a:ext uri="{FF2B5EF4-FFF2-40B4-BE49-F238E27FC236}">
                  <a16:creationId xmlns:a16="http://schemas.microsoft.com/office/drawing/2014/main" id="{27EB0137-6252-4084-BA5D-3F26388EDD4A}"/>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424076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F6A9F543-BB69-4A63-B785-B5FD956F3CF2}"/>
              </a:ext>
            </a:extLst>
          </p:cNvPr>
          <p:cNvGraphicFramePr>
            <a:graphicFrameLocks noChangeAspect="1"/>
          </p:cNvGraphicFramePr>
          <p:nvPr userDrawn="1">
            <p:custDataLst>
              <p:tags r:id="rId1"/>
            </p:custDataLst>
            <p:extLst>
              <p:ext uri="{D42A27DB-BD31-4B8C-83A1-F6EECF244321}">
                <p14:modId xmlns:p14="http://schemas.microsoft.com/office/powerpoint/2010/main" val="4198760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F6A9F543-BB69-4A63-B785-B5FD956F3C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2445DBB-91EF-4DF1-A64E-6CBA6866D3CF}"/>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hasCustomPrompt="1"/>
          </p:nvPr>
        </p:nvSpPr>
        <p:spPr bwMode="gray">
          <a:xfrm>
            <a:off x="431802" y="1455738"/>
            <a:ext cx="4483098" cy="626701"/>
          </a:xfrm>
        </p:spPr>
        <p:txBody>
          <a:bodyPr vert="horz" tIns="72000" anchor="t">
            <a:noAutofit/>
          </a:bodyPr>
          <a:lstStyle>
            <a:lvl1pPr rtl="0">
              <a:lnSpc>
                <a:spcPct val="100000"/>
              </a:lnSpc>
              <a:defRPr sz="3600">
                <a:solidFill>
                  <a:schemeClr val="bg2"/>
                </a:solidFill>
              </a:defRPr>
            </a:lvl1pPr>
          </a:lstStyle>
          <a:p>
            <a:r>
              <a:rPr lang="en-US"/>
              <a:t>Section title</a:t>
            </a:r>
          </a:p>
        </p:txBody>
      </p:sp>
      <p:sp>
        <p:nvSpPr>
          <p:cNvPr id="3" name="Text Placeholder 2"/>
          <p:cNvSpPr>
            <a:spLocks noGrp="1"/>
          </p:cNvSpPr>
          <p:nvPr>
            <p:ph type="body" idx="1" hasCustomPrompt="1"/>
          </p:nvPr>
        </p:nvSpPr>
        <p:spPr bwMode="gray">
          <a:xfrm>
            <a:off x="431801" y="2363756"/>
            <a:ext cx="4483098" cy="1107996"/>
          </a:xfrm>
        </p:spPr>
        <p:txBody>
          <a:bodyPr>
            <a:noAutofit/>
          </a:bodyPr>
          <a:lstStyle>
            <a:lvl1pPr marL="0" indent="0" rtl="0">
              <a:lnSpc>
                <a:spcPct val="100000"/>
              </a:lnSpc>
              <a:spcBef>
                <a:spcPts val="0"/>
              </a:spcBef>
              <a:buNone/>
              <a:defRPr sz="2400">
                <a:solidFill>
                  <a:schemeClr val="bg2"/>
                </a:solidFill>
                <a:latin typeface="Poppins Light" panose="00000400000000000000" pitchFamily="2" charset="0"/>
                <a:cs typeface="Poppins Light" panose="00000400000000000000" pitchFamily="2" charset="0"/>
              </a:defRPr>
            </a:lvl1pPr>
            <a:lvl2pPr marL="399410" indent="0">
              <a:buNone/>
              <a:defRPr sz="1747">
                <a:solidFill>
                  <a:schemeClr val="tx1">
                    <a:tint val="75000"/>
                  </a:schemeClr>
                </a:solidFill>
              </a:defRPr>
            </a:lvl2pPr>
            <a:lvl3pPr marL="798820" indent="0">
              <a:buNone/>
              <a:defRPr sz="1572">
                <a:solidFill>
                  <a:schemeClr val="tx1">
                    <a:tint val="75000"/>
                  </a:schemeClr>
                </a:solidFill>
              </a:defRPr>
            </a:lvl3pPr>
            <a:lvl4pPr marL="1198230" indent="0">
              <a:buNone/>
              <a:defRPr sz="1398">
                <a:solidFill>
                  <a:schemeClr val="tx1">
                    <a:tint val="75000"/>
                  </a:schemeClr>
                </a:solidFill>
              </a:defRPr>
            </a:lvl4pPr>
            <a:lvl5pPr marL="1597640" indent="0">
              <a:buNone/>
              <a:defRPr sz="1398">
                <a:solidFill>
                  <a:schemeClr val="tx1">
                    <a:tint val="75000"/>
                  </a:schemeClr>
                </a:solidFill>
              </a:defRPr>
            </a:lvl5pPr>
            <a:lvl6pPr marL="1997050" indent="0">
              <a:buNone/>
              <a:defRPr sz="1398">
                <a:solidFill>
                  <a:schemeClr val="tx1">
                    <a:tint val="75000"/>
                  </a:schemeClr>
                </a:solidFill>
              </a:defRPr>
            </a:lvl6pPr>
            <a:lvl7pPr marL="2396460" indent="0">
              <a:buNone/>
              <a:defRPr sz="1398">
                <a:solidFill>
                  <a:schemeClr val="tx1">
                    <a:tint val="75000"/>
                  </a:schemeClr>
                </a:solidFill>
              </a:defRPr>
            </a:lvl7pPr>
            <a:lvl8pPr marL="2795869" indent="0">
              <a:buNone/>
              <a:defRPr sz="1398">
                <a:solidFill>
                  <a:schemeClr val="tx1">
                    <a:tint val="75000"/>
                  </a:schemeClr>
                </a:solidFill>
              </a:defRPr>
            </a:lvl8pPr>
            <a:lvl9pPr marL="3195279" indent="0">
              <a:buNone/>
              <a:defRPr sz="1398">
                <a:solidFill>
                  <a:schemeClr val="tx1">
                    <a:tint val="75000"/>
                  </a:schemeClr>
                </a:solidFill>
              </a:defRPr>
            </a:lvl9pPr>
          </a:lstStyle>
          <a:p>
            <a:pPr lvl="0"/>
            <a:r>
              <a:rPr lang="en-US"/>
              <a:t>Subheading, </a:t>
            </a:r>
            <a:br>
              <a:rPr lang="en-US"/>
            </a:br>
            <a:r>
              <a:rPr lang="en-US"/>
              <a:t>Poppins Light, 24</a:t>
            </a:r>
          </a:p>
        </p:txBody>
      </p:sp>
      <p:sp>
        <p:nvSpPr>
          <p:cNvPr id="10" name="Text Placeholder 9">
            <a:extLst>
              <a:ext uri="{FF2B5EF4-FFF2-40B4-BE49-F238E27FC236}">
                <a16:creationId xmlns:a16="http://schemas.microsoft.com/office/drawing/2014/main" id="{82445A9D-466F-42CD-B695-2F75F0A34328}"/>
              </a:ext>
            </a:extLst>
          </p:cNvPr>
          <p:cNvSpPr>
            <a:spLocks noGrp="1"/>
          </p:cNvSpPr>
          <p:nvPr>
            <p:ph type="body" sz="quarter" idx="13" hasCustomPrompt="1"/>
          </p:nvPr>
        </p:nvSpPr>
        <p:spPr bwMode="gray">
          <a:xfrm>
            <a:off x="431800" y="433388"/>
            <a:ext cx="1423988" cy="260584"/>
          </a:xfrm>
        </p:spPr>
        <p:txBody>
          <a:bodyPr>
            <a:noAutofit/>
          </a:bodyPr>
          <a:lstStyle>
            <a:lvl1pPr rtl="0">
              <a:lnSpc>
                <a:spcPct val="110000"/>
              </a:lnSpc>
              <a:defRPr sz="1600">
                <a:solidFill>
                  <a:schemeClr val="bg2"/>
                </a:solidFill>
                <a:latin typeface="Poppins Medium" panose="00000600000000000000" pitchFamily="2" charset="0"/>
                <a:cs typeface="Poppins Medium" panose="00000600000000000000" pitchFamily="2" charset="0"/>
              </a:defRPr>
            </a:lvl1pPr>
          </a:lstStyle>
          <a:p>
            <a:pPr lvl="0"/>
            <a:r>
              <a:rPr lang="en-US"/>
              <a:t>Section 0</a:t>
            </a:r>
          </a:p>
        </p:txBody>
      </p:sp>
      <p:grpSp>
        <p:nvGrpSpPr>
          <p:cNvPr id="12" name="Group 11">
            <a:extLst>
              <a:ext uri="{FF2B5EF4-FFF2-40B4-BE49-F238E27FC236}">
                <a16:creationId xmlns:a16="http://schemas.microsoft.com/office/drawing/2014/main" id="{0AA63A26-5162-486A-970C-9CA77A97A6C4}"/>
              </a:ext>
            </a:extLst>
          </p:cNvPr>
          <p:cNvGrpSpPr/>
          <p:nvPr userDrawn="1"/>
        </p:nvGrpSpPr>
        <p:grpSpPr bwMode="gray">
          <a:xfrm>
            <a:off x="438942" y="5320889"/>
            <a:ext cx="1075533" cy="260761"/>
            <a:chOff x="438942" y="5320889"/>
            <a:chExt cx="1075533" cy="260761"/>
          </a:xfrm>
          <a:solidFill>
            <a:schemeClr val="bg2"/>
          </a:solidFill>
        </p:grpSpPr>
        <p:sp>
          <p:nvSpPr>
            <p:cNvPr id="13" name="Graphic 12">
              <a:extLst>
                <a:ext uri="{FF2B5EF4-FFF2-40B4-BE49-F238E27FC236}">
                  <a16:creationId xmlns:a16="http://schemas.microsoft.com/office/drawing/2014/main" id="{65B93322-E621-4924-8CD3-C27B1465B626}"/>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4" name="Graphic 12">
              <a:extLst>
                <a:ext uri="{FF2B5EF4-FFF2-40B4-BE49-F238E27FC236}">
                  <a16:creationId xmlns:a16="http://schemas.microsoft.com/office/drawing/2014/main" id="{EB5E4730-F93E-4D1A-B8FB-B2493C416171}"/>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9" name="Picture Placeholder 8">
            <a:extLst>
              <a:ext uri="{FF2B5EF4-FFF2-40B4-BE49-F238E27FC236}">
                <a16:creationId xmlns:a16="http://schemas.microsoft.com/office/drawing/2014/main" id="{B1ECA945-EF01-49AA-9BBE-588B98296654}"/>
              </a:ext>
            </a:extLst>
          </p:cNvPr>
          <p:cNvSpPr>
            <a:spLocks noGrp="1"/>
          </p:cNvSpPr>
          <p:nvPr>
            <p:ph type="pic" sz="quarter" idx="14" hasCustomPrompt="1"/>
          </p:nvPr>
        </p:nvSpPr>
        <p:spPr bwMode="gray">
          <a:xfrm>
            <a:off x="5345906" y="0"/>
            <a:ext cx="5345907" cy="5991226"/>
          </a:xfrm>
          <a:solidFill>
            <a:schemeClr val="bg1"/>
          </a:solidFill>
        </p:spPr>
        <p:txBody>
          <a:bodyPr/>
          <a:lstStyle>
            <a:lvl1pPr rtl="0">
              <a:defRPr/>
            </a:lvl1pPr>
          </a:lstStyle>
          <a:p>
            <a:r>
              <a:rPr lang="en-US"/>
              <a:t> </a:t>
            </a:r>
          </a:p>
        </p:txBody>
      </p:sp>
      <p:sp>
        <p:nvSpPr>
          <p:cNvPr id="6" name="Slide Number Placeholder 5"/>
          <p:cNvSpPr>
            <a:spLocks noGrp="1"/>
          </p:cNvSpPr>
          <p:nvPr>
            <p:ph type="sldNum" sz="quarter" idx="12"/>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Tree>
    <p:extLst>
      <p:ext uri="{BB962C8B-B14F-4D97-AF65-F5344CB8AC3E}">
        <p14:creationId xmlns:p14="http://schemas.microsoft.com/office/powerpoint/2010/main" val="24732409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2">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54E09DD-AA06-45A2-AD83-6234B0A08454}"/>
              </a:ext>
            </a:extLst>
          </p:cNvPr>
          <p:cNvGraphicFramePr>
            <a:graphicFrameLocks noChangeAspect="1"/>
          </p:cNvGraphicFramePr>
          <p:nvPr userDrawn="1">
            <p:custDataLst>
              <p:tags r:id="rId1"/>
            </p:custDataLst>
            <p:extLst>
              <p:ext uri="{D42A27DB-BD31-4B8C-83A1-F6EECF244321}">
                <p14:modId xmlns:p14="http://schemas.microsoft.com/office/powerpoint/2010/main" val="2176517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554E09DD-AA06-45A2-AD83-6234B0A084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1">
            <a:extLst>
              <a:ext uri="{FF2B5EF4-FFF2-40B4-BE49-F238E27FC236}">
                <a16:creationId xmlns:a16="http://schemas.microsoft.com/office/drawing/2014/main" id="{9D7BB507-6CBC-42F9-BADB-0870DCAAF3DE}"/>
              </a:ext>
            </a:extLst>
          </p:cNvPr>
          <p:cNvSpPr>
            <a:spLocks noGrp="1" noChangeAspect="1"/>
          </p:cNvSpPr>
          <p:nvPr>
            <p:ph type="pic" sz="quarter" idx="15" hasCustomPrompt="1"/>
          </p:nvPr>
        </p:nvSpPr>
        <p:spPr bwMode="gray">
          <a:xfrm>
            <a:off x="5136326" y="433388"/>
            <a:ext cx="5121345" cy="5123945"/>
          </a:xfrm>
          <a:custGeom>
            <a:avLst/>
            <a:gdLst>
              <a:gd name="connsiteX0" fmla="*/ 2554651 w 5121345"/>
              <a:gd name="connsiteY0" fmla="*/ 0 h 5123945"/>
              <a:gd name="connsiteX1" fmla="*/ 2569105 w 5121345"/>
              <a:gd name="connsiteY1" fmla="*/ 0 h 5123945"/>
              <a:gd name="connsiteX2" fmla="*/ 2729127 w 5121345"/>
              <a:gd name="connsiteY2" fmla="*/ 11210 h 5123945"/>
              <a:gd name="connsiteX3" fmla="*/ 3327089 w 5121345"/>
              <a:gd name="connsiteY3" fmla="*/ 774573 h 5123945"/>
              <a:gd name="connsiteX4" fmla="*/ 3327089 w 5121345"/>
              <a:gd name="connsiteY4" fmla="*/ 1794387 h 5123945"/>
              <a:gd name="connsiteX5" fmla="*/ 4347029 w 5121345"/>
              <a:gd name="connsiteY5" fmla="*/ 1794387 h 5123945"/>
              <a:gd name="connsiteX6" fmla="*/ 5121345 w 5121345"/>
              <a:gd name="connsiteY6" fmla="*/ 2564513 h 5123945"/>
              <a:gd name="connsiteX7" fmla="*/ 4347029 w 5121345"/>
              <a:gd name="connsiteY7" fmla="*/ 3329691 h 5123945"/>
              <a:gd name="connsiteX8" fmla="*/ 3327217 w 5121345"/>
              <a:gd name="connsiteY8" fmla="*/ 3329691 h 5123945"/>
              <a:gd name="connsiteX9" fmla="*/ 3327217 w 5121345"/>
              <a:gd name="connsiteY9" fmla="*/ 4349629 h 5123945"/>
              <a:gd name="connsiteX10" fmla="*/ 2557090 w 5121345"/>
              <a:gd name="connsiteY10" fmla="*/ 5123945 h 5123945"/>
              <a:gd name="connsiteX11" fmla="*/ 1791912 w 5121345"/>
              <a:gd name="connsiteY11" fmla="*/ 4349629 h 5123945"/>
              <a:gd name="connsiteX12" fmla="*/ 1791912 w 5121345"/>
              <a:gd name="connsiteY12" fmla="*/ 3329691 h 5123945"/>
              <a:gd name="connsiteX13" fmla="*/ 771974 w 5121345"/>
              <a:gd name="connsiteY13" fmla="*/ 3329691 h 5123945"/>
              <a:gd name="connsiteX14" fmla="*/ 9364 w 5121345"/>
              <a:gd name="connsiteY14" fmla="*/ 2728497 h 5123945"/>
              <a:gd name="connsiteX15" fmla="*/ 0 w 5121345"/>
              <a:gd name="connsiteY15" fmla="*/ 2593476 h 5123945"/>
              <a:gd name="connsiteX16" fmla="*/ 0 w 5121345"/>
              <a:gd name="connsiteY16" fmla="*/ 2526147 h 5123945"/>
              <a:gd name="connsiteX17" fmla="*/ 9338 w 5121345"/>
              <a:gd name="connsiteY17" fmla="*/ 2392470 h 5123945"/>
              <a:gd name="connsiteX18" fmla="*/ 771974 w 5121345"/>
              <a:gd name="connsiteY18" fmla="*/ 1794387 h 5123945"/>
              <a:gd name="connsiteX19" fmla="*/ 1791912 w 5121345"/>
              <a:gd name="connsiteY19" fmla="*/ 1794387 h 5123945"/>
              <a:gd name="connsiteX20" fmla="*/ 1791912 w 5121345"/>
              <a:gd name="connsiteY20" fmla="*/ 774573 h 5123945"/>
              <a:gd name="connsiteX21" fmla="*/ 1791785 w 5121345"/>
              <a:gd name="connsiteY21" fmla="*/ 774573 h 5123945"/>
              <a:gd name="connsiteX22" fmla="*/ 2393065 w 5121345"/>
              <a:gd name="connsiteY22" fmla="*/ 11210 h 51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5" h="5123945">
                <a:moveTo>
                  <a:pt x="2554651" y="0"/>
                </a:moveTo>
                <a:lnTo>
                  <a:pt x="2569105" y="0"/>
                </a:lnTo>
                <a:lnTo>
                  <a:pt x="2729127" y="11210"/>
                </a:lnTo>
                <a:cubicBezTo>
                  <a:pt x="3099480" y="66003"/>
                  <a:pt x="3327089" y="313967"/>
                  <a:pt x="3327089" y="774573"/>
                </a:cubicBezTo>
                <a:lnTo>
                  <a:pt x="3327089" y="1794387"/>
                </a:lnTo>
                <a:lnTo>
                  <a:pt x="4347029" y="1794387"/>
                </a:lnTo>
                <a:cubicBezTo>
                  <a:pt x="4872674" y="1794387"/>
                  <a:pt x="5121345" y="2091801"/>
                  <a:pt x="5121345" y="2564513"/>
                </a:cubicBezTo>
                <a:cubicBezTo>
                  <a:pt x="5121345" y="3032404"/>
                  <a:pt x="4873309" y="3329691"/>
                  <a:pt x="4347029" y="3329691"/>
                </a:cubicBezTo>
                <a:lnTo>
                  <a:pt x="3327217" y="3329691"/>
                </a:lnTo>
                <a:lnTo>
                  <a:pt x="3327217" y="4349629"/>
                </a:lnTo>
                <a:cubicBezTo>
                  <a:pt x="3327217" y="4875403"/>
                  <a:pt x="3029930" y="5123945"/>
                  <a:pt x="2557090" y="5123945"/>
                </a:cubicBezTo>
                <a:cubicBezTo>
                  <a:pt x="2089199" y="5123945"/>
                  <a:pt x="1791912" y="4876038"/>
                  <a:pt x="1791912" y="4349629"/>
                </a:cubicBezTo>
                <a:lnTo>
                  <a:pt x="1791912" y="3329691"/>
                </a:lnTo>
                <a:lnTo>
                  <a:pt x="771974" y="3329691"/>
                </a:lnTo>
                <a:cubicBezTo>
                  <a:pt x="311922" y="3329691"/>
                  <a:pt x="64125" y="3102080"/>
                  <a:pt x="9364" y="2728497"/>
                </a:cubicBezTo>
                <a:lnTo>
                  <a:pt x="0" y="2593476"/>
                </a:lnTo>
                <a:lnTo>
                  <a:pt x="0" y="2526147"/>
                </a:lnTo>
                <a:lnTo>
                  <a:pt x="9338" y="2392470"/>
                </a:lnTo>
                <a:cubicBezTo>
                  <a:pt x="63986" y="2022094"/>
                  <a:pt x="311366" y="1794387"/>
                  <a:pt x="771974" y="1794387"/>
                </a:cubicBezTo>
                <a:lnTo>
                  <a:pt x="1791912" y="1794387"/>
                </a:lnTo>
                <a:lnTo>
                  <a:pt x="1791912" y="774573"/>
                </a:lnTo>
                <a:lnTo>
                  <a:pt x="1791785" y="774573"/>
                </a:lnTo>
                <a:cubicBezTo>
                  <a:pt x="1791785" y="313967"/>
                  <a:pt x="2019396" y="66003"/>
                  <a:pt x="2393065" y="11210"/>
                </a:cubicBez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a:xfrm>
            <a:off x="431800" y="433388"/>
            <a:ext cx="3940175" cy="548740"/>
          </a:xfrm>
        </p:spPr>
        <p:txBody>
          <a:bodyPr vert="horz"/>
          <a:lstStyle>
            <a:lvl1pPr rtl="0">
              <a:defRPr>
                <a:solidFill>
                  <a:schemeClr val="tx2"/>
                </a:solidFill>
              </a:defRPr>
            </a:lvl1pPr>
          </a:lstStyle>
          <a:p>
            <a:r>
              <a:rPr lang="en-US"/>
              <a:t>Headline, Poppins Regular,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tx2"/>
                </a:solidFill>
              </a:defRPr>
            </a:lvl1pPr>
          </a:lstStyle>
          <a:p>
            <a:fld id="{A9C39F7E-FC7D-44FD-B6BC-F6BE49B3337B}" type="slidenum">
              <a:rPr lang="en-US" smtClean="0"/>
              <a:pPr/>
              <a:t>‹Nr.›</a:t>
            </a:fld>
            <a:endParaRPr lang="en-US"/>
          </a:p>
        </p:txBody>
      </p:sp>
      <p:sp>
        <p:nvSpPr>
          <p:cNvPr id="5" name="Text Placeholder 4">
            <a:extLst>
              <a:ext uri="{FF2B5EF4-FFF2-40B4-BE49-F238E27FC236}">
                <a16:creationId xmlns:a16="http://schemas.microsoft.com/office/drawing/2014/main" id="{F256B424-98FB-4DC6-874A-A3FD870F9D27}"/>
              </a:ext>
            </a:extLst>
          </p:cNvPr>
          <p:cNvSpPr>
            <a:spLocks noGrp="1"/>
          </p:cNvSpPr>
          <p:nvPr>
            <p:ph type="body" sz="quarter" idx="16"/>
          </p:nvPr>
        </p:nvSpPr>
        <p:spPr bwMode="gray">
          <a:xfrm>
            <a:off x="431800" y="1455738"/>
            <a:ext cx="3940175" cy="3600450"/>
          </a:xfrm>
        </p:spPr>
        <p:txBody>
          <a:bodyPr/>
          <a:lstStyle>
            <a:lvl1pPr rtl="0">
              <a:defRPr b="1"/>
            </a:lvl1pPr>
            <a:lvl2pPr marL="0" indent="0" rtl="0">
              <a:buFont typeface="Arial" panose="020B0604020202020204" pitchFamily="34" charset="0"/>
              <a:buNone/>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71694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act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E570FC6-DF80-4B9C-82D1-DA8F33D2CA04}"/>
              </a:ext>
            </a:extLst>
          </p:cNvPr>
          <p:cNvGraphicFramePr>
            <a:graphicFrameLocks noChangeAspect="1"/>
          </p:cNvGraphicFramePr>
          <p:nvPr userDrawn="1">
            <p:custDataLst>
              <p:tags r:id="rId1"/>
            </p:custDataLst>
            <p:extLst>
              <p:ext uri="{D42A27DB-BD31-4B8C-83A1-F6EECF244321}">
                <p14:modId xmlns:p14="http://schemas.microsoft.com/office/powerpoint/2010/main" val="14059867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9E570FC6-DF80-4B9C-82D1-DA8F33D2CA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3C3527BF-52D3-47EA-BFEE-7216A7E836EC}"/>
              </a:ext>
            </a:extLst>
          </p:cNvPr>
          <p:cNvSpPr/>
          <p:nvPr userDrawn="1"/>
        </p:nvSpPr>
        <p:spPr bwMode="gray">
          <a:xfrm>
            <a:off x="-1" y="-1"/>
            <a:ext cx="10691814" cy="5991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3F2DA782-9BC4-48DE-938C-3E1035F03B20}"/>
              </a:ext>
            </a:extLst>
          </p:cNvPr>
          <p:cNvSpPr>
            <a:spLocks noGrp="1"/>
          </p:cNvSpPr>
          <p:nvPr>
            <p:ph type="title" hasCustomPrompt="1"/>
          </p:nvPr>
        </p:nvSpPr>
        <p:spPr bwMode="gray">
          <a:xfrm>
            <a:off x="431801" y="433388"/>
            <a:ext cx="3940174" cy="548740"/>
          </a:xfrm>
        </p:spPr>
        <p:txBody>
          <a:bodyPr vert="horz"/>
          <a:lstStyle>
            <a:lvl1pPr rtl="0">
              <a:defRPr>
                <a:solidFill>
                  <a:schemeClr val="bg2"/>
                </a:solidFill>
              </a:defRPr>
            </a:lvl1pPr>
          </a:lstStyle>
          <a:p>
            <a:r>
              <a:rPr lang="en-US"/>
              <a:t>Contact</a:t>
            </a:r>
          </a:p>
        </p:txBody>
      </p:sp>
      <p:sp>
        <p:nvSpPr>
          <p:cNvPr id="7" name="Text Placeholder 6">
            <a:extLst>
              <a:ext uri="{FF2B5EF4-FFF2-40B4-BE49-F238E27FC236}">
                <a16:creationId xmlns:a16="http://schemas.microsoft.com/office/drawing/2014/main" id="{939595CE-1E2B-4788-B12A-03D9AA2012BE}"/>
              </a:ext>
            </a:extLst>
          </p:cNvPr>
          <p:cNvSpPr>
            <a:spLocks noGrp="1"/>
          </p:cNvSpPr>
          <p:nvPr>
            <p:ph type="body" sz="quarter" idx="13" hasCustomPrompt="1"/>
          </p:nvPr>
        </p:nvSpPr>
        <p:spPr bwMode="gray">
          <a:xfrm>
            <a:off x="431800" y="1455738"/>
            <a:ext cx="3940175" cy="1211262"/>
          </a:xfrm>
        </p:spPr>
        <p:txBody>
          <a:bodyPr/>
          <a:lstStyle>
            <a:lvl1pPr rtl="0">
              <a:lnSpc>
                <a:spcPct val="110000"/>
              </a:lnSpc>
              <a:spcBef>
                <a:spcPts val="0"/>
              </a:spcBef>
              <a:defRPr sz="3600">
                <a:solidFill>
                  <a:schemeClr val="bg2"/>
                </a:solidFill>
                <a:latin typeface="Poppins Light" panose="00000400000000000000" pitchFamily="2" charset="0"/>
                <a:cs typeface="Poppins Light" panose="00000400000000000000" pitchFamily="2" charset="0"/>
              </a:defRPr>
            </a:lvl1pPr>
          </a:lstStyle>
          <a:p>
            <a:pPr lvl="0"/>
            <a:r>
              <a:rPr lang="en-US"/>
              <a:t>Get in touch </a:t>
            </a:r>
            <a:br>
              <a:rPr lang="en-US"/>
            </a:br>
            <a:r>
              <a:rPr lang="en-US"/>
              <a:t>for a chat</a:t>
            </a:r>
          </a:p>
        </p:txBody>
      </p:sp>
      <p:sp>
        <p:nvSpPr>
          <p:cNvPr id="9" name="Text Placeholder 8">
            <a:extLst>
              <a:ext uri="{FF2B5EF4-FFF2-40B4-BE49-F238E27FC236}">
                <a16:creationId xmlns:a16="http://schemas.microsoft.com/office/drawing/2014/main" id="{8C8B9FFB-5ED4-44C8-B99F-52FF2435144F}"/>
              </a:ext>
            </a:extLst>
          </p:cNvPr>
          <p:cNvSpPr>
            <a:spLocks noGrp="1"/>
          </p:cNvSpPr>
          <p:nvPr>
            <p:ph type="body" sz="quarter" idx="14" hasCustomPrompt="1"/>
          </p:nvPr>
        </p:nvSpPr>
        <p:spPr bwMode="gray">
          <a:xfrm>
            <a:off x="431800" y="2705099"/>
            <a:ext cx="3940175" cy="861646"/>
          </a:xfrm>
        </p:spPr>
        <p:txBody>
          <a:bodyPr>
            <a:noAutofit/>
          </a:bodyPr>
          <a:lstStyle>
            <a:lvl1pPr rtl="0">
              <a:defRPr>
                <a:solidFill>
                  <a:schemeClr val="bg2"/>
                </a:solidFill>
              </a:defRPr>
            </a:lvl1pPr>
          </a:lstStyle>
          <a:p>
            <a:pPr lvl="0"/>
            <a:r>
              <a:rPr lang="en-US"/>
              <a:t>Insert text</a:t>
            </a:r>
          </a:p>
        </p:txBody>
      </p:sp>
      <p:sp>
        <p:nvSpPr>
          <p:cNvPr id="13" name="Text Placeholder 12">
            <a:extLst>
              <a:ext uri="{FF2B5EF4-FFF2-40B4-BE49-F238E27FC236}">
                <a16:creationId xmlns:a16="http://schemas.microsoft.com/office/drawing/2014/main" id="{0DE28722-D884-4D6C-870F-03423FC3D516}"/>
              </a:ext>
            </a:extLst>
          </p:cNvPr>
          <p:cNvSpPr>
            <a:spLocks noGrp="1"/>
          </p:cNvSpPr>
          <p:nvPr>
            <p:ph type="body" sz="quarter" idx="15" hasCustomPrompt="1"/>
          </p:nvPr>
        </p:nvSpPr>
        <p:spPr bwMode="gray">
          <a:xfrm>
            <a:off x="431799" y="3804490"/>
            <a:ext cx="3940175" cy="1251698"/>
          </a:xfrm>
        </p:spPr>
        <p:txBody>
          <a:bodyPr/>
          <a:lstStyle>
            <a:lvl1pPr rtl="0">
              <a:spcBef>
                <a:spcPts val="0"/>
              </a:spcBef>
              <a:defRPr b="1">
                <a:solidFill>
                  <a:schemeClr val="bg2"/>
                </a:solidFill>
              </a:defRPr>
            </a:lvl1pPr>
            <a:lvl2pPr marL="0" indent="0" rtl="0">
              <a:spcBef>
                <a:spcPts val="0"/>
              </a:spcBef>
              <a:buFont typeface="Arial" panose="020B0604020202020204" pitchFamily="34" charset="0"/>
              <a:buNone/>
              <a:defRPr>
                <a:solidFill>
                  <a:schemeClr val="bg2"/>
                </a:solidFill>
              </a:defRPr>
            </a:lvl2pPr>
          </a:lstStyle>
          <a:p>
            <a:pPr lvl="0"/>
            <a:r>
              <a:rPr lang="en-US"/>
              <a:t>Name Surname</a:t>
            </a:r>
          </a:p>
          <a:p>
            <a:pPr lvl="1"/>
            <a:r>
              <a:rPr lang="en-US"/>
              <a:t>Job title</a:t>
            </a:r>
            <a:br>
              <a:rPr lang="en-US"/>
            </a:br>
            <a:r>
              <a:rPr lang="en-US"/>
              <a:t>E-mail address</a:t>
            </a:r>
            <a:br>
              <a:rPr lang="en-US"/>
            </a:br>
            <a:r>
              <a:rPr lang="en-US"/>
              <a:t>Telephone number</a:t>
            </a:r>
          </a:p>
        </p:txBody>
      </p:sp>
      <p:sp>
        <p:nvSpPr>
          <p:cNvPr id="20" name="Picture Placeholder 19">
            <a:extLst>
              <a:ext uri="{FF2B5EF4-FFF2-40B4-BE49-F238E27FC236}">
                <a16:creationId xmlns:a16="http://schemas.microsoft.com/office/drawing/2014/main" id="{9E03B23D-F03A-43EA-A248-420E2458F7B2}"/>
              </a:ext>
            </a:extLst>
          </p:cNvPr>
          <p:cNvSpPr>
            <a:spLocks noGrp="1"/>
          </p:cNvSpPr>
          <p:nvPr>
            <p:ph type="pic" sz="quarter" idx="16" hasCustomPrompt="1"/>
          </p:nvPr>
        </p:nvSpPr>
        <p:spPr bwMode="gray">
          <a:xfrm>
            <a:off x="5136326" y="433389"/>
            <a:ext cx="5121345" cy="5123945"/>
          </a:xfrm>
          <a:custGeom>
            <a:avLst/>
            <a:gdLst>
              <a:gd name="connsiteX0" fmla="*/ 2554651 w 5121345"/>
              <a:gd name="connsiteY0" fmla="*/ 0 h 5123945"/>
              <a:gd name="connsiteX1" fmla="*/ 2569105 w 5121345"/>
              <a:gd name="connsiteY1" fmla="*/ 0 h 5123945"/>
              <a:gd name="connsiteX2" fmla="*/ 2729127 w 5121345"/>
              <a:gd name="connsiteY2" fmla="*/ 11210 h 5123945"/>
              <a:gd name="connsiteX3" fmla="*/ 3327089 w 5121345"/>
              <a:gd name="connsiteY3" fmla="*/ 774573 h 5123945"/>
              <a:gd name="connsiteX4" fmla="*/ 3327089 w 5121345"/>
              <a:gd name="connsiteY4" fmla="*/ 1794387 h 5123945"/>
              <a:gd name="connsiteX5" fmla="*/ 4347029 w 5121345"/>
              <a:gd name="connsiteY5" fmla="*/ 1794387 h 5123945"/>
              <a:gd name="connsiteX6" fmla="*/ 5121345 w 5121345"/>
              <a:gd name="connsiteY6" fmla="*/ 2564513 h 5123945"/>
              <a:gd name="connsiteX7" fmla="*/ 4347029 w 5121345"/>
              <a:gd name="connsiteY7" fmla="*/ 3329691 h 5123945"/>
              <a:gd name="connsiteX8" fmla="*/ 3327217 w 5121345"/>
              <a:gd name="connsiteY8" fmla="*/ 3329691 h 5123945"/>
              <a:gd name="connsiteX9" fmla="*/ 3327217 w 5121345"/>
              <a:gd name="connsiteY9" fmla="*/ 4349629 h 5123945"/>
              <a:gd name="connsiteX10" fmla="*/ 2557090 w 5121345"/>
              <a:gd name="connsiteY10" fmla="*/ 5123945 h 5123945"/>
              <a:gd name="connsiteX11" fmla="*/ 1791912 w 5121345"/>
              <a:gd name="connsiteY11" fmla="*/ 4349629 h 5123945"/>
              <a:gd name="connsiteX12" fmla="*/ 1791912 w 5121345"/>
              <a:gd name="connsiteY12" fmla="*/ 3329691 h 5123945"/>
              <a:gd name="connsiteX13" fmla="*/ 771974 w 5121345"/>
              <a:gd name="connsiteY13" fmla="*/ 3329691 h 5123945"/>
              <a:gd name="connsiteX14" fmla="*/ 9364 w 5121345"/>
              <a:gd name="connsiteY14" fmla="*/ 2728497 h 5123945"/>
              <a:gd name="connsiteX15" fmla="*/ 0 w 5121345"/>
              <a:gd name="connsiteY15" fmla="*/ 2593476 h 5123945"/>
              <a:gd name="connsiteX16" fmla="*/ 0 w 5121345"/>
              <a:gd name="connsiteY16" fmla="*/ 2526147 h 5123945"/>
              <a:gd name="connsiteX17" fmla="*/ 9338 w 5121345"/>
              <a:gd name="connsiteY17" fmla="*/ 2392470 h 5123945"/>
              <a:gd name="connsiteX18" fmla="*/ 771974 w 5121345"/>
              <a:gd name="connsiteY18" fmla="*/ 1794387 h 5123945"/>
              <a:gd name="connsiteX19" fmla="*/ 1791912 w 5121345"/>
              <a:gd name="connsiteY19" fmla="*/ 1794387 h 5123945"/>
              <a:gd name="connsiteX20" fmla="*/ 1791912 w 5121345"/>
              <a:gd name="connsiteY20" fmla="*/ 774573 h 5123945"/>
              <a:gd name="connsiteX21" fmla="*/ 1791785 w 5121345"/>
              <a:gd name="connsiteY21" fmla="*/ 774573 h 5123945"/>
              <a:gd name="connsiteX22" fmla="*/ 2393065 w 5121345"/>
              <a:gd name="connsiteY22" fmla="*/ 11210 h 51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5" h="5123945">
                <a:moveTo>
                  <a:pt x="2554651" y="0"/>
                </a:moveTo>
                <a:lnTo>
                  <a:pt x="2569105" y="0"/>
                </a:lnTo>
                <a:lnTo>
                  <a:pt x="2729127" y="11210"/>
                </a:lnTo>
                <a:cubicBezTo>
                  <a:pt x="3099480" y="66003"/>
                  <a:pt x="3327089" y="313967"/>
                  <a:pt x="3327089" y="774573"/>
                </a:cubicBezTo>
                <a:lnTo>
                  <a:pt x="3327089" y="1794387"/>
                </a:lnTo>
                <a:lnTo>
                  <a:pt x="4347029" y="1794387"/>
                </a:lnTo>
                <a:cubicBezTo>
                  <a:pt x="4872674" y="1794387"/>
                  <a:pt x="5121345" y="2091801"/>
                  <a:pt x="5121345" y="2564513"/>
                </a:cubicBezTo>
                <a:cubicBezTo>
                  <a:pt x="5121345" y="3032404"/>
                  <a:pt x="4873309" y="3329691"/>
                  <a:pt x="4347029" y="3329691"/>
                </a:cubicBezTo>
                <a:lnTo>
                  <a:pt x="3327217" y="3329691"/>
                </a:lnTo>
                <a:lnTo>
                  <a:pt x="3327217" y="4349629"/>
                </a:lnTo>
                <a:cubicBezTo>
                  <a:pt x="3327217" y="4875403"/>
                  <a:pt x="3029930" y="5123945"/>
                  <a:pt x="2557090" y="5123945"/>
                </a:cubicBezTo>
                <a:cubicBezTo>
                  <a:pt x="2089199" y="5123945"/>
                  <a:pt x="1791912" y="4876038"/>
                  <a:pt x="1791912" y="4349629"/>
                </a:cubicBezTo>
                <a:lnTo>
                  <a:pt x="1791912" y="3329691"/>
                </a:lnTo>
                <a:lnTo>
                  <a:pt x="771974" y="3329691"/>
                </a:lnTo>
                <a:cubicBezTo>
                  <a:pt x="311922" y="3329691"/>
                  <a:pt x="64125" y="3102080"/>
                  <a:pt x="9364" y="2728497"/>
                </a:cubicBezTo>
                <a:lnTo>
                  <a:pt x="0" y="2593476"/>
                </a:lnTo>
                <a:lnTo>
                  <a:pt x="0" y="2526147"/>
                </a:lnTo>
                <a:lnTo>
                  <a:pt x="9338" y="2392470"/>
                </a:lnTo>
                <a:cubicBezTo>
                  <a:pt x="63986" y="2022094"/>
                  <a:pt x="311366" y="1794387"/>
                  <a:pt x="771974" y="1794387"/>
                </a:cubicBezTo>
                <a:lnTo>
                  <a:pt x="1791912" y="1794387"/>
                </a:lnTo>
                <a:lnTo>
                  <a:pt x="1791912" y="774573"/>
                </a:lnTo>
                <a:lnTo>
                  <a:pt x="1791785" y="774573"/>
                </a:lnTo>
                <a:cubicBezTo>
                  <a:pt x="1791785" y="313967"/>
                  <a:pt x="2019396" y="66003"/>
                  <a:pt x="2393065" y="11210"/>
                </a:cubicBezTo>
                <a:close/>
              </a:path>
            </a:pathLst>
          </a:custGeom>
          <a:solidFill>
            <a:schemeClr val="bg1"/>
          </a:solidFill>
        </p:spPr>
        <p:txBody>
          <a:bodyPr wrap="square">
            <a:noAutofit/>
          </a:bodyPr>
          <a:lstStyle>
            <a:lvl1pPr rtl="0">
              <a:defRPr/>
            </a:lvl1pPr>
          </a:lstStyle>
          <a:p>
            <a:r>
              <a:rPr lang="en-US"/>
              <a:t> </a:t>
            </a:r>
          </a:p>
        </p:txBody>
      </p:sp>
      <p:sp>
        <p:nvSpPr>
          <p:cNvPr id="3" name="Footer Placeholder 2">
            <a:extLst>
              <a:ext uri="{FF2B5EF4-FFF2-40B4-BE49-F238E27FC236}">
                <a16:creationId xmlns:a16="http://schemas.microsoft.com/office/drawing/2014/main" id="{E7196A14-F35F-43F2-AA67-62895C9A709C}"/>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74926E38-35D2-428F-996A-A9E71A9006D3}"/>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grpSp>
        <p:nvGrpSpPr>
          <p:cNvPr id="15" name="Group 14">
            <a:extLst>
              <a:ext uri="{FF2B5EF4-FFF2-40B4-BE49-F238E27FC236}">
                <a16:creationId xmlns:a16="http://schemas.microsoft.com/office/drawing/2014/main" id="{18165923-168E-4598-8858-DC14D3BC3A2F}"/>
              </a:ext>
            </a:extLst>
          </p:cNvPr>
          <p:cNvGrpSpPr/>
          <p:nvPr userDrawn="1"/>
        </p:nvGrpSpPr>
        <p:grpSpPr bwMode="gray">
          <a:xfrm>
            <a:off x="438942" y="5320889"/>
            <a:ext cx="1075533" cy="260761"/>
            <a:chOff x="438942" y="5320889"/>
            <a:chExt cx="1075533" cy="260761"/>
          </a:xfrm>
          <a:solidFill>
            <a:schemeClr val="bg2"/>
          </a:solidFill>
        </p:grpSpPr>
        <p:sp>
          <p:nvSpPr>
            <p:cNvPr id="16" name="Graphic 12">
              <a:extLst>
                <a:ext uri="{FF2B5EF4-FFF2-40B4-BE49-F238E27FC236}">
                  <a16:creationId xmlns:a16="http://schemas.microsoft.com/office/drawing/2014/main" id="{E48BE335-C98E-4D4F-AE4C-4C4FBE83076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7" name="Graphic 12">
              <a:extLst>
                <a:ext uri="{FF2B5EF4-FFF2-40B4-BE49-F238E27FC236}">
                  <a16:creationId xmlns:a16="http://schemas.microsoft.com/office/drawing/2014/main" id="{27EB0137-6252-4084-BA5D-3F26388EDD4A}"/>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2122365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ast slide whit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FC1924E-0FEA-4439-A585-CA2C49BC730A}"/>
              </a:ext>
            </a:extLst>
          </p:cNvPr>
          <p:cNvGraphicFramePr>
            <a:graphicFrameLocks noChangeAspect="1"/>
          </p:cNvGraphicFramePr>
          <p:nvPr userDrawn="1">
            <p:custDataLst>
              <p:tags r:id="rId1"/>
            </p:custDataLst>
            <p:extLst>
              <p:ext uri="{D42A27DB-BD31-4B8C-83A1-F6EECF244321}">
                <p14:modId xmlns:p14="http://schemas.microsoft.com/office/powerpoint/2010/main" val="500457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2" name="Object 1" hidden="1">
                        <a:extLst>
                          <a:ext uri="{FF2B5EF4-FFF2-40B4-BE49-F238E27FC236}">
                            <a16:creationId xmlns:a16="http://schemas.microsoft.com/office/drawing/2014/main" id="{BFC1924E-0FEA-4439-A585-CA2C49BC73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 Placeholder 12">
            <a:extLst>
              <a:ext uri="{FF2B5EF4-FFF2-40B4-BE49-F238E27FC236}">
                <a16:creationId xmlns:a16="http://schemas.microsoft.com/office/drawing/2014/main" id="{15FC7F44-48FD-4E23-ABE4-AE5545599A0B}"/>
              </a:ext>
            </a:extLst>
          </p:cNvPr>
          <p:cNvSpPr>
            <a:spLocks noGrp="1"/>
          </p:cNvSpPr>
          <p:nvPr>
            <p:ph type="body" sz="quarter" idx="10" hasCustomPrompt="1"/>
          </p:nvPr>
        </p:nvSpPr>
        <p:spPr bwMode="gray">
          <a:xfrm>
            <a:off x="5480050" y="2854325"/>
            <a:ext cx="1425575" cy="580480"/>
          </a:xfrm>
        </p:spPr>
        <p:txBody>
          <a:bodyPr>
            <a:noAutofit/>
          </a:bodyPr>
          <a:lstStyle>
            <a:lvl1pPr rtl="0">
              <a:lnSpc>
                <a:spcPct val="120000"/>
              </a:lnSpc>
              <a:defRPr sz="800" b="1">
                <a:solidFill>
                  <a:schemeClr val="tx2"/>
                </a:solidFill>
              </a:defRPr>
            </a:lvl1pPr>
            <a:lvl2pPr marL="0" indent="0" rtl="0">
              <a:lnSpc>
                <a:spcPct val="120000"/>
              </a:lnSpc>
              <a:spcBef>
                <a:spcPts val="0"/>
              </a:spcBef>
              <a:buFont typeface="Arial" panose="020B0604020202020204" pitchFamily="34" charset="0"/>
              <a:buNone/>
              <a:defRPr sz="800">
                <a:solidFill>
                  <a:schemeClr val="tx2"/>
                </a:solidFill>
              </a:defRPr>
            </a:lvl2pPr>
            <a:lvl3pPr>
              <a:defRPr sz="800"/>
            </a:lvl3pPr>
            <a:lvl4pPr>
              <a:defRPr sz="800"/>
            </a:lvl4pPr>
            <a:lvl5pPr>
              <a:defRPr sz="800"/>
            </a:lvl5pPr>
          </a:lstStyle>
          <a:p>
            <a:pPr lvl="0"/>
            <a:r>
              <a:rPr lang="en-US"/>
              <a:t>Contact</a:t>
            </a:r>
          </a:p>
          <a:p>
            <a:pPr lvl="1"/>
            <a:r>
              <a:rPr lang="en-US"/>
              <a:t>E-mail</a:t>
            </a:r>
            <a:br>
              <a:rPr lang="en-US"/>
            </a:br>
            <a:r>
              <a:rPr lang="en-US"/>
              <a:t>Telephone number</a:t>
            </a:r>
            <a:br>
              <a:rPr lang="en-US"/>
            </a:br>
            <a:r>
              <a:rPr lang="en-US"/>
              <a:t>Website </a:t>
            </a:r>
          </a:p>
        </p:txBody>
      </p:sp>
      <p:sp>
        <p:nvSpPr>
          <p:cNvPr id="15" name="Text Placeholder 14">
            <a:extLst>
              <a:ext uri="{FF2B5EF4-FFF2-40B4-BE49-F238E27FC236}">
                <a16:creationId xmlns:a16="http://schemas.microsoft.com/office/drawing/2014/main" id="{D0D5D6FE-6E0B-40BA-9CB7-FAE824E944E2}"/>
              </a:ext>
            </a:extLst>
          </p:cNvPr>
          <p:cNvSpPr>
            <a:spLocks noGrp="1"/>
          </p:cNvSpPr>
          <p:nvPr>
            <p:ph type="body" sz="quarter" idx="11" hasCustomPrompt="1"/>
          </p:nvPr>
        </p:nvSpPr>
        <p:spPr bwMode="gray">
          <a:xfrm>
            <a:off x="5480050" y="3609974"/>
            <a:ext cx="1425575" cy="580480"/>
          </a:xfrm>
        </p:spPr>
        <p:txBody>
          <a:bodyPr>
            <a:noAutofit/>
          </a:bodyPr>
          <a:lstStyle>
            <a:lvl1pPr rtl="0">
              <a:lnSpc>
                <a:spcPct val="120000"/>
              </a:lnSpc>
              <a:defRPr sz="800" b="1">
                <a:solidFill>
                  <a:schemeClr val="tx2"/>
                </a:solidFill>
              </a:defRPr>
            </a:lvl1pPr>
            <a:lvl2pPr marL="0" indent="0" rtl="0">
              <a:lnSpc>
                <a:spcPct val="120000"/>
              </a:lnSpc>
              <a:spcBef>
                <a:spcPts val="0"/>
              </a:spcBef>
              <a:buFont typeface="Arial" panose="020B0604020202020204" pitchFamily="34" charset="0"/>
              <a:buNone/>
              <a:defRPr sz="800">
                <a:solidFill>
                  <a:schemeClr val="tx2"/>
                </a:solidFill>
              </a:defRPr>
            </a:lvl2pPr>
            <a:lvl3pPr>
              <a:defRPr sz="800"/>
            </a:lvl3pPr>
            <a:lvl4pPr>
              <a:defRPr sz="800"/>
            </a:lvl4pPr>
            <a:lvl5pPr>
              <a:defRPr sz="800"/>
            </a:lvl5pPr>
          </a:lstStyle>
          <a:p>
            <a:pPr lvl="0"/>
            <a:r>
              <a:rPr lang="en-US"/>
              <a:t>Unite</a:t>
            </a:r>
          </a:p>
          <a:p>
            <a:pPr lvl="1"/>
            <a:r>
              <a:rPr lang="en-US"/>
              <a:t>Street</a:t>
            </a:r>
          </a:p>
          <a:p>
            <a:pPr lvl="1"/>
            <a:r>
              <a:rPr lang="en-US"/>
              <a:t>City</a:t>
            </a:r>
          </a:p>
          <a:p>
            <a:pPr lvl="1"/>
            <a:r>
              <a:rPr lang="en-US"/>
              <a:t>Country</a:t>
            </a:r>
          </a:p>
        </p:txBody>
      </p:sp>
      <p:sp>
        <p:nvSpPr>
          <p:cNvPr id="17" name="Text Placeholder 16">
            <a:extLst>
              <a:ext uri="{FF2B5EF4-FFF2-40B4-BE49-F238E27FC236}">
                <a16:creationId xmlns:a16="http://schemas.microsoft.com/office/drawing/2014/main" id="{A0DFB2AA-D218-4959-861C-1A489465FF51}"/>
              </a:ext>
            </a:extLst>
          </p:cNvPr>
          <p:cNvSpPr>
            <a:spLocks noGrp="1"/>
          </p:cNvSpPr>
          <p:nvPr>
            <p:ph type="body" sz="quarter" idx="12" hasCustomPrompt="1"/>
          </p:nvPr>
        </p:nvSpPr>
        <p:spPr bwMode="gray">
          <a:xfrm>
            <a:off x="5480050" y="5438775"/>
            <a:ext cx="1676400" cy="119063"/>
          </a:xfrm>
        </p:spPr>
        <p:txBody>
          <a:bodyPr/>
          <a:lstStyle>
            <a:lvl1pPr rtl="0">
              <a:defRPr sz="800">
                <a:solidFill>
                  <a:schemeClr val="tx2"/>
                </a:solidFill>
              </a:defRPr>
            </a:lvl1pPr>
            <a:lvl2pPr>
              <a:defRPr sz="800"/>
            </a:lvl2pPr>
            <a:lvl3pPr>
              <a:defRPr sz="800"/>
            </a:lvl3pPr>
            <a:lvl4pPr>
              <a:defRPr sz="800"/>
            </a:lvl4pPr>
            <a:lvl5pPr>
              <a:defRPr sz="800"/>
            </a:lvl5pPr>
          </a:lstStyle>
          <a:p>
            <a:pPr lvl="0"/>
            <a:r>
              <a:rPr lang="en-US"/>
              <a:t>©2021 Unite. All rights reserved.</a:t>
            </a:r>
          </a:p>
        </p:txBody>
      </p:sp>
      <p:sp>
        <p:nvSpPr>
          <p:cNvPr id="19" name="Text Placeholder 18">
            <a:extLst>
              <a:ext uri="{FF2B5EF4-FFF2-40B4-BE49-F238E27FC236}">
                <a16:creationId xmlns:a16="http://schemas.microsoft.com/office/drawing/2014/main" id="{DB202993-7BD9-49B7-BB49-6D315F72DCB9}"/>
              </a:ext>
            </a:extLst>
          </p:cNvPr>
          <p:cNvSpPr>
            <a:spLocks noGrp="1"/>
          </p:cNvSpPr>
          <p:nvPr>
            <p:ph type="body" sz="quarter" idx="13" hasCustomPrompt="1"/>
          </p:nvPr>
        </p:nvSpPr>
        <p:spPr bwMode="gray">
          <a:xfrm>
            <a:off x="7994650" y="2849562"/>
            <a:ext cx="2263775" cy="2720975"/>
          </a:xfrm>
        </p:spPr>
        <p:txBody>
          <a:bodyPr>
            <a:noAutofit/>
          </a:bodyPr>
          <a:lstStyle>
            <a:lvl1pPr rtl="0">
              <a:lnSpc>
                <a:spcPct val="120000"/>
              </a:lnSpc>
              <a:defRPr sz="800" b="1">
                <a:solidFill>
                  <a:schemeClr val="tx2"/>
                </a:solidFill>
              </a:defRPr>
            </a:lvl1pPr>
            <a:lvl2pPr marL="0" indent="0" rtl="0">
              <a:lnSpc>
                <a:spcPct val="120000"/>
              </a:lnSpc>
              <a:spcBef>
                <a:spcPts val="1200"/>
              </a:spcBef>
              <a:buFont typeface="Arial" panose="020B0604020202020204" pitchFamily="34" charset="0"/>
              <a:buNone/>
              <a:defRPr sz="800">
                <a:solidFill>
                  <a:schemeClr val="tx2"/>
                </a:solidFill>
              </a:defRPr>
            </a:lvl2pPr>
          </a:lstStyle>
          <a:p>
            <a:r>
              <a:rPr lang="en-US"/>
              <a:t>The sustainable future of the B2B industry rests on one simple idea: the creation of shared value. </a:t>
            </a:r>
          </a:p>
          <a:p>
            <a:r>
              <a:rPr lang="en-US" b="0"/>
              <a:t>Unite is a B2B platform designed to connect buyers and sellers for mutual benefits. A digital ecosystem fostering interactions and helping businesses build a better future into their supply chain – from sustainable sourcing to manufacturer-driven innovations. Together, we can deliver lasting change, transform e-commerce and restore local economies. </a:t>
            </a:r>
          </a:p>
          <a:p>
            <a:r>
              <a:rPr lang="en-US" b="0"/>
              <a:t>It’s time for a B2B platform that adds value – for better business and a better world. </a:t>
            </a:r>
            <a:br>
              <a:rPr lang="en-US" b="0"/>
            </a:br>
            <a:r>
              <a:rPr lang="en-US"/>
              <a:t>It’s time for Unite.</a:t>
            </a:r>
          </a:p>
        </p:txBody>
      </p:sp>
      <p:grpSp>
        <p:nvGrpSpPr>
          <p:cNvPr id="3" name="Gruppieren 2">
            <a:extLst>
              <a:ext uri="{FF2B5EF4-FFF2-40B4-BE49-F238E27FC236}">
                <a16:creationId xmlns:a16="http://schemas.microsoft.com/office/drawing/2014/main" id="{DDC5191F-FB7A-4C39-8717-4C1C19DD2CEB}"/>
              </a:ext>
            </a:extLst>
          </p:cNvPr>
          <p:cNvGrpSpPr/>
          <p:nvPr userDrawn="1"/>
        </p:nvGrpSpPr>
        <p:grpSpPr>
          <a:xfrm>
            <a:off x="431800" y="2861205"/>
            <a:ext cx="2263775" cy="548848"/>
            <a:chOff x="431800" y="2861205"/>
            <a:chExt cx="2263775" cy="548848"/>
          </a:xfrm>
        </p:grpSpPr>
        <p:sp>
          <p:nvSpPr>
            <p:cNvPr id="24" name="Graphic 12">
              <a:extLst>
                <a:ext uri="{FF2B5EF4-FFF2-40B4-BE49-F238E27FC236}">
                  <a16:creationId xmlns:a16="http://schemas.microsoft.com/office/drawing/2014/main" id="{C7F69AB8-F31E-4516-8520-C31FB68BCF69}"/>
                </a:ext>
              </a:extLst>
            </p:cNvPr>
            <p:cNvSpPr/>
            <p:nvPr/>
          </p:nvSpPr>
          <p:spPr bwMode="gray">
            <a:xfrm>
              <a:off x="431800" y="2897508"/>
              <a:ext cx="1474267" cy="475117"/>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tx1"/>
            </a:solidFill>
            <a:ln w="9525" cap="flat">
              <a:noFill/>
              <a:prstDash val="solid"/>
              <a:miter/>
            </a:ln>
          </p:spPr>
          <p:txBody>
            <a:bodyPr rtlCol="0" anchor="ctr"/>
            <a:lstStyle/>
            <a:p>
              <a:pPr rtl="0"/>
              <a:endParaRPr lang="en-US"/>
            </a:p>
          </p:txBody>
        </p:sp>
        <p:sp>
          <p:nvSpPr>
            <p:cNvPr id="25" name="Graphic 12">
              <a:extLst>
                <a:ext uri="{FF2B5EF4-FFF2-40B4-BE49-F238E27FC236}">
                  <a16:creationId xmlns:a16="http://schemas.microsoft.com/office/drawing/2014/main" id="{D4BB5A2E-92BD-4080-B113-8AA1F462904C}"/>
                </a:ext>
              </a:extLst>
            </p:cNvPr>
            <p:cNvSpPr/>
            <p:nvPr/>
          </p:nvSpPr>
          <p:spPr bwMode="gray">
            <a:xfrm>
              <a:off x="2146727" y="2861205"/>
              <a:ext cx="548848" cy="548848"/>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adFill flip="none" rotWithShape="1">
              <a:gsLst>
                <a:gs pos="20000">
                  <a:schemeClr val="tx1"/>
                </a:gs>
                <a:gs pos="80000">
                  <a:schemeClr val="accent2"/>
                </a:gs>
              </a:gsLst>
              <a:lin ang="18600000" scaled="0"/>
              <a:tileRect/>
            </a:gradFill>
            <a:ln w="9525" cap="flat">
              <a:noFill/>
              <a:prstDash val="solid"/>
              <a:miter/>
            </a:ln>
          </p:spPr>
          <p:txBody>
            <a:bodyPr rtlCol="0" anchor="ctr"/>
            <a:lstStyle/>
            <a:p>
              <a:pPr lvl="0"/>
              <a:endParaRPr lang="en-US"/>
            </a:p>
          </p:txBody>
        </p:sp>
      </p:grpSp>
    </p:spTree>
    <p:extLst>
      <p:ext uri="{BB962C8B-B14F-4D97-AF65-F5344CB8AC3E}">
        <p14:creationId xmlns:p14="http://schemas.microsoft.com/office/powerpoint/2010/main" val="27827083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st slide gradi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DF01238-40E9-4AF3-8847-0BB474C12FF7}"/>
              </a:ext>
            </a:extLst>
          </p:cNvPr>
          <p:cNvGraphicFramePr>
            <a:graphicFrameLocks noChangeAspect="1"/>
          </p:cNvGraphicFramePr>
          <p:nvPr userDrawn="1">
            <p:custDataLst>
              <p:tags r:id="rId1"/>
            </p:custDataLst>
            <p:extLst>
              <p:ext uri="{D42A27DB-BD31-4B8C-83A1-F6EECF244321}">
                <p14:modId xmlns:p14="http://schemas.microsoft.com/office/powerpoint/2010/main" val="2262549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2" name="Object 1" hidden="1">
                        <a:extLst>
                          <a:ext uri="{FF2B5EF4-FFF2-40B4-BE49-F238E27FC236}">
                            <a16:creationId xmlns:a16="http://schemas.microsoft.com/office/drawing/2014/main" id="{ADF01238-40E9-4AF3-8847-0BB474C12F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DB8AF001-5F18-4323-A310-1CEF30EBA9A2}"/>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35E557C2-CA1E-42D5-A461-F55E5250DB20}"/>
              </a:ext>
            </a:extLst>
          </p:cNvPr>
          <p:cNvGrpSpPr/>
          <p:nvPr userDrawn="1"/>
        </p:nvGrpSpPr>
        <p:grpSpPr bwMode="gray">
          <a:xfrm>
            <a:off x="431800" y="2861205"/>
            <a:ext cx="2263775" cy="548847"/>
            <a:chOff x="438942" y="5320889"/>
            <a:chExt cx="1075533" cy="260761"/>
          </a:xfrm>
          <a:solidFill>
            <a:schemeClr val="bg2"/>
          </a:solidFill>
        </p:grpSpPr>
        <p:sp>
          <p:nvSpPr>
            <p:cNvPr id="8" name="Graphic 12">
              <a:extLst>
                <a:ext uri="{FF2B5EF4-FFF2-40B4-BE49-F238E27FC236}">
                  <a16:creationId xmlns:a16="http://schemas.microsoft.com/office/drawing/2014/main" id="{8B77BDFF-983E-4593-80C5-9B4D5973586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9" name="Graphic 12">
              <a:extLst>
                <a:ext uri="{FF2B5EF4-FFF2-40B4-BE49-F238E27FC236}">
                  <a16:creationId xmlns:a16="http://schemas.microsoft.com/office/drawing/2014/main" id="{ECC4C823-851B-4F0B-9EB9-65D80A572B2D}"/>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13" name="Text Placeholder 12">
            <a:extLst>
              <a:ext uri="{FF2B5EF4-FFF2-40B4-BE49-F238E27FC236}">
                <a16:creationId xmlns:a16="http://schemas.microsoft.com/office/drawing/2014/main" id="{15FC7F44-48FD-4E23-ABE4-AE5545599A0B}"/>
              </a:ext>
            </a:extLst>
          </p:cNvPr>
          <p:cNvSpPr>
            <a:spLocks noGrp="1"/>
          </p:cNvSpPr>
          <p:nvPr>
            <p:ph type="body" sz="quarter" idx="10" hasCustomPrompt="1"/>
          </p:nvPr>
        </p:nvSpPr>
        <p:spPr bwMode="gray">
          <a:xfrm>
            <a:off x="5480050" y="2854325"/>
            <a:ext cx="1425575" cy="580480"/>
          </a:xfrm>
        </p:spPr>
        <p:txBody>
          <a:bodyPr>
            <a:noAutofit/>
          </a:bodyPr>
          <a:lstStyle>
            <a:lvl1pPr rtl="0">
              <a:lnSpc>
                <a:spcPct val="120000"/>
              </a:lnSpc>
              <a:defRPr sz="800" b="1">
                <a:solidFill>
                  <a:schemeClr val="bg2"/>
                </a:solidFill>
              </a:defRPr>
            </a:lvl1pPr>
            <a:lvl2pPr marL="0" indent="0" rtl="0">
              <a:lnSpc>
                <a:spcPct val="120000"/>
              </a:lnSpc>
              <a:spcBef>
                <a:spcPts val="0"/>
              </a:spcBef>
              <a:buFont typeface="Arial" panose="020B0604020202020204" pitchFamily="34" charset="0"/>
              <a:buNone/>
              <a:defRPr sz="800">
                <a:solidFill>
                  <a:schemeClr val="bg2"/>
                </a:solidFill>
              </a:defRPr>
            </a:lvl2pPr>
            <a:lvl3pPr>
              <a:defRPr sz="800"/>
            </a:lvl3pPr>
            <a:lvl4pPr>
              <a:defRPr sz="800"/>
            </a:lvl4pPr>
            <a:lvl5pPr>
              <a:defRPr sz="800"/>
            </a:lvl5pPr>
          </a:lstStyle>
          <a:p>
            <a:pPr lvl="0"/>
            <a:r>
              <a:rPr lang="en-US"/>
              <a:t>Contact</a:t>
            </a:r>
          </a:p>
          <a:p>
            <a:pPr lvl="1"/>
            <a:r>
              <a:rPr lang="en-US"/>
              <a:t>E-mail</a:t>
            </a:r>
            <a:br>
              <a:rPr lang="en-US"/>
            </a:br>
            <a:r>
              <a:rPr lang="en-US"/>
              <a:t>Telephone number</a:t>
            </a:r>
            <a:br>
              <a:rPr lang="en-US"/>
            </a:br>
            <a:r>
              <a:rPr lang="en-US"/>
              <a:t>Website </a:t>
            </a:r>
          </a:p>
        </p:txBody>
      </p:sp>
      <p:sp>
        <p:nvSpPr>
          <p:cNvPr id="15" name="Text Placeholder 14">
            <a:extLst>
              <a:ext uri="{FF2B5EF4-FFF2-40B4-BE49-F238E27FC236}">
                <a16:creationId xmlns:a16="http://schemas.microsoft.com/office/drawing/2014/main" id="{D0D5D6FE-6E0B-40BA-9CB7-FAE824E944E2}"/>
              </a:ext>
            </a:extLst>
          </p:cNvPr>
          <p:cNvSpPr>
            <a:spLocks noGrp="1"/>
          </p:cNvSpPr>
          <p:nvPr>
            <p:ph type="body" sz="quarter" idx="11" hasCustomPrompt="1"/>
          </p:nvPr>
        </p:nvSpPr>
        <p:spPr bwMode="gray">
          <a:xfrm>
            <a:off x="5480050" y="3609974"/>
            <a:ext cx="1425575" cy="580480"/>
          </a:xfrm>
        </p:spPr>
        <p:txBody>
          <a:bodyPr>
            <a:noAutofit/>
          </a:bodyPr>
          <a:lstStyle>
            <a:lvl1pPr rtl="0">
              <a:lnSpc>
                <a:spcPct val="120000"/>
              </a:lnSpc>
              <a:defRPr sz="800" b="1">
                <a:solidFill>
                  <a:schemeClr val="bg2"/>
                </a:solidFill>
              </a:defRPr>
            </a:lvl1pPr>
            <a:lvl2pPr marL="0" indent="0" rtl="0">
              <a:lnSpc>
                <a:spcPct val="120000"/>
              </a:lnSpc>
              <a:spcBef>
                <a:spcPts val="0"/>
              </a:spcBef>
              <a:buFont typeface="Arial" panose="020B0604020202020204" pitchFamily="34" charset="0"/>
              <a:buNone/>
              <a:defRPr sz="800">
                <a:solidFill>
                  <a:schemeClr val="bg2"/>
                </a:solidFill>
              </a:defRPr>
            </a:lvl2pPr>
            <a:lvl3pPr>
              <a:defRPr sz="800"/>
            </a:lvl3pPr>
            <a:lvl4pPr>
              <a:defRPr sz="800"/>
            </a:lvl4pPr>
            <a:lvl5pPr>
              <a:defRPr sz="800"/>
            </a:lvl5pPr>
          </a:lstStyle>
          <a:p>
            <a:pPr lvl="0"/>
            <a:r>
              <a:rPr lang="en-US"/>
              <a:t>Unite</a:t>
            </a:r>
          </a:p>
          <a:p>
            <a:pPr lvl="1"/>
            <a:r>
              <a:rPr lang="en-US"/>
              <a:t>Street</a:t>
            </a:r>
          </a:p>
          <a:p>
            <a:pPr lvl="1"/>
            <a:r>
              <a:rPr lang="en-US"/>
              <a:t>City</a:t>
            </a:r>
          </a:p>
          <a:p>
            <a:pPr lvl="1"/>
            <a:r>
              <a:rPr lang="en-US"/>
              <a:t>Country</a:t>
            </a:r>
          </a:p>
        </p:txBody>
      </p:sp>
      <p:sp>
        <p:nvSpPr>
          <p:cNvPr id="17" name="Text Placeholder 16">
            <a:extLst>
              <a:ext uri="{FF2B5EF4-FFF2-40B4-BE49-F238E27FC236}">
                <a16:creationId xmlns:a16="http://schemas.microsoft.com/office/drawing/2014/main" id="{A0DFB2AA-D218-4959-861C-1A489465FF51}"/>
              </a:ext>
            </a:extLst>
          </p:cNvPr>
          <p:cNvSpPr>
            <a:spLocks noGrp="1"/>
          </p:cNvSpPr>
          <p:nvPr>
            <p:ph type="body" sz="quarter" idx="12" hasCustomPrompt="1"/>
          </p:nvPr>
        </p:nvSpPr>
        <p:spPr bwMode="gray">
          <a:xfrm>
            <a:off x="5480050" y="5438775"/>
            <a:ext cx="1676400" cy="119063"/>
          </a:xfrm>
        </p:spPr>
        <p:txBody>
          <a:bodyPr/>
          <a:lstStyle>
            <a:lvl1pPr rtl="0">
              <a:defRPr sz="800">
                <a:solidFill>
                  <a:schemeClr val="bg2"/>
                </a:solidFill>
              </a:defRPr>
            </a:lvl1pPr>
            <a:lvl2pPr>
              <a:defRPr sz="800"/>
            </a:lvl2pPr>
            <a:lvl3pPr>
              <a:defRPr sz="800"/>
            </a:lvl3pPr>
            <a:lvl4pPr>
              <a:defRPr sz="800"/>
            </a:lvl4pPr>
            <a:lvl5pPr>
              <a:defRPr sz="800"/>
            </a:lvl5pPr>
          </a:lstStyle>
          <a:p>
            <a:pPr lvl="0"/>
            <a:r>
              <a:rPr lang="en-US"/>
              <a:t>©2021 Unite. All rights reserved.</a:t>
            </a:r>
          </a:p>
        </p:txBody>
      </p:sp>
      <p:sp>
        <p:nvSpPr>
          <p:cNvPr id="19" name="Text Placeholder 18">
            <a:extLst>
              <a:ext uri="{FF2B5EF4-FFF2-40B4-BE49-F238E27FC236}">
                <a16:creationId xmlns:a16="http://schemas.microsoft.com/office/drawing/2014/main" id="{DB202993-7BD9-49B7-BB49-6D315F72DCB9}"/>
              </a:ext>
            </a:extLst>
          </p:cNvPr>
          <p:cNvSpPr>
            <a:spLocks noGrp="1"/>
          </p:cNvSpPr>
          <p:nvPr>
            <p:ph type="body" sz="quarter" idx="13" hasCustomPrompt="1"/>
          </p:nvPr>
        </p:nvSpPr>
        <p:spPr bwMode="gray">
          <a:xfrm>
            <a:off x="7994650" y="2849562"/>
            <a:ext cx="2263775" cy="2720975"/>
          </a:xfrm>
        </p:spPr>
        <p:txBody>
          <a:bodyPr>
            <a:noAutofit/>
          </a:bodyPr>
          <a:lstStyle>
            <a:lvl1pPr rtl="0">
              <a:lnSpc>
                <a:spcPct val="120000"/>
              </a:lnSpc>
              <a:defRPr sz="800" b="1">
                <a:solidFill>
                  <a:schemeClr val="bg2"/>
                </a:solidFill>
              </a:defRPr>
            </a:lvl1pPr>
            <a:lvl2pPr marL="0" indent="0" rtl="0">
              <a:lnSpc>
                <a:spcPct val="120000"/>
              </a:lnSpc>
              <a:spcBef>
                <a:spcPts val="1200"/>
              </a:spcBef>
              <a:buFont typeface="Arial" panose="020B0604020202020204" pitchFamily="34" charset="0"/>
              <a:buNone/>
              <a:defRPr sz="800">
                <a:solidFill>
                  <a:schemeClr val="bg2"/>
                </a:solidFill>
              </a:defRPr>
            </a:lvl2pPr>
          </a:lstStyle>
          <a:p>
            <a:r>
              <a:rPr lang="en-US"/>
              <a:t>The sustainable future of the B2B industry rests on one simple idea: the creation of shared value. </a:t>
            </a:r>
          </a:p>
          <a:p>
            <a:r>
              <a:rPr lang="en-US" b="0"/>
              <a:t>Unite is a B2B platform designed to connect buyers and sellers for mutual benefits. A digital ecosystem fostering interactions and helping businesses build a better future into their supply chain – from sustainable sourcing to manufacturer-driven innovations. Together, we can deliver lasting change, transform e-commerce and restore local economies. </a:t>
            </a:r>
          </a:p>
          <a:p>
            <a:r>
              <a:rPr lang="en-US" b="0"/>
              <a:t>It’s time for a B2B platform that adds value – for better business and a better world. </a:t>
            </a:r>
            <a:br>
              <a:rPr lang="en-US" b="0"/>
            </a:br>
            <a:r>
              <a:rPr lang="en-US"/>
              <a:t>It’s time for Unite.</a:t>
            </a:r>
          </a:p>
        </p:txBody>
      </p:sp>
    </p:spTree>
    <p:extLst>
      <p:ext uri="{BB962C8B-B14F-4D97-AF65-F5344CB8AC3E}">
        <p14:creationId xmlns:p14="http://schemas.microsoft.com/office/powerpoint/2010/main" val="1949587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blank">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0BCB03FA-ACAF-4D0F-9B0B-AB20115D025C}"/>
              </a:ext>
            </a:extLst>
          </p:cNvPr>
          <p:cNvGraphicFramePr>
            <a:graphicFrameLocks noChangeAspect="1"/>
          </p:cNvGraphicFramePr>
          <p:nvPr userDrawn="1">
            <p:custDataLst>
              <p:tags r:id="rId1"/>
            </p:custDataLst>
            <p:extLst>
              <p:ext uri="{D42A27DB-BD31-4B8C-83A1-F6EECF244321}">
                <p14:modId xmlns:p14="http://schemas.microsoft.com/office/powerpoint/2010/main" val="544833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0BCB03FA-ACAF-4D0F-9B0B-AB20115D02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02C3706-1B9E-4BBA-8F5D-87A71A033A26}"/>
              </a:ext>
            </a:extLst>
          </p:cNvPr>
          <p:cNvSpPr/>
          <p:nvPr userDrawn="1"/>
        </p:nvSpPr>
        <p:spPr bwMode="gray">
          <a:xfrm>
            <a:off x="0" y="0"/>
            <a:ext cx="10691813" cy="5991225"/>
          </a:xfrm>
          <a:prstGeom prst="rect">
            <a:avLst/>
          </a:prstGeom>
          <a:gradFill>
            <a:gsLst>
              <a:gs pos="20000">
                <a:schemeClr val="accent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ctrTitle" hasCustomPrompt="1"/>
          </p:nvPr>
        </p:nvSpPr>
        <p:spPr bwMode="gray">
          <a:xfrm>
            <a:off x="431801" y="1470252"/>
            <a:ext cx="9826624" cy="1550031"/>
          </a:xfrm>
        </p:spPr>
        <p:txBody>
          <a:bodyPr vert="horz" tIns="72000" anchor="t">
            <a:noAutofit/>
          </a:bodyPr>
          <a:lstStyle>
            <a:lvl1pPr algn="l" rtl="0">
              <a:lnSpc>
                <a:spcPct val="100000"/>
              </a:lnSpc>
              <a:defRPr sz="4800">
                <a:solidFill>
                  <a:schemeClr val="bg2"/>
                </a:solidFill>
                <a:latin typeface="Poppins Medium" panose="00000600000000000000" pitchFamily="2" charset="0"/>
                <a:cs typeface="Poppins Medium" panose="00000600000000000000" pitchFamily="2" charset="0"/>
              </a:defRPr>
            </a:lvl1pPr>
          </a:lstStyle>
          <a:p>
            <a:r>
              <a:rPr lang="en-US"/>
              <a:t>Insert headline here,</a:t>
            </a:r>
            <a:br>
              <a:rPr lang="en-US"/>
            </a:br>
            <a:r>
              <a:rPr lang="en-US"/>
              <a:t>Poppins Medium, 48pt</a:t>
            </a:r>
          </a:p>
        </p:txBody>
      </p:sp>
      <p:sp>
        <p:nvSpPr>
          <p:cNvPr id="3" name="Subtitle 2"/>
          <p:cNvSpPr>
            <a:spLocks noGrp="1"/>
          </p:cNvSpPr>
          <p:nvPr>
            <p:ph type="subTitle" idx="1" hasCustomPrompt="1"/>
          </p:nvPr>
        </p:nvSpPr>
        <p:spPr bwMode="gray">
          <a:xfrm>
            <a:off x="431800" y="3138897"/>
            <a:ext cx="9826623" cy="570028"/>
          </a:xfrm>
        </p:spPr>
        <p:txBody>
          <a:bodyPr>
            <a:noAutofit/>
          </a:bodyPr>
          <a:lstStyle>
            <a:lvl1pPr marL="0" indent="0" algn="l" rtl="0">
              <a:lnSpc>
                <a:spcPct val="120000"/>
              </a:lnSpc>
              <a:spcBef>
                <a:spcPts val="0"/>
              </a:spcBef>
              <a:buNone/>
              <a:defRPr sz="1600">
                <a:solidFill>
                  <a:schemeClr val="bg2"/>
                </a:solidFill>
                <a:latin typeface="Poppins Light" panose="00000400000000000000" pitchFamily="2" charset="0"/>
                <a:cs typeface="Poppins Light" panose="00000400000000000000" pitchFamily="2" charset="0"/>
              </a:defRPr>
            </a:lvl1pPr>
            <a:lvl2pPr marL="399410" indent="0" algn="ctr">
              <a:buNone/>
              <a:defRPr sz="1747"/>
            </a:lvl2pPr>
            <a:lvl3pPr marL="798820" indent="0" algn="ctr">
              <a:buNone/>
              <a:defRPr sz="1572"/>
            </a:lvl3pPr>
            <a:lvl4pPr marL="1198230" indent="0" algn="ctr">
              <a:buNone/>
              <a:defRPr sz="1398"/>
            </a:lvl4pPr>
            <a:lvl5pPr marL="1597640" indent="0" algn="ctr">
              <a:buNone/>
              <a:defRPr sz="1398"/>
            </a:lvl5pPr>
            <a:lvl6pPr marL="1997050" indent="0" algn="ctr">
              <a:buNone/>
              <a:defRPr sz="1398"/>
            </a:lvl6pPr>
            <a:lvl7pPr marL="2396460" indent="0" algn="ctr">
              <a:buNone/>
              <a:defRPr sz="1398"/>
            </a:lvl7pPr>
            <a:lvl8pPr marL="2795869" indent="0" algn="ctr">
              <a:buNone/>
              <a:defRPr sz="1398"/>
            </a:lvl8pPr>
            <a:lvl9pPr marL="3195279" indent="0" algn="ctr">
              <a:buNone/>
              <a:defRPr sz="1398"/>
            </a:lvl9pPr>
          </a:lstStyle>
          <a:p>
            <a:r>
              <a:rPr lang="en-US"/>
              <a:t>Insert subheading here,</a:t>
            </a:r>
            <a:br>
              <a:rPr lang="en-US"/>
            </a:br>
            <a:r>
              <a:rPr lang="en-US"/>
              <a:t>Poppins Light, 16pt</a:t>
            </a:r>
          </a:p>
        </p:txBody>
      </p:sp>
      <p:sp>
        <p:nvSpPr>
          <p:cNvPr id="12" name="Date Placeholder 11">
            <a:extLst>
              <a:ext uri="{FF2B5EF4-FFF2-40B4-BE49-F238E27FC236}">
                <a16:creationId xmlns:a16="http://schemas.microsoft.com/office/drawing/2014/main" id="{A187E8F7-7980-4071-86D3-3EAAD9BCD857}"/>
              </a:ext>
            </a:extLst>
          </p:cNvPr>
          <p:cNvSpPr>
            <a:spLocks noGrp="1"/>
          </p:cNvSpPr>
          <p:nvPr>
            <p:ph type="dt" sz="half" idx="12"/>
          </p:nvPr>
        </p:nvSpPr>
        <p:spPr bwMode="gray">
          <a:xfrm>
            <a:off x="1562101" y="5458539"/>
            <a:ext cx="1133474" cy="123111"/>
          </a:xfrm>
        </p:spPr>
        <p:txBody>
          <a:bodyPr anchor="b">
            <a:noAutofit/>
          </a:bodyPr>
          <a:lstStyle>
            <a:lvl1pPr rtl="0">
              <a:lnSpc>
                <a:spcPct val="100000"/>
              </a:lnSpc>
              <a:defRPr>
                <a:solidFill>
                  <a:schemeClr val="bg2"/>
                </a:solidFill>
              </a:defRPr>
            </a:lvl1pPr>
          </a:lstStyle>
          <a:p>
            <a:endParaRPr lang="en-US"/>
          </a:p>
        </p:txBody>
      </p:sp>
      <p:sp>
        <p:nvSpPr>
          <p:cNvPr id="14" name="Text Placeholder 13">
            <a:extLst>
              <a:ext uri="{FF2B5EF4-FFF2-40B4-BE49-F238E27FC236}">
                <a16:creationId xmlns:a16="http://schemas.microsoft.com/office/drawing/2014/main" id="{76CD6EC1-E5B5-4A70-A9D6-1E4E812B18BE}"/>
              </a:ext>
            </a:extLst>
          </p:cNvPr>
          <p:cNvSpPr>
            <a:spLocks noGrp="1"/>
          </p:cNvSpPr>
          <p:nvPr>
            <p:ph type="body" sz="quarter" idx="13" hasCustomPrompt="1"/>
          </p:nvPr>
        </p:nvSpPr>
        <p:spPr bwMode="gray">
          <a:xfrm>
            <a:off x="431801" y="5458539"/>
            <a:ext cx="585788" cy="123111"/>
          </a:xfrm>
        </p:spPr>
        <p:txBody>
          <a:bodyPr anchor="b">
            <a:noAutofit/>
          </a:bodyPr>
          <a:lstStyle>
            <a:lvl1pPr rtl="0">
              <a:lnSpc>
                <a:spcPct val="100000"/>
              </a:lnSpc>
              <a:defRPr sz="800">
                <a:solidFill>
                  <a:schemeClr val="bg2"/>
                </a:solidFill>
              </a:defRPr>
            </a:lvl1pPr>
          </a:lstStyle>
          <a:p>
            <a:pPr lvl="0"/>
            <a:r>
              <a:rPr lang="en-US"/>
              <a:t>Version 1.1</a:t>
            </a:r>
          </a:p>
        </p:txBody>
      </p:sp>
      <p:grpSp>
        <p:nvGrpSpPr>
          <p:cNvPr id="18" name="Group 17">
            <a:extLst>
              <a:ext uri="{FF2B5EF4-FFF2-40B4-BE49-F238E27FC236}">
                <a16:creationId xmlns:a16="http://schemas.microsoft.com/office/drawing/2014/main" id="{4F1CCCBD-9765-4682-829A-D84F122E0A0A}"/>
              </a:ext>
            </a:extLst>
          </p:cNvPr>
          <p:cNvGrpSpPr/>
          <p:nvPr userDrawn="1"/>
        </p:nvGrpSpPr>
        <p:grpSpPr bwMode="gray">
          <a:xfrm>
            <a:off x="466725" y="431272"/>
            <a:ext cx="1647825" cy="399512"/>
            <a:chOff x="438942" y="5320889"/>
            <a:chExt cx="1075533" cy="260761"/>
          </a:xfrm>
          <a:solidFill>
            <a:schemeClr val="bg2"/>
          </a:solidFill>
        </p:grpSpPr>
        <p:sp>
          <p:nvSpPr>
            <p:cNvPr id="19" name="Graphic 12">
              <a:extLst>
                <a:ext uri="{FF2B5EF4-FFF2-40B4-BE49-F238E27FC236}">
                  <a16:creationId xmlns:a16="http://schemas.microsoft.com/office/drawing/2014/main" id="{B9EDC884-AAE4-41F0-AE9A-734CDB250B1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20" name="Graphic 12">
              <a:extLst>
                <a:ext uri="{FF2B5EF4-FFF2-40B4-BE49-F238E27FC236}">
                  <a16:creationId xmlns:a16="http://schemas.microsoft.com/office/drawing/2014/main" id="{058C1B8E-4A6A-4B21-B1A0-F7833946A850}"/>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929144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w/ image 1">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6A1245E-C09D-4C80-B1DE-EAA4B5308E48}"/>
              </a:ext>
            </a:extLst>
          </p:cNvPr>
          <p:cNvGraphicFramePr>
            <a:graphicFrameLocks noChangeAspect="1"/>
          </p:cNvGraphicFramePr>
          <p:nvPr userDrawn="1">
            <p:custDataLst>
              <p:tags r:id="rId1"/>
            </p:custDataLst>
            <p:extLst>
              <p:ext uri="{D42A27DB-BD31-4B8C-83A1-F6EECF244321}">
                <p14:modId xmlns:p14="http://schemas.microsoft.com/office/powerpoint/2010/main" val="2189665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66A1245E-C09D-4C80-B1DE-EAA4B5308E4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02C3706-1B9E-4BBA-8F5D-87A71A033A26}"/>
              </a:ext>
            </a:extLst>
          </p:cNvPr>
          <p:cNvSpPr/>
          <p:nvPr userDrawn="1"/>
        </p:nvSpPr>
        <p:spPr bwMode="gray">
          <a:xfrm>
            <a:off x="0" y="0"/>
            <a:ext cx="10691813" cy="5991225"/>
          </a:xfrm>
          <a:prstGeom prst="rect">
            <a:avLst/>
          </a:prstGeom>
          <a:gradFill>
            <a:gsLst>
              <a:gs pos="20000">
                <a:schemeClr val="accent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p:cNvSpPr>
            <a:spLocks noGrp="1"/>
          </p:cNvSpPr>
          <p:nvPr>
            <p:ph type="ctrTitle" hasCustomPrompt="1"/>
          </p:nvPr>
        </p:nvSpPr>
        <p:spPr bwMode="gray">
          <a:xfrm>
            <a:off x="431800" y="1470252"/>
            <a:ext cx="4482000" cy="1180699"/>
          </a:xfrm>
        </p:spPr>
        <p:txBody>
          <a:bodyPr vert="horz" tIns="72000" anchor="t">
            <a:noAutofit/>
          </a:bodyPr>
          <a:lstStyle>
            <a:lvl1pPr algn="l" rtl="0">
              <a:lnSpc>
                <a:spcPct val="100000"/>
              </a:lnSpc>
              <a:defRPr sz="3600">
                <a:solidFill>
                  <a:schemeClr val="bg2"/>
                </a:solidFill>
                <a:latin typeface="Poppins Medium" panose="00000600000000000000" pitchFamily="2" charset="0"/>
                <a:cs typeface="Poppins Medium" panose="00000600000000000000" pitchFamily="2" charset="0"/>
              </a:defRPr>
            </a:lvl1pPr>
          </a:lstStyle>
          <a:p>
            <a:r>
              <a:rPr lang="en-US"/>
              <a:t>Headline, Poppins </a:t>
            </a:r>
            <a:br>
              <a:rPr lang="en-US"/>
            </a:br>
            <a:r>
              <a:rPr lang="en-US"/>
              <a:t>Medium, 36pt</a:t>
            </a:r>
          </a:p>
        </p:txBody>
      </p:sp>
      <p:sp>
        <p:nvSpPr>
          <p:cNvPr id="3" name="Subtitle 2"/>
          <p:cNvSpPr>
            <a:spLocks noGrp="1"/>
          </p:cNvSpPr>
          <p:nvPr>
            <p:ph type="subTitle" idx="1" hasCustomPrompt="1"/>
          </p:nvPr>
        </p:nvSpPr>
        <p:spPr bwMode="gray">
          <a:xfrm>
            <a:off x="431800" y="2795997"/>
            <a:ext cx="4482000" cy="570028"/>
          </a:xfrm>
        </p:spPr>
        <p:txBody>
          <a:bodyPr>
            <a:noAutofit/>
          </a:bodyPr>
          <a:lstStyle>
            <a:lvl1pPr marL="0" indent="0" algn="l" rtl="0">
              <a:lnSpc>
                <a:spcPct val="120000"/>
              </a:lnSpc>
              <a:spcBef>
                <a:spcPts val="0"/>
              </a:spcBef>
              <a:buNone/>
              <a:defRPr sz="1600">
                <a:solidFill>
                  <a:schemeClr val="bg2"/>
                </a:solidFill>
                <a:latin typeface="Poppins Light" panose="00000400000000000000" pitchFamily="2" charset="0"/>
                <a:cs typeface="Poppins Light" panose="00000400000000000000" pitchFamily="2" charset="0"/>
              </a:defRPr>
            </a:lvl1pPr>
            <a:lvl2pPr marL="399410" indent="0" algn="ctr">
              <a:buNone/>
              <a:defRPr sz="1747"/>
            </a:lvl2pPr>
            <a:lvl3pPr marL="798820" indent="0" algn="ctr">
              <a:buNone/>
              <a:defRPr sz="1572"/>
            </a:lvl3pPr>
            <a:lvl4pPr marL="1198230" indent="0" algn="ctr">
              <a:buNone/>
              <a:defRPr sz="1398"/>
            </a:lvl4pPr>
            <a:lvl5pPr marL="1597640" indent="0" algn="ctr">
              <a:buNone/>
              <a:defRPr sz="1398"/>
            </a:lvl5pPr>
            <a:lvl6pPr marL="1997050" indent="0" algn="ctr">
              <a:buNone/>
              <a:defRPr sz="1398"/>
            </a:lvl6pPr>
            <a:lvl7pPr marL="2396460" indent="0" algn="ctr">
              <a:buNone/>
              <a:defRPr sz="1398"/>
            </a:lvl7pPr>
            <a:lvl8pPr marL="2795869" indent="0" algn="ctr">
              <a:buNone/>
              <a:defRPr sz="1398"/>
            </a:lvl8pPr>
            <a:lvl9pPr marL="3195279" indent="0" algn="ctr">
              <a:buNone/>
              <a:defRPr sz="1398"/>
            </a:lvl9pPr>
          </a:lstStyle>
          <a:p>
            <a:r>
              <a:rPr lang="en-US"/>
              <a:t>Insert subheading here,</a:t>
            </a:r>
            <a:br>
              <a:rPr lang="en-US"/>
            </a:br>
            <a:r>
              <a:rPr lang="en-US"/>
              <a:t>Poppins Light, 16pt</a:t>
            </a:r>
          </a:p>
        </p:txBody>
      </p:sp>
      <p:sp>
        <p:nvSpPr>
          <p:cNvPr id="12" name="Date Placeholder 11">
            <a:extLst>
              <a:ext uri="{FF2B5EF4-FFF2-40B4-BE49-F238E27FC236}">
                <a16:creationId xmlns:a16="http://schemas.microsoft.com/office/drawing/2014/main" id="{A187E8F7-7980-4071-86D3-3EAAD9BCD857}"/>
              </a:ext>
            </a:extLst>
          </p:cNvPr>
          <p:cNvSpPr>
            <a:spLocks noGrp="1"/>
          </p:cNvSpPr>
          <p:nvPr>
            <p:ph type="dt" sz="half" idx="12"/>
          </p:nvPr>
        </p:nvSpPr>
        <p:spPr bwMode="gray">
          <a:xfrm>
            <a:off x="1562101" y="5458539"/>
            <a:ext cx="1133474" cy="123111"/>
          </a:xfrm>
        </p:spPr>
        <p:txBody>
          <a:bodyPr anchor="b">
            <a:noAutofit/>
          </a:bodyPr>
          <a:lstStyle>
            <a:lvl1pPr rtl="0">
              <a:lnSpc>
                <a:spcPct val="100000"/>
              </a:lnSpc>
              <a:defRPr>
                <a:solidFill>
                  <a:schemeClr val="bg2"/>
                </a:solidFill>
              </a:defRPr>
            </a:lvl1pPr>
          </a:lstStyle>
          <a:p>
            <a:endParaRPr lang="en-US"/>
          </a:p>
        </p:txBody>
      </p:sp>
      <p:sp>
        <p:nvSpPr>
          <p:cNvPr id="14" name="Text Placeholder 13">
            <a:extLst>
              <a:ext uri="{FF2B5EF4-FFF2-40B4-BE49-F238E27FC236}">
                <a16:creationId xmlns:a16="http://schemas.microsoft.com/office/drawing/2014/main" id="{76CD6EC1-E5B5-4A70-A9D6-1E4E812B18BE}"/>
              </a:ext>
            </a:extLst>
          </p:cNvPr>
          <p:cNvSpPr>
            <a:spLocks noGrp="1"/>
          </p:cNvSpPr>
          <p:nvPr>
            <p:ph type="body" sz="quarter" idx="13" hasCustomPrompt="1"/>
          </p:nvPr>
        </p:nvSpPr>
        <p:spPr bwMode="gray">
          <a:xfrm>
            <a:off x="431801" y="5458539"/>
            <a:ext cx="585788" cy="123111"/>
          </a:xfrm>
        </p:spPr>
        <p:txBody>
          <a:bodyPr anchor="b">
            <a:noAutofit/>
          </a:bodyPr>
          <a:lstStyle>
            <a:lvl1pPr rtl="0">
              <a:lnSpc>
                <a:spcPct val="100000"/>
              </a:lnSpc>
              <a:defRPr sz="800">
                <a:solidFill>
                  <a:schemeClr val="bg2"/>
                </a:solidFill>
              </a:defRPr>
            </a:lvl1pPr>
          </a:lstStyle>
          <a:p>
            <a:pPr lvl="0"/>
            <a:r>
              <a:rPr lang="en-US"/>
              <a:t>Version 1.1</a:t>
            </a:r>
          </a:p>
        </p:txBody>
      </p:sp>
      <p:grpSp>
        <p:nvGrpSpPr>
          <p:cNvPr id="18" name="Group 17">
            <a:extLst>
              <a:ext uri="{FF2B5EF4-FFF2-40B4-BE49-F238E27FC236}">
                <a16:creationId xmlns:a16="http://schemas.microsoft.com/office/drawing/2014/main" id="{4F1CCCBD-9765-4682-829A-D84F122E0A0A}"/>
              </a:ext>
            </a:extLst>
          </p:cNvPr>
          <p:cNvGrpSpPr/>
          <p:nvPr userDrawn="1"/>
        </p:nvGrpSpPr>
        <p:grpSpPr bwMode="gray">
          <a:xfrm>
            <a:off x="466725" y="431272"/>
            <a:ext cx="1647825" cy="399512"/>
            <a:chOff x="438942" y="5320889"/>
            <a:chExt cx="1075533" cy="260761"/>
          </a:xfrm>
          <a:solidFill>
            <a:schemeClr val="bg2"/>
          </a:solidFill>
        </p:grpSpPr>
        <p:sp>
          <p:nvSpPr>
            <p:cNvPr id="19" name="Graphic 12">
              <a:extLst>
                <a:ext uri="{FF2B5EF4-FFF2-40B4-BE49-F238E27FC236}">
                  <a16:creationId xmlns:a16="http://schemas.microsoft.com/office/drawing/2014/main" id="{B9EDC884-AAE4-41F0-AE9A-734CDB250B1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20" name="Graphic 12">
              <a:extLst>
                <a:ext uri="{FF2B5EF4-FFF2-40B4-BE49-F238E27FC236}">
                  <a16:creationId xmlns:a16="http://schemas.microsoft.com/office/drawing/2014/main" id="{058C1B8E-4A6A-4B21-B1A0-F7833946A850}"/>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17" name="Picture Placeholder 16">
            <a:extLst>
              <a:ext uri="{FF2B5EF4-FFF2-40B4-BE49-F238E27FC236}">
                <a16:creationId xmlns:a16="http://schemas.microsoft.com/office/drawing/2014/main" id="{3158AC2D-D2D8-4392-90E3-D226D2BE1C6A}"/>
              </a:ext>
            </a:extLst>
          </p:cNvPr>
          <p:cNvSpPr>
            <a:spLocks noGrp="1" noChangeAspect="1"/>
          </p:cNvSpPr>
          <p:nvPr>
            <p:ph type="pic" sz="quarter" idx="14" hasCustomPrompt="1"/>
          </p:nvPr>
        </p:nvSpPr>
        <p:spPr bwMode="gray">
          <a:xfrm>
            <a:off x="5129339" y="433388"/>
            <a:ext cx="5121346" cy="5123946"/>
          </a:xfrm>
          <a:custGeom>
            <a:avLst/>
            <a:gdLst>
              <a:gd name="connsiteX0" fmla="*/ 2554651 w 5121346"/>
              <a:gd name="connsiteY0" fmla="*/ 0 h 5123946"/>
              <a:gd name="connsiteX1" fmla="*/ 2569105 w 5121346"/>
              <a:gd name="connsiteY1" fmla="*/ 0 h 5123946"/>
              <a:gd name="connsiteX2" fmla="*/ 2729128 w 5121346"/>
              <a:gd name="connsiteY2" fmla="*/ 11209 h 5123946"/>
              <a:gd name="connsiteX3" fmla="*/ 3327090 w 5121346"/>
              <a:gd name="connsiteY3" fmla="*/ 774574 h 5123946"/>
              <a:gd name="connsiteX4" fmla="*/ 3327090 w 5121346"/>
              <a:gd name="connsiteY4" fmla="*/ 1794387 h 5123946"/>
              <a:gd name="connsiteX5" fmla="*/ 4347030 w 5121346"/>
              <a:gd name="connsiteY5" fmla="*/ 1794387 h 5123946"/>
              <a:gd name="connsiteX6" fmla="*/ 5121346 w 5121346"/>
              <a:gd name="connsiteY6" fmla="*/ 2564513 h 5123946"/>
              <a:gd name="connsiteX7" fmla="*/ 4347030 w 5121346"/>
              <a:gd name="connsiteY7" fmla="*/ 3329691 h 5123946"/>
              <a:gd name="connsiteX8" fmla="*/ 3327218 w 5121346"/>
              <a:gd name="connsiteY8" fmla="*/ 3329691 h 5123946"/>
              <a:gd name="connsiteX9" fmla="*/ 3327218 w 5121346"/>
              <a:gd name="connsiteY9" fmla="*/ 4349630 h 5123946"/>
              <a:gd name="connsiteX10" fmla="*/ 2557090 w 5121346"/>
              <a:gd name="connsiteY10" fmla="*/ 5123946 h 5123946"/>
              <a:gd name="connsiteX11" fmla="*/ 1791912 w 5121346"/>
              <a:gd name="connsiteY11" fmla="*/ 4349630 h 5123946"/>
              <a:gd name="connsiteX12" fmla="*/ 1791912 w 5121346"/>
              <a:gd name="connsiteY12" fmla="*/ 3329691 h 5123946"/>
              <a:gd name="connsiteX13" fmla="*/ 771974 w 5121346"/>
              <a:gd name="connsiteY13" fmla="*/ 3329691 h 5123946"/>
              <a:gd name="connsiteX14" fmla="*/ 9364 w 5121346"/>
              <a:gd name="connsiteY14" fmla="*/ 2728497 h 5123946"/>
              <a:gd name="connsiteX15" fmla="*/ 0 w 5121346"/>
              <a:gd name="connsiteY15" fmla="*/ 2593477 h 5123946"/>
              <a:gd name="connsiteX16" fmla="*/ 0 w 5121346"/>
              <a:gd name="connsiteY16" fmla="*/ 2526147 h 5123946"/>
              <a:gd name="connsiteX17" fmla="*/ 9338 w 5121346"/>
              <a:gd name="connsiteY17" fmla="*/ 2392471 h 5123946"/>
              <a:gd name="connsiteX18" fmla="*/ 771974 w 5121346"/>
              <a:gd name="connsiteY18" fmla="*/ 1794387 h 5123946"/>
              <a:gd name="connsiteX19" fmla="*/ 1791912 w 5121346"/>
              <a:gd name="connsiteY19" fmla="*/ 1794387 h 5123946"/>
              <a:gd name="connsiteX20" fmla="*/ 1791912 w 5121346"/>
              <a:gd name="connsiteY20" fmla="*/ 774574 h 5123946"/>
              <a:gd name="connsiteX21" fmla="*/ 1791786 w 5121346"/>
              <a:gd name="connsiteY21" fmla="*/ 774574 h 5123946"/>
              <a:gd name="connsiteX22" fmla="*/ 2393065 w 5121346"/>
              <a:gd name="connsiteY22" fmla="*/ 11209 h 512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6" h="5123946">
                <a:moveTo>
                  <a:pt x="2554651" y="0"/>
                </a:moveTo>
                <a:lnTo>
                  <a:pt x="2569105" y="0"/>
                </a:lnTo>
                <a:lnTo>
                  <a:pt x="2729128" y="11209"/>
                </a:lnTo>
                <a:cubicBezTo>
                  <a:pt x="3099481" y="66004"/>
                  <a:pt x="3327090" y="313967"/>
                  <a:pt x="3327090" y="774574"/>
                </a:cubicBezTo>
                <a:lnTo>
                  <a:pt x="3327090" y="1794387"/>
                </a:lnTo>
                <a:lnTo>
                  <a:pt x="4347030" y="1794387"/>
                </a:lnTo>
                <a:cubicBezTo>
                  <a:pt x="4872675" y="1794387"/>
                  <a:pt x="5121346" y="2091801"/>
                  <a:pt x="5121346" y="2564513"/>
                </a:cubicBezTo>
                <a:cubicBezTo>
                  <a:pt x="5121346" y="3032404"/>
                  <a:pt x="4873311" y="3329691"/>
                  <a:pt x="4347030" y="3329691"/>
                </a:cubicBezTo>
                <a:lnTo>
                  <a:pt x="3327218" y="3329691"/>
                </a:lnTo>
                <a:lnTo>
                  <a:pt x="3327218" y="4349630"/>
                </a:lnTo>
                <a:cubicBezTo>
                  <a:pt x="3327218" y="4875404"/>
                  <a:pt x="3029931" y="5123946"/>
                  <a:pt x="2557090" y="5123946"/>
                </a:cubicBezTo>
                <a:cubicBezTo>
                  <a:pt x="2089200" y="5123946"/>
                  <a:pt x="1791912" y="4876039"/>
                  <a:pt x="1791912" y="4349630"/>
                </a:cubicBezTo>
                <a:lnTo>
                  <a:pt x="1791912" y="3329691"/>
                </a:lnTo>
                <a:lnTo>
                  <a:pt x="771974" y="3329691"/>
                </a:lnTo>
                <a:cubicBezTo>
                  <a:pt x="311922" y="3329691"/>
                  <a:pt x="64125" y="3102081"/>
                  <a:pt x="9364" y="2728497"/>
                </a:cubicBezTo>
                <a:lnTo>
                  <a:pt x="0" y="2593477"/>
                </a:lnTo>
                <a:lnTo>
                  <a:pt x="0" y="2526147"/>
                </a:lnTo>
                <a:lnTo>
                  <a:pt x="9338" y="2392471"/>
                </a:lnTo>
                <a:cubicBezTo>
                  <a:pt x="63986" y="2022095"/>
                  <a:pt x="311366" y="1794387"/>
                  <a:pt x="771974" y="1794387"/>
                </a:cubicBezTo>
                <a:lnTo>
                  <a:pt x="1791912" y="1794387"/>
                </a:lnTo>
                <a:lnTo>
                  <a:pt x="1791912" y="774574"/>
                </a:lnTo>
                <a:lnTo>
                  <a:pt x="1791786" y="774574"/>
                </a:lnTo>
                <a:cubicBezTo>
                  <a:pt x="1791786" y="313967"/>
                  <a:pt x="2019397" y="66004"/>
                  <a:pt x="2393065" y="11209"/>
                </a:cubicBezTo>
                <a:close/>
              </a:path>
            </a:pathLst>
          </a:custGeom>
          <a:solidFill>
            <a:schemeClr val="bg1"/>
          </a:solidFill>
        </p:spPr>
        <p:txBody>
          <a:bodyPr wrap="square">
            <a:noAutofit/>
          </a:bodyPr>
          <a:lstStyle>
            <a:lvl1pPr algn="ctr" rtl="0">
              <a:defRPr/>
            </a:lvl1pPr>
          </a:lstStyle>
          <a:p>
            <a:r>
              <a:rPr lang="en-US"/>
              <a:t> </a:t>
            </a:r>
          </a:p>
        </p:txBody>
      </p:sp>
    </p:spTree>
    <p:extLst>
      <p:ext uri="{BB962C8B-B14F-4D97-AF65-F5344CB8AC3E}">
        <p14:creationId xmlns:p14="http://schemas.microsoft.com/office/powerpoint/2010/main" val="41099379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w/ image 2">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0AAD16C-F82C-4D2A-86E0-6B4B7B9849E3}"/>
              </a:ext>
            </a:extLst>
          </p:cNvPr>
          <p:cNvGraphicFramePr>
            <a:graphicFrameLocks noChangeAspect="1"/>
          </p:cNvGraphicFramePr>
          <p:nvPr userDrawn="1">
            <p:custDataLst>
              <p:tags r:id="rId1"/>
            </p:custDataLst>
            <p:extLst>
              <p:ext uri="{D42A27DB-BD31-4B8C-83A1-F6EECF244321}">
                <p14:modId xmlns:p14="http://schemas.microsoft.com/office/powerpoint/2010/main" val="3983536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10AAD16C-F82C-4D2A-86E0-6B4B7B9849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02C3706-1B9E-4BBA-8F5D-87A71A033A26}"/>
              </a:ext>
            </a:extLst>
          </p:cNvPr>
          <p:cNvSpPr/>
          <p:nvPr userDrawn="1"/>
        </p:nvSpPr>
        <p:spPr bwMode="gray">
          <a:xfrm>
            <a:off x="0" y="0"/>
            <a:ext cx="10691813" cy="5991225"/>
          </a:xfrm>
          <a:prstGeom prst="rect">
            <a:avLst/>
          </a:prstGeom>
          <a:gradFill>
            <a:gsLst>
              <a:gs pos="20000">
                <a:schemeClr val="accent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p:cNvSpPr>
            <a:spLocks noGrp="1"/>
          </p:cNvSpPr>
          <p:nvPr>
            <p:ph type="ctrTitle" hasCustomPrompt="1"/>
          </p:nvPr>
        </p:nvSpPr>
        <p:spPr bwMode="gray">
          <a:xfrm>
            <a:off x="431800" y="1470252"/>
            <a:ext cx="4482000" cy="1180699"/>
          </a:xfrm>
        </p:spPr>
        <p:txBody>
          <a:bodyPr vert="horz" tIns="72000" anchor="t">
            <a:noAutofit/>
          </a:bodyPr>
          <a:lstStyle>
            <a:lvl1pPr algn="l" rtl="0">
              <a:lnSpc>
                <a:spcPct val="100000"/>
              </a:lnSpc>
              <a:defRPr sz="3600">
                <a:solidFill>
                  <a:schemeClr val="bg2"/>
                </a:solidFill>
                <a:latin typeface="Poppins Medium" panose="00000600000000000000" pitchFamily="2" charset="0"/>
                <a:cs typeface="Poppins Medium" panose="00000600000000000000" pitchFamily="2" charset="0"/>
              </a:defRPr>
            </a:lvl1pPr>
          </a:lstStyle>
          <a:p>
            <a:r>
              <a:rPr lang="en-US"/>
              <a:t>Headline, Poppins </a:t>
            </a:r>
            <a:br>
              <a:rPr lang="en-US"/>
            </a:br>
            <a:r>
              <a:rPr lang="en-US"/>
              <a:t>Medium, 36pt</a:t>
            </a:r>
          </a:p>
        </p:txBody>
      </p:sp>
      <p:sp>
        <p:nvSpPr>
          <p:cNvPr id="3" name="Subtitle 2"/>
          <p:cNvSpPr>
            <a:spLocks noGrp="1"/>
          </p:cNvSpPr>
          <p:nvPr>
            <p:ph type="subTitle" idx="1" hasCustomPrompt="1"/>
          </p:nvPr>
        </p:nvSpPr>
        <p:spPr bwMode="gray">
          <a:xfrm>
            <a:off x="431800" y="2795997"/>
            <a:ext cx="4482000" cy="570028"/>
          </a:xfrm>
        </p:spPr>
        <p:txBody>
          <a:bodyPr>
            <a:noAutofit/>
          </a:bodyPr>
          <a:lstStyle>
            <a:lvl1pPr marL="0" indent="0" algn="l" rtl="0">
              <a:lnSpc>
                <a:spcPct val="120000"/>
              </a:lnSpc>
              <a:spcBef>
                <a:spcPts val="0"/>
              </a:spcBef>
              <a:buNone/>
              <a:defRPr sz="1600">
                <a:solidFill>
                  <a:schemeClr val="bg2"/>
                </a:solidFill>
                <a:latin typeface="Poppins Light" panose="00000400000000000000" pitchFamily="2" charset="0"/>
                <a:cs typeface="Poppins Light" panose="00000400000000000000" pitchFamily="2" charset="0"/>
              </a:defRPr>
            </a:lvl1pPr>
            <a:lvl2pPr marL="399410" indent="0" algn="ctr">
              <a:buNone/>
              <a:defRPr sz="1747"/>
            </a:lvl2pPr>
            <a:lvl3pPr marL="798820" indent="0" algn="ctr">
              <a:buNone/>
              <a:defRPr sz="1572"/>
            </a:lvl3pPr>
            <a:lvl4pPr marL="1198230" indent="0" algn="ctr">
              <a:buNone/>
              <a:defRPr sz="1398"/>
            </a:lvl4pPr>
            <a:lvl5pPr marL="1597640" indent="0" algn="ctr">
              <a:buNone/>
              <a:defRPr sz="1398"/>
            </a:lvl5pPr>
            <a:lvl6pPr marL="1997050" indent="0" algn="ctr">
              <a:buNone/>
              <a:defRPr sz="1398"/>
            </a:lvl6pPr>
            <a:lvl7pPr marL="2396460" indent="0" algn="ctr">
              <a:buNone/>
              <a:defRPr sz="1398"/>
            </a:lvl7pPr>
            <a:lvl8pPr marL="2795869" indent="0" algn="ctr">
              <a:buNone/>
              <a:defRPr sz="1398"/>
            </a:lvl8pPr>
            <a:lvl9pPr marL="3195279" indent="0" algn="ctr">
              <a:buNone/>
              <a:defRPr sz="1398"/>
            </a:lvl9pPr>
          </a:lstStyle>
          <a:p>
            <a:r>
              <a:rPr lang="en-US"/>
              <a:t>Insert subheading here,</a:t>
            </a:r>
            <a:br>
              <a:rPr lang="en-US"/>
            </a:br>
            <a:r>
              <a:rPr lang="en-US"/>
              <a:t>Poppins Light, 16pt</a:t>
            </a:r>
          </a:p>
        </p:txBody>
      </p:sp>
      <p:sp>
        <p:nvSpPr>
          <p:cNvPr id="12" name="Date Placeholder 11">
            <a:extLst>
              <a:ext uri="{FF2B5EF4-FFF2-40B4-BE49-F238E27FC236}">
                <a16:creationId xmlns:a16="http://schemas.microsoft.com/office/drawing/2014/main" id="{A187E8F7-7980-4071-86D3-3EAAD9BCD857}"/>
              </a:ext>
            </a:extLst>
          </p:cNvPr>
          <p:cNvSpPr>
            <a:spLocks noGrp="1"/>
          </p:cNvSpPr>
          <p:nvPr>
            <p:ph type="dt" sz="half" idx="12"/>
          </p:nvPr>
        </p:nvSpPr>
        <p:spPr bwMode="gray">
          <a:xfrm>
            <a:off x="1562101" y="5458539"/>
            <a:ext cx="1133474" cy="123111"/>
          </a:xfrm>
        </p:spPr>
        <p:txBody>
          <a:bodyPr anchor="b">
            <a:noAutofit/>
          </a:bodyPr>
          <a:lstStyle>
            <a:lvl1pPr rtl="0">
              <a:lnSpc>
                <a:spcPct val="100000"/>
              </a:lnSpc>
              <a:defRPr>
                <a:solidFill>
                  <a:schemeClr val="bg2"/>
                </a:solidFill>
              </a:defRPr>
            </a:lvl1pPr>
          </a:lstStyle>
          <a:p>
            <a:endParaRPr lang="en-US"/>
          </a:p>
        </p:txBody>
      </p:sp>
      <p:sp>
        <p:nvSpPr>
          <p:cNvPr id="14" name="Text Placeholder 13">
            <a:extLst>
              <a:ext uri="{FF2B5EF4-FFF2-40B4-BE49-F238E27FC236}">
                <a16:creationId xmlns:a16="http://schemas.microsoft.com/office/drawing/2014/main" id="{76CD6EC1-E5B5-4A70-A9D6-1E4E812B18BE}"/>
              </a:ext>
            </a:extLst>
          </p:cNvPr>
          <p:cNvSpPr>
            <a:spLocks noGrp="1"/>
          </p:cNvSpPr>
          <p:nvPr>
            <p:ph type="body" sz="quarter" idx="13" hasCustomPrompt="1"/>
          </p:nvPr>
        </p:nvSpPr>
        <p:spPr bwMode="gray">
          <a:xfrm>
            <a:off x="431801" y="5458539"/>
            <a:ext cx="585788" cy="123111"/>
          </a:xfrm>
        </p:spPr>
        <p:txBody>
          <a:bodyPr anchor="b">
            <a:noAutofit/>
          </a:bodyPr>
          <a:lstStyle>
            <a:lvl1pPr rtl="0">
              <a:lnSpc>
                <a:spcPct val="100000"/>
              </a:lnSpc>
              <a:defRPr sz="800">
                <a:solidFill>
                  <a:schemeClr val="bg2"/>
                </a:solidFill>
              </a:defRPr>
            </a:lvl1pPr>
          </a:lstStyle>
          <a:p>
            <a:pPr lvl="0"/>
            <a:r>
              <a:rPr lang="en-US"/>
              <a:t>Version 1.1</a:t>
            </a:r>
          </a:p>
        </p:txBody>
      </p:sp>
      <p:grpSp>
        <p:nvGrpSpPr>
          <p:cNvPr id="18" name="Group 17">
            <a:extLst>
              <a:ext uri="{FF2B5EF4-FFF2-40B4-BE49-F238E27FC236}">
                <a16:creationId xmlns:a16="http://schemas.microsoft.com/office/drawing/2014/main" id="{4F1CCCBD-9765-4682-829A-D84F122E0A0A}"/>
              </a:ext>
            </a:extLst>
          </p:cNvPr>
          <p:cNvGrpSpPr/>
          <p:nvPr userDrawn="1"/>
        </p:nvGrpSpPr>
        <p:grpSpPr bwMode="gray">
          <a:xfrm>
            <a:off x="466725" y="431272"/>
            <a:ext cx="1647825" cy="399512"/>
            <a:chOff x="438942" y="5320889"/>
            <a:chExt cx="1075533" cy="260761"/>
          </a:xfrm>
          <a:solidFill>
            <a:schemeClr val="bg2"/>
          </a:solidFill>
        </p:grpSpPr>
        <p:sp>
          <p:nvSpPr>
            <p:cNvPr id="19" name="Graphic 12">
              <a:extLst>
                <a:ext uri="{FF2B5EF4-FFF2-40B4-BE49-F238E27FC236}">
                  <a16:creationId xmlns:a16="http://schemas.microsoft.com/office/drawing/2014/main" id="{B9EDC884-AAE4-41F0-AE9A-734CDB250B1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20" name="Graphic 12">
              <a:extLst>
                <a:ext uri="{FF2B5EF4-FFF2-40B4-BE49-F238E27FC236}">
                  <a16:creationId xmlns:a16="http://schemas.microsoft.com/office/drawing/2014/main" id="{058C1B8E-4A6A-4B21-B1A0-F7833946A850}"/>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30" name="Picture Placeholder 29">
            <a:extLst>
              <a:ext uri="{FF2B5EF4-FFF2-40B4-BE49-F238E27FC236}">
                <a16:creationId xmlns:a16="http://schemas.microsoft.com/office/drawing/2014/main" id="{93D7FE7A-ABEA-4A29-A572-4273B6CF27D2}"/>
              </a:ext>
            </a:extLst>
          </p:cNvPr>
          <p:cNvSpPr>
            <a:spLocks noGrp="1" noChangeAspect="1"/>
          </p:cNvSpPr>
          <p:nvPr>
            <p:ph type="pic" sz="quarter" idx="14" hasCustomPrompt="1"/>
          </p:nvPr>
        </p:nvSpPr>
        <p:spPr bwMode="gray">
          <a:xfrm>
            <a:off x="6923283" y="433388"/>
            <a:ext cx="1533329" cy="1792800"/>
          </a:xfrm>
          <a:custGeom>
            <a:avLst/>
            <a:gdLst>
              <a:gd name="connsiteX0" fmla="*/ 760392 w 1533329"/>
              <a:gd name="connsiteY0" fmla="*/ 0 h 1792800"/>
              <a:gd name="connsiteX1" fmla="*/ 774842 w 1533329"/>
              <a:gd name="connsiteY1" fmla="*/ 0 h 1792800"/>
              <a:gd name="connsiteX2" fmla="*/ 934837 w 1533329"/>
              <a:gd name="connsiteY2" fmla="*/ 11206 h 1792800"/>
              <a:gd name="connsiteX3" fmla="*/ 1532695 w 1533329"/>
              <a:gd name="connsiteY3" fmla="*/ 774324 h 1792800"/>
              <a:gd name="connsiteX4" fmla="*/ 1533329 w 1533329"/>
              <a:gd name="connsiteY4" fmla="*/ 1792800 h 1792800"/>
              <a:gd name="connsiteX5" fmla="*/ 0 w 1533329"/>
              <a:gd name="connsiteY5" fmla="*/ 1792800 h 1792800"/>
              <a:gd name="connsiteX6" fmla="*/ 0 w 1533329"/>
              <a:gd name="connsiteY6" fmla="*/ 742787 h 1792800"/>
              <a:gd name="connsiteX7" fmla="*/ 11353 w 1533329"/>
              <a:gd name="connsiteY7" fmla="*/ 589943 h 1792800"/>
              <a:gd name="connsiteX8" fmla="*/ 598833 w 1533329"/>
              <a:gd name="connsiteY8" fmla="*/ 11206 h 179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29" h="1792800">
                <a:moveTo>
                  <a:pt x="760392" y="0"/>
                </a:moveTo>
                <a:lnTo>
                  <a:pt x="774842" y="0"/>
                </a:lnTo>
                <a:lnTo>
                  <a:pt x="934837" y="11206"/>
                </a:lnTo>
                <a:cubicBezTo>
                  <a:pt x="1305124" y="65982"/>
                  <a:pt x="1532695" y="313866"/>
                  <a:pt x="1532695" y="774324"/>
                </a:cubicBezTo>
                <a:lnTo>
                  <a:pt x="1533329" y="1792800"/>
                </a:lnTo>
                <a:lnTo>
                  <a:pt x="0" y="1792800"/>
                </a:lnTo>
                <a:lnTo>
                  <a:pt x="0" y="742787"/>
                </a:lnTo>
                <a:lnTo>
                  <a:pt x="11353" y="589943"/>
                </a:lnTo>
                <a:cubicBezTo>
                  <a:pt x="65658" y="246983"/>
                  <a:pt x="278601" y="58157"/>
                  <a:pt x="598833" y="11206"/>
                </a:cubicBezTo>
                <a:close/>
              </a:path>
            </a:pathLst>
          </a:custGeom>
          <a:solidFill>
            <a:schemeClr val="bg1"/>
          </a:solidFill>
        </p:spPr>
        <p:txBody>
          <a:bodyPr wrap="square">
            <a:noAutofit/>
          </a:bodyPr>
          <a:lstStyle>
            <a:lvl1pPr algn="ctr" rtl="0">
              <a:defRPr/>
            </a:lvl1pPr>
          </a:lstStyle>
          <a:p>
            <a:r>
              <a:rPr lang="en-US"/>
              <a:t> </a:t>
            </a:r>
          </a:p>
        </p:txBody>
      </p:sp>
      <p:sp>
        <p:nvSpPr>
          <p:cNvPr id="37" name="Picture Placeholder 36">
            <a:extLst>
              <a:ext uri="{FF2B5EF4-FFF2-40B4-BE49-F238E27FC236}">
                <a16:creationId xmlns:a16="http://schemas.microsoft.com/office/drawing/2014/main" id="{E32E1A6E-3A6F-48BD-BE75-504B67390680}"/>
              </a:ext>
            </a:extLst>
          </p:cNvPr>
          <p:cNvSpPr>
            <a:spLocks noGrp="1" noChangeAspect="1"/>
          </p:cNvSpPr>
          <p:nvPr>
            <p:ph type="pic" sz="quarter" idx="15" hasCustomPrompt="1"/>
          </p:nvPr>
        </p:nvSpPr>
        <p:spPr bwMode="gray">
          <a:xfrm>
            <a:off x="5134102" y="2222303"/>
            <a:ext cx="1791602" cy="1534942"/>
          </a:xfrm>
          <a:custGeom>
            <a:avLst/>
            <a:gdLst>
              <a:gd name="connsiteX0" fmla="*/ 981733 w 1791602"/>
              <a:gd name="connsiteY0" fmla="*/ 0 h 1534942"/>
              <a:gd name="connsiteX1" fmla="*/ 1791602 w 1791602"/>
              <a:gd name="connsiteY1" fmla="*/ 0 h 1534942"/>
              <a:gd name="connsiteX2" fmla="*/ 1791602 w 1791602"/>
              <a:gd name="connsiteY2" fmla="*/ 1534942 h 1534942"/>
              <a:gd name="connsiteX3" fmla="*/ 771840 w 1791602"/>
              <a:gd name="connsiteY3" fmla="*/ 1534942 h 1534942"/>
              <a:gd name="connsiteX4" fmla="*/ 9362 w 1791602"/>
              <a:gd name="connsiteY4" fmla="*/ 933941 h 1534942"/>
              <a:gd name="connsiteX5" fmla="*/ 0 w 1791602"/>
              <a:gd name="connsiteY5" fmla="*/ 798962 h 1534942"/>
              <a:gd name="connsiteX6" fmla="*/ 0 w 1791602"/>
              <a:gd name="connsiteY6" fmla="*/ 731657 h 1534942"/>
              <a:gd name="connsiteX7" fmla="*/ 9336 w 1791602"/>
              <a:gd name="connsiteY7" fmla="*/ 598022 h 1534942"/>
              <a:gd name="connsiteX8" fmla="*/ 771840 w 1791602"/>
              <a:gd name="connsiteY8" fmla="*/ 131 h 153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1602" h="1534942">
                <a:moveTo>
                  <a:pt x="981733" y="0"/>
                </a:moveTo>
                <a:lnTo>
                  <a:pt x="1791602" y="0"/>
                </a:lnTo>
                <a:lnTo>
                  <a:pt x="1791602" y="1534942"/>
                </a:lnTo>
                <a:lnTo>
                  <a:pt x="771840" y="1534942"/>
                </a:lnTo>
                <a:cubicBezTo>
                  <a:pt x="311867" y="1534942"/>
                  <a:pt x="64114" y="1307405"/>
                  <a:pt x="9362" y="933941"/>
                </a:cubicBezTo>
                <a:lnTo>
                  <a:pt x="0" y="798962"/>
                </a:lnTo>
                <a:lnTo>
                  <a:pt x="0" y="731657"/>
                </a:lnTo>
                <a:lnTo>
                  <a:pt x="9336" y="598022"/>
                </a:lnTo>
                <a:cubicBezTo>
                  <a:pt x="63975" y="227765"/>
                  <a:pt x="311312" y="131"/>
                  <a:pt x="771840" y="131"/>
                </a:cubicBezTo>
                <a:close/>
              </a:path>
            </a:pathLst>
          </a:custGeom>
          <a:solidFill>
            <a:schemeClr val="bg1"/>
          </a:solidFill>
        </p:spPr>
        <p:txBody>
          <a:bodyPr wrap="square">
            <a:noAutofit/>
          </a:bodyPr>
          <a:lstStyle>
            <a:lvl1pPr rtl="0">
              <a:defRPr/>
            </a:lvl1pPr>
          </a:lstStyle>
          <a:p>
            <a:r>
              <a:rPr lang="en-US"/>
              <a:t> </a:t>
            </a:r>
          </a:p>
        </p:txBody>
      </p:sp>
      <p:sp>
        <p:nvSpPr>
          <p:cNvPr id="38" name="Picture Placeholder 37">
            <a:extLst>
              <a:ext uri="{FF2B5EF4-FFF2-40B4-BE49-F238E27FC236}">
                <a16:creationId xmlns:a16="http://schemas.microsoft.com/office/drawing/2014/main" id="{F2647A36-7E8D-47F0-A946-F055E0F6A917}"/>
              </a:ext>
            </a:extLst>
          </p:cNvPr>
          <p:cNvSpPr>
            <a:spLocks noGrp="1" noChangeAspect="1"/>
          </p:cNvSpPr>
          <p:nvPr>
            <p:ph type="pic" sz="quarter" idx="16" hasCustomPrompt="1"/>
          </p:nvPr>
        </p:nvSpPr>
        <p:spPr bwMode="gray">
          <a:xfrm>
            <a:off x="6923284" y="2222938"/>
            <a:ext cx="1533600" cy="1533600"/>
          </a:xfrm>
          <a:custGeom>
            <a:avLst/>
            <a:gdLst>
              <a:gd name="connsiteX0" fmla="*/ 0 w 1533600"/>
              <a:gd name="connsiteY0" fmla="*/ 0 h 1533600"/>
              <a:gd name="connsiteX1" fmla="*/ 1533600 w 1533600"/>
              <a:gd name="connsiteY1" fmla="*/ 0 h 1533600"/>
              <a:gd name="connsiteX2" fmla="*/ 1533600 w 1533600"/>
              <a:gd name="connsiteY2" fmla="*/ 1533600 h 1533600"/>
              <a:gd name="connsiteX3" fmla="*/ 0 w 1533600"/>
              <a:gd name="connsiteY3" fmla="*/ 1533600 h 1533600"/>
            </a:gdLst>
            <a:ahLst/>
            <a:cxnLst>
              <a:cxn ang="0">
                <a:pos x="connsiteX0" y="connsiteY0"/>
              </a:cxn>
              <a:cxn ang="0">
                <a:pos x="connsiteX1" y="connsiteY1"/>
              </a:cxn>
              <a:cxn ang="0">
                <a:pos x="connsiteX2" y="connsiteY2"/>
              </a:cxn>
              <a:cxn ang="0">
                <a:pos x="connsiteX3" y="connsiteY3"/>
              </a:cxn>
            </a:cxnLst>
            <a:rect l="l" t="t" r="r" b="b"/>
            <a:pathLst>
              <a:path w="1533600" h="1533600">
                <a:moveTo>
                  <a:pt x="0" y="0"/>
                </a:moveTo>
                <a:lnTo>
                  <a:pt x="1533600" y="0"/>
                </a:lnTo>
                <a:lnTo>
                  <a:pt x="1533600" y="1533600"/>
                </a:lnTo>
                <a:lnTo>
                  <a:pt x="0" y="1533600"/>
                </a:lnTo>
                <a:close/>
              </a:path>
            </a:pathLst>
          </a:custGeom>
          <a:solidFill>
            <a:schemeClr val="bg1"/>
          </a:solidFill>
        </p:spPr>
        <p:txBody>
          <a:bodyPr wrap="square">
            <a:noAutofit/>
          </a:bodyPr>
          <a:lstStyle>
            <a:lvl1pPr rtl="0">
              <a:defRPr/>
            </a:lvl1pPr>
          </a:lstStyle>
          <a:p>
            <a:r>
              <a:rPr lang="en-US"/>
              <a:t> </a:t>
            </a:r>
          </a:p>
        </p:txBody>
      </p:sp>
      <p:sp>
        <p:nvSpPr>
          <p:cNvPr id="39" name="Picture Placeholder 38">
            <a:extLst>
              <a:ext uri="{FF2B5EF4-FFF2-40B4-BE49-F238E27FC236}">
                <a16:creationId xmlns:a16="http://schemas.microsoft.com/office/drawing/2014/main" id="{06985F6C-A55D-472E-93EC-2B31175068B6}"/>
              </a:ext>
            </a:extLst>
          </p:cNvPr>
          <p:cNvSpPr>
            <a:spLocks noGrp="1" noChangeAspect="1"/>
          </p:cNvSpPr>
          <p:nvPr>
            <p:ph type="pic" sz="quarter" idx="18" hasCustomPrompt="1"/>
          </p:nvPr>
        </p:nvSpPr>
        <p:spPr bwMode="gray">
          <a:xfrm>
            <a:off x="6922650" y="3753864"/>
            <a:ext cx="1533330" cy="1792297"/>
          </a:xfrm>
          <a:custGeom>
            <a:avLst/>
            <a:gdLst>
              <a:gd name="connsiteX0" fmla="*/ 0 w 1533330"/>
              <a:gd name="connsiteY0" fmla="*/ 0 h 1792297"/>
              <a:gd name="connsiteX1" fmla="*/ 1533330 w 1533330"/>
              <a:gd name="connsiteY1" fmla="*/ 0 h 1792297"/>
              <a:gd name="connsiteX2" fmla="*/ 1533330 w 1533330"/>
              <a:gd name="connsiteY2" fmla="*/ 1018229 h 1792297"/>
              <a:gd name="connsiteX3" fmla="*/ 763336 w 1533330"/>
              <a:gd name="connsiteY3" fmla="*/ 1792297 h 1792297"/>
              <a:gd name="connsiteX4" fmla="*/ 11976 w 1533330"/>
              <a:gd name="connsiteY4" fmla="*/ 1202578 h 1792297"/>
              <a:gd name="connsiteX5" fmla="*/ 0 w 1533330"/>
              <a:gd name="connsiteY5" fmla="*/ 1041257 h 179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3330" h="1792297">
                <a:moveTo>
                  <a:pt x="0" y="0"/>
                </a:moveTo>
                <a:lnTo>
                  <a:pt x="1533330" y="0"/>
                </a:lnTo>
                <a:lnTo>
                  <a:pt x="1533330" y="1018229"/>
                </a:lnTo>
                <a:cubicBezTo>
                  <a:pt x="1533330" y="1543834"/>
                  <a:pt x="1236094" y="1792297"/>
                  <a:pt x="763336" y="1792297"/>
                </a:cubicBezTo>
                <a:cubicBezTo>
                  <a:pt x="354002" y="1792297"/>
                  <a:pt x="75265" y="1602553"/>
                  <a:pt x="11976" y="1202578"/>
                </a:cubicBezTo>
                <a:lnTo>
                  <a:pt x="0" y="1041257"/>
                </a:lnTo>
                <a:close/>
              </a:path>
            </a:pathLst>
          </a:custGeom>
          <a:solidFill>
            <a:schemeClr val="bg1"/>
          </a:solidFill>
        </p:spPr>
        <p:txBody>
          <a:bodyPr wrap="square">
            <a:noAutofit/>
          </a:bodyPr>
          <a:lstStyle>
            <a:lvl1pPr rtl="0">
              <a:defRPr/>
            </a:lvl1pPr>
          </a:lstStyle>
          <a:p>
            <a:r>
              <a:rPr lang="en-US"/>
              <a:t> </a:t>
            </a:r>
          </a:p>
        </p:txBody>
      </p:sp>
      <p:sp>
        <p:nvSpPr>
          <p:cNvPr id="40" name="Picture Placeholder 39">
            <a:extLst>
              <a:ext uri="{FF2B5EF4-FFF2-40B4-BE49-F238E27FC236}">
                <a16:creationId xmlns:a16="http://schemas.microsoft.com/office/drawing/2014/main" id="{3AB5984B-DD16-423C-81CC-26F1A173A0E0}"/>
              </a:ext>
            </a:extLst>
          </p:cNvPr>
          <p:cNvSpPr>
            <a:spLocks noGrp="1" noChangeAspect="1"/>
          </p:cNvSpPr>
          <p:nvPr>
            <p:ph type="pic" sz="quarter" idx="17" hasCustomPrompt="1"/>
          </p:nvPr>
        </p:nvSpPr>
        <p:spPr bwMode="gray">
          <a:xfrm>
            <a:off x="8453431" y="2222937"/>
            <a:ext cx="1791602" cy="1534942"/>
          </a:xfrm>
          <a:custGeom>
            <a:avLst/>
            <a:gdLst>
              <a:gd name="connsiteX0" fmla="*/ 0 w 1791602"/>
              <a:gd name="connsiteY0" fmla="*/ 0 h 1534942"/>
              <a:gd name="connsiteX1" fmla="*/ 1024194 w 1791602"/>
              <a:gd name="connsiteY1" fmla="*/ 0 h 1534942"/>
              <a:gd name="connsiteX2" fmla="*/ 1201826 w 1791602"/>
              <a:gd name="connsiteY2" fmla="*/ 13201 h 1534942"/>
              <a:gd name="connsiteX3" fmla="*/ 1791601 w 1791602"/>
              <a:gd name="connsiteY3" fmla="*/ 770011 h 1534942"/>
              <a:gd name="connsiteX4" fmla="*/ 1017419 w 1791602"/>
              <a:gd name="connsiteY4" fmla="*/ 1534942 h 1534942"/>
              <a:gd name="connsiteX5" fmla="*/ 0 w 1791602"/>
              <a:gd name="connsiteY5" fmla="*/ 1534942 h 153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1602" h="1534942">
                <a:moveTo>
                  <a:pt x="0" y="0"/>
                </a:moveTo>
                <a:lnTo>
                  <a:pt x="1024194" y="0"/>
                </a:lnTo>
                <a:lnTo>
                  <a:pt x="1201826" y="13201"/>
                </a:lnTo>
                <a:cubicBezTo>
                  <a:pt x="1601996" y="76602"/>
                  <a:pt x="1792268" y="356075"/>
                  <a:pt x="1791601" y="770011"/>
                </a:cubicBezTo>
                <a:cubicBezTo>
                  <a:pt x="1791601" y="1237751"/>
                  <a:pt x="1543608" y="1534942"/>
                  <a:pt x="1017419" y="1534942"/>
                </a:cubicBezTo>
                <a:lnTo>
                  <a:pt x="0" y="1534942"/>
                </a:lnTo>
                <a:close/>
              </a:path>
            </a:pathLst>
          </a:custGeom>
          <a:solidFill>
            <a:schemeClr val="bg1"/>
          </a:solidFill>
        </p:spPr>
        <p:txBody>
          <a:bodyPr wrap="square">
            <a:noAutofit/>
          </a:bodyPr>
          <a:lstStyle>
            <a:lvl1pPr rtl="0">
              <a:defRPr/>
            </a:lvl1pPr>
          </a:lstStyle>
          <a:p>
            <a:r>
              <a:rPr lang="en-US"/>
              <a:t> </a:t>
            </a:r>
          </a:p>
        </p:txBody>
      </p:sp>
    </p:spTree>
    <p:extLst>
      <p:ext uri="{BB962C8B-B14F-4D97-AF65-F5344CB8AC3E}">
        <p14:creationId xmlns:p14="http://schemas.microsoft.com/office/powerpoint/2010/main" val="2610336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w/ image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B03858C-ECC0-4C78-BFE0-FDFF6F3FA451}"/>
              </a:ext>
            </a:extLst>
          </p:cNvPr>
          <p:cNvGraphicFramePr>
            <a:graphicFrameLocks noChangeAspect="1"/>
          </p:cNvGraphicFramePr>
          <p:nvPr userDrawn="1">
            <p:custDataLst>
              <p:tags r:id="rId1"/>
            </p:custDataLst>
            <p:extLst>
              <p:ext uri="{D42A27DB-BD31-4B8C-83A1-F6EECF244321}">
                <p14:modId xmlns:p14="http://schemas.microsoft.com/office/powerpoint/2010/main" val="1636491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CB03858C-ECC0-4C78-BFE0-FDFF6F3FA4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02C3706-1B9E-4BBA-8F5D-87A71A033A26}"/>
              </a:ext>
            </a:extLst>
          </p:cNvPr>
          <p:cNvSpPr/>
          <p:nvPr userDrawn="1"/>
        </p:nvSpPr>
        <p:spPr bwMode="gray">
          <a:xfrm>
            <a:off x="0" y="0"/>
            <a:ext cx="10691813" cy="5991225"/>
          </a:xfrm>
          <a:prstGeom prst="rect">
            <a:avLst/>
          </a:prstGeom>
          <a:gradFill>
            <a:gsLst>
              <a:gs pos="20000">
                <a:schemeClr val="accent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p:cNvSpPr>
            <a:spLocks noGrp="1"/>
          </p:cNvSpPr>
          <p:nvPr>
            <p:ph type="ctrTitle" hasCustomPrompt="1"/>
          </p:nvPr>
        </p:nvSpPr>
        <p:spPr bwMode="gray">
          <a:xfrm>
            <a:off x="431801" y="1470252"/>
            <a:ext cx="4192587" cy="1180699"/>
          </a:xfrm>
        </p:spPr>
        <p:txBody>
          <a:bodyPr vert="horz" tIns="72000" anchor="t">
            <a:noAutofit/>
          </a:bodyPr>
          <a:lstStyle>
            <a:lvl1pPr algn="l" rtl="0">
              <a:lnSpc>
                <a:spcPct val="100000"/>
              </a:lnSpc>
              <a:defRPr sz="3600">
                <a:solidFill>
                  <a:schemeClr val="bg2"/>
                </a:solidFill>
                <a:latin typeface="Poppins Medium" panose="00000600000000000000" pitchFamily="2" charset="0"/>
                <a:cs typeface="Poppins Medium" panose="00000600000000000000" pitchFamily="2" charset="0"/>
              </a:defRPr>
            </a:lvl1pPr>
          </a:lstStyle>
          <a:p>
            <a:r>
              <a:rPr lang="en-US"/>
              <a:t>Headline, Poppins </a:t>
            </a:r>
            <a:br>
              <a:rPr lang="en-US"/>
            </a:br>
            <a:r>
              <a:rPr lang="en-US"/>
              <a:t>Medium, 36pt</a:t>
            </a:r>
          </a:p>
        </p:txBody>
      </p:sp>
      <p:sp>
        <p:nvSpPr>
          <p:cNvPr id="3" name="Subtitle 2"/>
          <p:cNvSpPr>
            <a:spLocks noGrp="1"/>
          </p:cNvSpPr>
          <p:nvPr>
            <p:ph type="subTitle" idx="1" hasCustomPrompt="1"/>
          </p:nvPr>
        </p:nvSpPr>
        <p:spPr bwMode="gray">
          <a:xfrm>
            <a:off x="431800" y="2795997"/>
            <a:ext cx="4192588" cy="570028"/>
          </a:xfrm>
        </p:spPr>
        <p:txBody>
          <a:bodyPr>
            <a:noAutofit/>
          </a:bodyPr>
          <a:lstStyle>
            <a:lvl1pPr marL="0" indent="0" algn="l" rtl="0">
              <a:lnSpc>
                <a:spcPct val="120000"/>
              </a:lnSpc>
              <a:spcBef>
                <a:spcPts val="0"/>
              </a:spcBef>
              <a:buNone/>
              <a:defRPr sz="1600">
                <a:solidFill>
                  <a:schemeClr val="bg2"/>
                </a:solidFill>
                <a:latin typeface="Poppins Light" panose="00000400000000000000" pitchFamily="2" charset="0"/>
                <a:cs typeface="Poppins Light" panose="00000400000000000000" pitchFamily="2" charset="0"/>
              </a:defRPr>
            </a:lvl1pPr>
            <a:lvl2pPr marL="399410" indent="0" algn="ctr">
              <a:buNone/>
              <a:defRPr sz="1747"/>
            </a:lvl2pPr>
            <a:lvl3pPr marL="798820" indent="0" algn="ctr">
              <a:buNone/>
              <a:defRPr sz="1572"/>
            </a:lvl3pPr>
            <a:lvl4pPr marL="1198230" indent="0" algn="ctr">
              <a:buNone/>
              <a:defRPr sz="1398"/>
            </a:lvl4pPr>
            <a:lvl5pPr marL="1597640" indent="0" algn="ctr">
              <a:buNone/>
              <a:defRPr sz="1398"/>
            </a:lvl5pPr>
            <a:lvl6pPr marL="1997050" indent="0" algn="ctr">
              <a:buNone/>
              <a:defRPr sz="1398"/>
            </a:lvl6pPr>
            <a:lvl7pPr marL="2396460" indent="0" algn="ctr">
              <a:buNone/>
              <a:defRPr sz="1398"/>
            </a:lvl7pPr>
            <a:lvl8pPr marL="2795869" indent="0" algn="ctr">
              <a:buNone/>
              <a:defRPr sz="1398"/>
            </a:lvl8pPr>
            <a:lvl9pPr marL="3195279" indent="0" algn="ctr">
              <a:buNone/>
              <a:defRPr sz="1398"/>
            </a:lvl9pPr>
          </a:lstStyle>
          <a:p>
            <a:r>
              <a:rPr lang="en-US"/>
              <a:t>Insert subheading here,</a:t>
            </a:r>
            <a:br>
              <a:rPr lang="en-US"/>
            </a:br>
            <a:r>
              <a:rPr lang="en-US"/>
              <a:t>Poppins Light, 16pt</a:t>
            </a:r>
          </a:p>
        </p:txBody>
      </p:sp>
      <p:sp>
        <p:nvSpPr>
          <p:cNvPr id="12" name="Date Placeholder 11">
            <a:extLst>
              <a:ext uri="{FF2B5EF4-FFF2-40B4-BE49-F238E27FC236}">
                <a16:creationId xmlns:a16="http://schemas.microsoft.com/office/drawing/2014/main" id="{A187E8F7-7980-4071-86D3-3EAAD9BCD857}"/>
              </a:ext>
            </a:extLst>
          </p:cNvPr>
          <p:cNvSpPr>
            <a:spLocks noGrp="1"/>
          </p:cNvSpPr>
          <p:nvPr>
            <p:ph type="dt" sz="half" idx="12"/>
          </p:nvPr>
        </p:nvSpPr>
        <p:spPr bwMode="gray">
          <a:xfrm>
            <a:off x="1562101" y="5458539"/>
            <a:ext cx="1133474" cy="123111"/>
          </a:xfrm>
        </p:spPr>
        <p:txBody>
          <a:bodyPr anchor="b">
            <a:noAutofit/>
          </a:bodyPr>
          <a:lstStyle>
            <a:lvl1pPr rtl="0">
              <a:lnSpc>
                <a:spcPct val="100000"/>
              </a:lnSpc>
              <a:defRPr>
                <a:solidFill>
                  <a:schemeClr val="bg2"/>
                </a:solidFill>
              </a:defRPr>
            </a:lvl1pPr>
          </a:lstStyle>
          <a:p>
            <a:endParaRPr lang="en-US"/>
          </a:p>
        </p:txBody>
      </p:sp>
      <p:sp>
        <p:nvSpPr>
          <p:cNvPr id="14" name="Text Placeholder 13">
            <a:extLst>
              <a:ext uri="{FF2B5EF4-FFF2-40B4-BE49-F238E27FC236}">
                <a16:creationId xmlns:a16="http://schemas.microsoft.com/office/drawing/2014/main" id="{76CD6EC1-E5B5-4A70-A9D6-1E4E812B18BE}"/>
              </a:ext>
            </a:extLst>
          </p:cNvPr>
          <p:cNvSpPr>
            <a:spLocks noGrp="1"/>
          </p:cNvSpPr>
          <p:nvPr>
            <p:ph type="body" sz="quarter" idx="13" hasCustomPrompt="1"/>
          </p:nvPr>
        </p:nvSpPr>
        <p:spPr bwMode="gray">
          <a:xfrm>
            <a:off x="431801" y="5458539"/>
            <a:ext cx="585788" cy="123111"/>
          </a:xfrm>
        </p:spPr>
        <p:txBody>
          <a:bodyPr anchor="b">
            <a:noAutofit/>
          </a:bodyPr>
          <a:lstStyle>
            <a:lvl1pPr rtl="0">
              <a:lnSpc>
                <a:spcPct val="100000"/>
              </a:lnSpc>
              <a:defRPr sz="800">
                <a:solidFill>
                  <a:schemeClr val="bg2"/>
                </a:solidFill>
              </a:defRPr>
            </a:lvl1pPr>
          </a:lstStyle>
          <a:p>
            <a:pPr lvl="0"/>
            <a:r>
              <a:rPr lang="en-US"/>
              <a:t>Version 1.1</a:t>
            </a:r>
          </a:p>
        </p:txBody>
      </p:sp>
      <p:grpSp>
        <p:nvGrpSpPr>
          <p:cNvPr id="18" name="Group 17">
            <a:extLst>
              <a:ext uri="{FF2B5EF4-FFF2-40B4-BE49-F238E27FC236}">
                <a16:creationId xmlns:a16="http://schemas.microsoft.com/office/drawing/2014/main" id="{4F1CCCBD-9765-4682-829A-D84F122E0A0A}"/>
              </a:ext>
            </a:extLst>
          </p:cNvPr>
          <p:cNvGrpSpPr/>
          <p:nvPr userDrawn="1"/>
        </p:nvGrpSpPr>
        <p:grpSpPr bwMode="gray">
          <a:xfrm>
            <a:off x="466725" y="431272"/>
            <a:ext cx="1647825" cy="399512"/>
            <a:chOff x="438942" y="5320889"/>
            <a:chExt cx="1075533" cy="260761"/>
          </a:xfrm>
          <a:solidFill>
            <a:schemeClr val="bg2"/>
          </a:solidFill>
        </p:grpSpPr>
        <p:sp>
          <p:nvSpPr>
            <p:cNvPr id="19" name="Graphic 12">
              <a:extLst>
                <a:ext uri="{FF2B5EF4-FFF2-40B4-BE49-F238E27FC236}">
                  <a16:creationId xmlns:a16="http://schemas.microsoft.com/office/drawing/2014/main" id="{B9EDC884-AAE4-41F0-AE9A-734CDB250B1E}"/>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20" name="Graphic 12">
              <a:extLst>
                <a:ext uri="{FF2B5EF4-FFF2-40B4-BE49-F238E27FC236}">
                  <a16:creationId xmlns:a16="http://schemas.microsoft.com/office/drawing/2014/main" id="{058C1B8E-4A6A-4B21-B1A0-F7833946A850}"/>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41" name="Picture Placeholder 40">
            <a:extLst>
              <a:ext uri="{FF2B5EF4-FFF2-40B4-BE49-F238E27FC236}">
                <a16:creationId xmlns:a16="http://schemas.microsoft.com/office/drawing/2014/main" id="{88370B1E-BB01-4588-8B6E-89329F5B75C9}"/>
              </a:ext>
            </a:extLst>
          </p:cNvPr>
          <p:cNvSpPr>
            <a:spLocks noGrp="1" noChangeAspect="1"/>
          </p:cNvSpPr>
          <p:nvPr>
            <p:ph type="pic" sz="quarter" idx="15" hasCustomPrompt="1"/>
          </p:nvPr>
        </p:nvSpPr>
        <p:spPr bwMode="gray">
          <a:xfrm>
            <a:off x="7276678" y="2"/>
            <a:ext cx="3415135" cy="2008799"/>
          </a:xfrm>
          <a:custGeom>
            <a:avLst/>
            <a:gdLst>
              <a:gd name="connsiteX0" fmla="*/ 2859 w 3415135"/>
              <a:gd name="connsiteY0" fmla="*/ 0 h 2008799"/>
              <a:gd name="connsiteX1" fmla="*/ 3415135 w 3415135"/>
              <a:gd name="connsiteY1" fmla="*/ 0 h 2008799"/>
              <a:gd name="connsiteX2" fmla="*/ 3415135 w 3415135"/>
              <a:gd name="connsiteY2" fmla="*/ 626349 h 2008799"/>
              <a:gd name="connsiteX3" fmla="*/ 3338830 w 3415135"/>
              <a:gd name="connsiteY3" fmla="*/ 632014 h 2008799"/>
              <a:gd name="connsiteX4" fmla="*/ 2555963 w 3415135"/>
              <a:gd name="connsiteY4" fmla="*/ 632014 h 2008799"/>
              <a:gd name="connsiteX5" fmla="*/ 2555963 w 3415135"/>
              <a:gd name="connsiteY5" fmla="*/ 1414977 h 2008799"/>
              <a:gd name="connsiteX6" fmla="*/ 2094387 w 3415135"/>
              <a:gd name="connsiteY6" fmla="*/ 2000401 h 2008799"/>
              <a:gd name="connsiteX7" fmla="*/ 1973250 w 3415135"/>
              <a:gd name="connsiteY7" fmla="*/ 2008799 h 2008799"/>
              <a:gd name="connsiteX8" fmla="*/ 1956351 w 3415135"/>
              <a:gd name="connsiteY8" fmla="*/ 2008799 h 2008799"/>
              <a:gd name="connsiteX9" fmla="*/ 1836405 w 3415135"/>
              <a:gd name="connsiteY9" fmla="*/ 2000421 h 2008799"/>
              <a:gd name="connsiteX10" fmla="*/ 1377374 w 3415135"/>
              <a:gd name="connsiteY10" fmla="*/ 1414977 h 2008799"/>
              <a:gd name="connsiteX11" fmla="*/ 1377374 w 3415135"/>
              <a:gd name="connsiteY11" fmla="*/ 632014 h 2008799"/>
              <a:gd name="connsiteX12" fmla="*/ 594411 w 3415135"/>
              <a:gd name="connsiteY12" fmla="*/ 632014 h 2008799"/>
              <a:gd name="connsiteX13" fmla="*/ 0 w 3415135"/>
              <a:gd name="connsiteY13" fmla="*/ 40916 h 20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5135" h="2008799">
                <a:moveTo>
                  <a:pt x="2859" y="0"/>
                </a:moveTo>
                <a:lnTo>
                  <a:pt x="3415135" y="0"/>
                </a:lnTo>
                <a:lnTo>
                  <a:pt x="3415135" y="626349"/>
                </a:lnTo>
                <a:lnTo>
                  <a:pt x="3338830" y="632014"/>
                </a:lnTo>
                <a:lnTo>
                  <a:pt x="2555963" y="632014"/>
                </a:lnTo>
                <a:lnTo>
                  <a:pt x="2555963" y="1414977"/>
                </a:lnTo>
                <a:cubicBezTo>
                  <a:pt x="2555963" y="1768140"/>
                  <a:pt x="2381236" y="1958363"/>
                  <a:pt x="2094387" y="2000401"/>
                </a:cubicBezTo>
                <a:lnTo>
                  <a:pt x="1973250" y="2008799"/>
                </a:lnTo>
                <a:lnTo>
                  <a:pt x="1956351" y="2008799"/>
                </a:lnTo>
                <a:lnTo>
                  <a:pt x="1836405" y="2000421"/>
                </a:lnTo>
                <a:cubicBezTo>
                  <a:pt x="1552101" y="1958470"/>
                  <a:pt x="1377374" y="1768566"/>
                  <a:pt x="1377374" y="1414977"/>
                </a:cubicBezTo>
                <a:lnTo>
                  <a:pt x="1377374" y="632014"/>
                </a:lnTo>
                <a:lnTo>
                  <a:pt x="594411" y="632014"/>
                </a:lnTo>
                <a:cubicBezTo>
                  <a:pt x="190796" y="632014"/>
                  <a:pt x="0" y="403799"/>
                  <a:pt x="0" y="40916"/>
                </a:cubicBezTo>
                <a:close/>
              </a:path>
            </a:pathLst>
          </a:custGeom>
          <a:solidFill>
            <a:schemeClr val="bg1"/>
          </a:solidFill>
        </p:spPr>
        <p:txBody>
          <a:bodyPr wrap="square">
            <a:noAutofit/>
          </a:bodyPr>
          <a:lstStyle>
            <a:lvl1pPr rtl="0">
              <a:defRPr/>
            </a:lvl1pPr>
          </a:lstStyle>
          <a:p>
            <a:r>
              <a:rPr lang="en-US"/>
              <a:t> </a:t>
            </a:r>
          </a:p>
        </p:txBody>
      </p:sp>
      <p:sp>
        <p:nvSpPr>
          <p:cNvPr id="42" name="Picture Placeholder 41">
            <a:extLst>
              <a:ext uri="{FF2B5EF4-FFF2-40B4-BE49-F238E27FC236}">
                <a16:creationId xmlns:a16="http://schemas.microsoft.com/office/drawing/2014/main" id="{DDC5ACD0-7186-4969-A554-ABFCD136773E}"/>
              </a:ext>
            </a:extLst>
          </p:cNvPr>
          <p:cNvSpPr>
            <a:spLocks noGrp="1" noChangeAspect="1"/>
          </p:cNvSpPr>
          <p:nvPr>
            <p:ph type="pic" sz="quarter" idx="16" hasCustomPrompt="1"/>
          </p:nvPr>
        </p:nvSpPr>
        <p:spPr bwMode="gray">
          <a:xfrm>
            <a:off x="7276678" y="3982426"/>
            <a:ext cx="3415135" cy="2008799"/>
          </a:xfrm>
          <a:custGeom>
            <a:avLst/>
            <a:gdLst>
              <a:gd name="connsiteX0" fmla="*/ 1948852 w 3415135"/>
              <a:gd name="connsiteY0" fmla="*/ 0 h 2008799"/>
              <a:gd name="connsiteX1" fmla="*/ 1987900 w 3415135"/>
              <a:gd name="connsiteY1" fmla="*/ 0 h 2008799"/>
              <a:gd name="connsiteX2" fmla="*/ 2096835 w 3415135"/>
              <a:gd name="connsiteY2" fmla="*/ 7631 h 2008799"/>
              <a:gd name="connsiteX3" fmla="*/ 2555865 w 3415135"/>
              <a:gd name="connsiteY3" fmla="*/ 593634 h 2008799"/>
              <a:gd name="connsiteX4" fmla="*/ 2555865 w 3415135"/>
              <a:gd name="connsiteY4" fmla="*/ 1376501 h 2008799"/>
              <a:gd name="connsiteX5" fmla="*/ 3338830 w 3415135"/>
              <a:gd name="connsiteY5" fmla="*/ 1376501 h 2008799"/>
              <a:gd name="connsiteX6" fmla="*/ 3415135 w 3415135"/>
              <a:gd name="connsiteY6" fmla="*/ 1382178 h 2008799"/>
              <a:gd name="connsiteX7" fmla="*/ 3415135 w 3415135"/>
              <a:gd name="connsiteY7" fmla="*/ 2008799 h 2008799"/>
              <a:gd name="connsiteX8" fmla="*/ 3108 w 3415135"/>
              <a:gd name="connsiteY8" fmla="*/ 2008799 h 2008799"/>
              <a:gd name="connsiteX9" fmla="*/ 0 w 3415135"/>
              <a:gd name="connsiteY9" fmla="*/ 1963992 h 2008799"/>
              <a:gd name="connsiteX10" fmla="*/ 594411 w 3415135"/>
              <a:gd name="connsiteY10" fmla="*/ 1376501 h 2008799"/>
              <a:gd name="connsiteX11" fmla="*/ 1377374 w 3415135"/>
              <a:gd name="connsiteY11" fmla="*/ 1376501 h 2008799"/>
              <a:gd name="connsiteX12" fmla="*/ 1377374 w 3415135"/>
              <a:gd name="connsiteY12" fmla="*/ 593634 h 2008799"/>
              <a:gd name="connsiteX13" fmla="*/ 1377277 w 3415135"/>
              <a:gd name="connsiteY13" fmla="*/ 593634 h 2008799"/>
              <a:gd name="connsiteX14" fmla="*/ 1838853 w 3415135"/>
              <a:gd name="connsiteY14" fmla="*/ 7631 h 20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5135" h="2008799">
                <a:moveTo>
                  <a:pt x="1948852" y="0"/>
                </a:moveTo>
                <a:lnTo>
                  <a:pt x="1987900" y="0"/>
                </a:lnTo>
                <a:lnTo>
                  <a:pt x="2096835" y="7631"/>
                </a:lnTo>
                <a:cubicBezTo>
                  <a:pt x="2381139" y="49694"/>
                  <a:pt x="2555865" y="240046"/>
                  <a:pt x="2555865" y="593634"/>
                </a:cubicBezTo>
                <a:lnTo>
                  <a:pt x="2555865" y="1376501"/>
                </a:lnTo>
                <a:lnTo>
                  <a:pt x="3338830" y="1376501"/>
                </a:lnTo>
                <a:lnTo>
                  <a:pt x="3415135" y="1382178"/>
                </a:lnTo>
                <a:lnTo>
                  <a:pt x="3415135" y="2008799"/>
                </a:lnTo>
                <a:lnTo>
                  <a:pt x="3108" y="2008799"/>
                </a:lnTo>
                <a:lnTo>
                  <a:pt x="0" y="1963992"/>
                </a:lnTo>
                <a:cubicBezTo>
                  <a:pt x="0" y="1604813"/>
                  <a:pt x="190309" y="1376501"/>
                  <a:pt x="594411" y="1376501"/>
                </a:cubicBezTo>
                <a:lnTo>
                  <a:pt x="1377374" y="1376501"/>
                </a:lnTo>
                <a:lnTo>
                  <a:pt x="1377374" y="593634"/>
                </a:lnTo>
                <a:lnTo>
                  <a:pt x="1377277" y="593634"/>
                </a:lnTo>
                <a:cubicBezTo>
                  <a:pt x="1377277" y="240046"/>
                  <a:pt x="1552004" y="49694"/>
                  <a:pt x="1838853" y="7631"/>
                </a:cubicBezTo>
                <a:close/>
              </a:path>
            </a:pathLst>
          </a:custGeom>
          <a:solidFill>
            <a:schemeClr val="bg1"/>
          </a:solidFill>
        </p:spPr>
        <p:txBody>
          <a:bodyPr wrap="square">
            <a:noAutofit/>
          </a:bodyPr>
          <a:lstStyle>
            <a:lvl1pPr rtl="0">
              <a:defRPr/>
            </a:lvl1pPr>
          </a:lstStyle>
          <a:p>
            <a:r>
              <a:rPr lang="en-US"/>
              <a:t> </a:t>
            </a:r>
          </a:p>
        </p:txBody>
      </p:sp>
      <p:sp>
        <p:nvSpPr>
          <p:cNvPr id="43" name="Picture Placeholder 42">
            <a:extLst>
              <a:ext uri="{FF2B5EF4-FFF2-40B4-BE49-F238E27FC236}">
                <a16:creationId xmlns:a16="http://schemas.microsoft.com/office/drawing/2014/main" id="{F925625A-AFDE-473E-9086-5537177DCF19}"/>
              </a:ext>
            </a:extLst>
          </p:cNvPr>
          <p:cNvSpPr>
            <a:spLocks noGrp="1" noChangeAspect="1"/>
          </p:cNvSpPr>
          <p:nvPr>
            <p:ph type="pic" sz="quarter" idx="14" hasCustomPrompt="1"/>
          </p:nvPr>
        </p:nvSpPr>
        <p:spPr bwMode="gray">
          <a:xfrm>
            <a:off x="4925802" y="1028406"/>
            <a:ext cx="3931441" cy="3934413"/>
          </a:xfrm>
          <a:custGeom>
            <a:avLst/>
            <a:gdLst>
              <a:gd name="connsiteX0" fmla="*/ 1961098 w 3931441"/>
              <a:gd name="connsiteY0" fmla="*/ 0 h 3934413"/>
              <a:gd name="connsiteX1" fmla="*/ 1972192 w 3931441"/>
              <a:gd name="connsiteY1" fmla="*/ 0 h 3934413"/>
              <a:gd name="connsiteX2" fmla="*/ 2095036 w 3931441"/>
              <a:gd name="connsiteY2" fmla="*/ 8607 h 3934413"/>
              <a:gd name="connsiteX3" fmla="*/ 2554066 w 3931441"/>
              <a:gd name="connsiteY3" fmla="*/ 594755 h 3934413"/>
              <a:gd name="connsiteX4" fmla="*/ 2554066 w 3931441"/>
              <a:gd name="connsiteY4" fmla="*/ 1377817 h 3934413"/>
              <a:gd name="connsiteX5" fmla="*/ 3337031 w 3931441"/>
              <a:gd name="connsiteY5" fmla="*/ 1377817 h 3934413"/>
              <a:gd name="connsiteX6" fmla="*/ 3931441 w 3931441"/>
              <a:gd name="connsiteY6" fmla="*/ 1969157 h 3934413"/>
              <a:gd name="connsiteX7" fmla="*/ 3337031 w 3931441"/>
              <a:gd name="connsiteY7" fmla="*/ 2556698 h 3934413"/>
              <a:gd name="connsiteX8" fmla="*/ 2554164 w 3931441"/>
              <a:gd name="connsiteY8" fmla="*/ 2556698 h 3934413"/>
              <a:gd name="connsiteX9" fmla="*/ 2554164 w 3931441"/>
              <a:gd name="connsiteY9" fmla="*/ 3339856 h 3934413"/>
              <a:gd name="connsiteX10" fmla="*/ 1962970 w 3931441"/>
              <a:gd name="connsiteY10" fmla="*/ 3934413 h 3934413"/>
              <a:gd name="connsiteX11" fmla="*/ 1375575 w 3931441"/>
              <a:gd name="connsiteY11" fmla="*/ 3339856 h 3934413"/>
              <a:gd name="connsiteX12" fmla="*/ 1375575 w 3931441"/>
              <a:gd name="connsiteY12" fmla="*/ 2556698 h 3934413"/>
              <a:gd name="connsiteX13" fmla="*/ 592612 w 3931441"/>
              <a:gd name="connsiteY13" fmla="*/ 2556698 h 3934413"/>
              <a:gd name="connsiteX14" fmla="*/ 7188 w 3931441"/>
              <a:gd name="connsiteY14" fmla="*/ 2095072 h 3934413"/>
              <a:gd name="connsiteX15" fmla="*/ 0 w 3931441"/>
              <a:gd name="connsiteY15" fmla="*/ 1991395 h 3934413"/>
              <a:gd name="connsiteX16" fmla="*/ 0 w 3931441"/>
              <a:gd name="connsiteY16" fmla="*/ 1939700 h 3934413"/>
              <a:gd name="connsiteX17" fmla="*/ 7168 w 3931441"/>
              <a:gd name="connsiteY17" fmla="*/ 1837055 h 3934413"/>
              <a:gd name="connsiteX18" fmla="*/ 592612 w 3931441"/>
              <a:gd name="connsiteY18" fmla="*/ 1377817 h 3934413"/>
              <a:gd name="connsiteX19" fmla="*/ 1375575 w 3931441"/>
              <a:gd name="connsiteY19" fmla="*/ 1377817 h 3934413"/>
              <a:gd name="connsiteX20" fmla="*/ 1375575 w 3931441"/>
              <a:gd name="connsiteY20" fmla="*/ 594755 h 3934413"/>
              <a:gd name="connsiteX21" fmla="*/ 1375478 w 3931441"/>
              <a:gd name="connsiteY21" fmla="*/ 594755 h 3934413"/>
              <a:gd name="connsiteX22" fmla="*/ 1837055 w 3931441"/>
              <a:gd name="connsiteY22" fmla="*/ 8607 h 393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31441" h="3934413">
                <a:moveTo>
                  <a:pt x="1961098" y="0"/>
                </a:moveTo>
                <a:lnTo>
                  <a:pt x="1972192" y="0"/>
                </a:lnTo>
                <a:lnTo>
                  <a:pt x="2095036" y="8607"/>
                </a:lnTo>
                <a:cubicBezTo>
                  <a:pt x="2379340" y="50681"/>
                  <a:pt x="2554066" y="241079"/>
                  <a:pt x="2554066" y="594755"/>
                </a:cubicBezTo>
                <a:lnTo>
                  <a:pt x="2554066" y="1377817"/>
                </a:lnTo>
                <a:lnTo>
                  <a:pt x="3337031" y="1377817"/>
                </a:lnTo>
                <a:cubicBezTo>
                  <a:pt x="3740546" y="1377817"/>
                  <a:pt x="3931441" y="1606186"/>
                  <a:pt x="3931441" y="1969157"/>
                </a:cubicBezTo>
                <a:cubicBezTo>
                  <a:pt x="3931441" y="2328426"/>
                  <a:pt x="3741034" y="2556698"/>
                  <a:pt x="3337031" y="2556698"/>
                </a:cubicBezTo>
                <a:lnTo>
                  <a:pt x="2554164" y="2556698"/>
                </a:lnTo>
                <a:lnTo>
                  <a:pt x="2554164" y="3339856"/>
                </a:lnTo>
                <a:cubicBezTo>
                  <a:pt x="2554164" y="3743571"/>
                  <a:pt x="2325949" y="3934413"/>
                  <a:pt x="1962970" y="3934413"/>
                </a:cubicBezTo>
                <a:cubicBezTo>
                  <a:pt x="1603790" y="3934413"/>
                  <a:pt x="1375575" y="3744058"/>
                  <a:pt x="1375575" y="3339856"/>
                </a:cubicBezTo>
                <a:lnTo>
                  <a:pt x="1375575" y="2556698"/>
                </a:lnTo>
                <a:lnTo>
                  <a:pt x="592612" y="2556698"/>
                </a:lnTo>
                <a:cubicBezTo>
                  <a:pt x="239449" y="2556698"/>
                  <a:pt x="49226" y="2381927"/>
                  <a:pt x="7188" y="2095072"/>
                </a:cubicBezTo>
                <a:lnTo>
                  <a:pt x="0" y="1991395"/>
                </a:lnTo>
                <a:lnTo>
                  <a:pt x="0" y="1939700"/>
                </a:lnTo>
                <a:lnTo>
                  <a:pt x="7168" y="1837055"/>
                </a:lnTo>
                <a:cubicBezTo>
                  <a:pt x="49119" y="1552662"/>
                  <a:pt x="239023" y="1377817"/>
                  <a:pt x="592612" y="1377817"/>
                </a:cubicBezTo>
                <a:lnTo>
                  <a:pt x="1375575" y="1377817"/>
                </a:lnTo>
                <a:lnTo>
                  <a:pt x="1375575" y="594755"/>
                </a:lnTo>
                <a:lnTo>
                  <a:pt x="1375478" y="594755"/>
                </a:lnTo>
                <a:cubicBezTo>
                  <a:pt x="1375478" y="241079"/>
                  <a:pt x="1550205" y="50681"/>
                  <a:pt x="1837055" y="8607"/>
                </a:cubicBezTo>
                <a:close/>
              </a:path>
            </a:pathLst>
          </a:custGeom>
          <a:solidFill>
            <a:schemeClr val="bg1"/>
          </a:solidFill>
        </p:spPr>
        <p:txBody>
          <a:bodyPr wrap="square">
            <a:noAutofit/>
          </a:bodyPr>
          <a:lstStyle>
            <a:lvl1pPr rtl="0">
              <a:defRPr/>
            </a:lvl1pPr>
          </a:lstStyle>
          <a:p>
            <a:r>
              <a:rPr lang="en-US"/>
              <a:t> </a:t>
            </a:r>
          </a:p>
        </p:txBody>
      </p:sp>
    </p:spTree>
    <p:extLst>
      <p:ext uri="{BB962C8B-B14F-4D97-AF65-F5344CB8AC3E}">
        <p14:creationId xmlns:p14="http://schemas.microsoft.com/office/powerpoint/2010/main" val="39604096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4A253AC-2162-4D58-BB0F-6A06A49936EB}"/>
              </a:ext>
            </a:extLst>
          </p:cNvPr>
          <p:cNvGraphicFramePr>
            <a:graphicFrameLocks noChangeAspect="1"/>
          </p:cNvGraphicFramePr>
          <p:nvPr userDrawn="1">
            <p:custDataLst>
              <p:tags r:id="rId1"/>
            </p:custDataLst>
            <p:extLst>
              <p:ext uri="{D42A27DB-BD31-4B8C-83A1-F6EECF244321}">
                <p14:modId xmlns:p14="http://schemas.microsoft.com/office/powerpoint/2010/main" val="831230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14A253AC-2162-4D58-BB0F-6A06A49936E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2445DBB-91EF-4DF1-A64E-6CBA6866D3CF}"/>
              </a:ext>
            </a:extLst>
          </p:cNvPr>
          <p:cNvSpPr/>
          <p:nvPr userDrawn="1"/>
        </p:nvSpPr>
        <p:spPr bwMode="gray">
          <a:xfrm>
            <a:off x="0" y="0"/>
            <a:ext cx="10691813" cy="5991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hasCustomPrompt="1"/>
          </p:nvPr>
        </p:nvSpPr>
        <p:spPr bwMode="gray">
          <a:xfrm>
            <a:off x="431801" y="1455738"/>
            <a:ext cx="9826624" cy="626701"/>
          </a:xfrm>
        </p:spPr>
        <p:txBody>
          <a:bodyPr vert="horz" tIns="72000" anchor="t">
            <a:noAutofit/>
          </a:bodyPr>
          <a:lstStyle>
            <a:lvl1pPr rtl="0">
              <a:lnSpc>
                <a:spcPct val="100000"/>
              </a:lnSpc>
              <a:defRPr sz="3600">
                <a:solidFill>
                  <a:schemeClr val="bg2"/>
                </a:solidFill>
              </a:defRPr>
            </a:lvl1pPr>
          </a:lstStyle>
          <a:p>
            <a:r>
              <a:rPr lang="en-US"/>
              <a:t>Section title, Poppins Medium, 36pt</a:t>
            </a:r>
          </a:p>
        </p:txBody>
      </p:sp>
      <p:sp>
        <p:nvSpPr>
          <p:cNvPr id="3" name="Text Placeholder 2"/>
          <p:cNvSpPr>
            <a:spLocks noGrp="1"/>
          </p:cNvSpPr>
          <p:nvPr>
            <p:ph type="body" idx="1" hasCustomPrompt="1"/>
          </p:nvPr>
        </p:nvSpPr>
        <p:spPr bwMode="gray">
          <a:xfrm>
            <a:off x="431800" y="2057642"/>
            <a:ext cx="9826625" cy="1107996"/>
          </a:xfrm>
        </p:spPr>
        <p:txBody>
          <a:bodyPr>
            <a:noAutofit/>
          </a:bodyPr>
          <a:lstStyle>
            <a:lvl1pPr marL="0" indent="0" rtl="0">
              <a:lnSpc>
                <a:spcPct val="100000"/>
              </a:lnSpc>
              <a:spcBef>
                <a:spcPts val="0"/>
              </a:spcBef>
              <a:buNone/>
              <a:defRPr sz="3600">
                <a:solidFill>
                  <a:schemeClr val="bg2"/>
                </a:solidFill>
                <a:latin typeface="Poppins Light" panose="00000400000000000000" pitchFamily="2" charset="0"/>
                <a:cs typeface="Poppins Light" panose="00000400000000000000" pitchFamily="2" charset="0"/>
              </a:defRPr>
            </a:lvl1pPr>
            <a:lvl2pPr marL="399410" indent="0">
              <a:buNone/>
              <a:defRPr sz="1747">
                <a:solidFill>
                  <a:schemeClr val="tx1">
                    <a:tint val="75000"/>
                  </a:schemeClr>
                </a:solidFill>
              </a:defRPr>
            </a:lvl2pPr>
            <a:lvl3pPr marL="798820" indent="0">
              <a:buNone/>
              <a:defRPr sz="1572">
                <a:solidFill>
                  <a:schemeClr val="tx1">
                    <a:tint val="75000"/>
                  </a:schemeClr>
                </a:solidFill>
              </a:defRPr>
            </a:lvl3pPr>
            <a:lvl4pPr marL="1198230" indent="0">
              <a:buNone/>
              <a:defRPr sz="1398">
                <a:solidFill>
                  <a:schemeClr val="tx1">
                    <a:tint val="75000"/>
                  </a:schemeClr>
                </a:solidFill>
              </a:defRPr>
            </a:lvl4pPr>
            <a:lvl5pPr marL="1597640" indent="0">
              <a:buNone/>
              <a:defRPr sz="1398">
                <a:solidFill>
                  <a:schemeClr val="tx1">
                    <a:tint val="75000"/>
                  </a:schemeClr>
                </a:solidFill>
              </a:defRPr>
            </a:lvl5pPr>
            <a:lvl6pPr marL="1997050" indent="0">
              <a:buNone/>
              <a:defRPr sz="1398">
                <a:solidFill>
                  <a:schemeClr val="tx1">
                    <a:tint val="75000"/>
                  </a:schemeClr>
                </a:solidFill>
              </a:defRPr>
            </a:lvl6pPr>
            <a:lvl7pPr marL="2396460" indent="0">
              <a:buNone/>
              <a:defRPr sz="1398">
                <a:solidFill>
                  <a:schemeClr val="tx1">
                    <a:tint val="75000"/>
                  </a:schemeClr>
                </a:solidFill>
              </a:defRPr>
            </a:lvl7pPr>
            <a:lvl8pPr marL="2795869" indent="0">
              <a:buNone/>
              <a:defRPr sz="1398">
                <a:solidFill>
                  <a:schemeClr val="tx1">
                    <a:tint val="75000"/>
                  </a:schemeClr>
                </a:solidFill>
              </a:defRPr>
            </a:lvl8pPr>
            <a:lvl9pPr marL="3195279" indent="0">
              <a:buNone/>
              <a:defRPr sz="1398">
                <a:solidFill>
                  <a:schemeClr val="tx1">
                    <a:tint val="75000"/>
                  </a:schemeClr>
                </a:solidFill>
              </a:defRPr>
            </a:lvl9pPr>
          </a:lstStyle>
          <a:p>
            <a:pPr lvl="0"/>
            <a:r>
              <a:rPr lang="en-US"/>
              <a:t>Subheading, Poppins Light, 36p</a:t>
            </a:r>
          </a:p>
        </p:txBody>
      </p:sp>
      <p:sp>
        <p:nvSpPr>
          <p:cNvPr id="6" name="Slide Number Placeholder 5"/>
          <p:cNvSpPr>
            <a:spLocks noGrp="1"/>
          </p:cNvSpPr>
          <p:nvPr>
            <p:ph type="sldNum" sz="quarter" idx="12"/>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0" name="Text Placeholder 9">
            <a:extLst>
              <a:ext uri="{FF2B5EF4-FFF2-40B4-BE49-F238E27FC236}">
                <a16:creationId xmlns:a16="http://schemas.microsoft.com/office/drawing/2014/main" id="{82445A9D-466F-42CD-B695-2F75F0A34328}"/>
              </a:ext>
            </a:extLst>
          </p:cNvPr>
          <p:cNvSpPr>
            <a:spLocks noGrp="1"/>
          </p:cNvSpPr>
          <p:nvPr>
            <p:ph type="body" sz="quarter" idx="13" hasCustomPrompt="1"/>
          </p:nvPr>
        </p:nvSpPr>
        <p:spPr bwMode="gray">
          <a:xfrm>
            <a:off x="431800" y="433388"/>
            <a:ext cx="1423988" cy="260584"/>
          </a:xfrm>
        </p:spPr>
        <p:txBody>
          <a:bodyPr>
            <a:noAutofit/>
          </a:bodyPr>
          <a:lstStyle>
            <a:lvl1pPr rtl="0">
              <a:lnSpc>
                <a:spcPct val="110000"/>
              </a:lnSpc>
              <a:defRPr sz="1600">
                <a:solidFill>
                  <a:schemeClr val="bg2"/>
                </a:solidFill>
                <a:latin typeface="Poppins Medium" panose="00000600000000000000" pitchFamily="2" charset="0"/>
                <a:cs typeface="Poppins Medium" panose="00000600000000000000" pitchFamily="2" charset="0"/>
              </a:defRPr>
            </a:lvl1pPr>
          </a:lstStyle>
          <a:p>
            <a:pPr lvl="0"/>
            <a:r>
              <a:rPr lang="en-US"/>
              <a:t>Section 0</a:t>
            </a:r>
          </a:p>
        </p:txBody>
      </p:sp>
      <p:grpSp>
        <p:nvGrpSpPr>
          <p:cNvPr id="12" name="Group 11">
            <a:extLst>
              <a:ext uri="{FF2B5EF4-FFF2-40B4-BE49-F238E27FC236}">
                <a16:creationId xmlns:a16="http://schemas.microsoft.com/office/drawing/2014/main" id="{0AA63A26-5162-486A-970C-9CA77A97A6C4}"/>
              </a:ext>
            </a:extLst>
          </p:cNvPr>
          <p:cNvGrpSpPr/>
          <p:nvPr userDrawn="1"/>
        </p:nvGrpSpPr>
        <p:grpSpPr bwMode="gray">
          <a:xfrm>
            <a:off x="438942" y="5320889"/>
            <a:ext cx="1075533" cy="260761"/>
            <a:chOff x="438942" y="5320889"/>
            <a:chExt cx="1075533" cy="260761"/>
          </a:xfrm>
          <a:solidFill>
            <a:schemeClr val="bg2"/>
          </a:solidFill>
        </p:grpSpPr>
        <p:sp>
          <p:nvSpPr>
            <p:cNvPr id="13" name="Graphic 12">
              <a:extLst>
                <a:ext uri="{FF2B5EF4-FFF2-40B4-BE49-F238E27FC236}">
                  <a16:creationId xmlns:a16="http://schemas.microsoft.com/office/drawing/2014/main" id="{65B93322-E621-4924-8CD3-C27B1465B626}"/>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4" name="Graphic 12">
              <a:extLst>
                <a:ext uri="{FF2B5EF4-FFF2-40B4-BE49-F238E27FC236}">
                  <a16:creationId xmlns:a16="http://schemas.microsoft.com/office/drawing/2014/main" id="{EB5E4730-F93E-4D1A-B8FB-B2493C416171}"/>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2418725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F6A9F543-BB69-4A63-B785-B5FD956F3CF2}"/>
              </a:ext>
            </a:extLst>
          </p:cNvPr>
          <p:cNvGraphicFramePr>
            <a:graphicFrameLocks noChangeAspect="1"/>
          </p:cNvGraphicFramePr>
          <p:nvPr userDrawn="1">
            <p:custDataLst>
              <p:tags r:id="rId1"/>
            </p:custDataLst>
            <p:extLst>
              <p:ext uri="{D42A27DB-BD31-4B8C-83A1-F6EECF244321}">
                <p14:modId xmlns:p14="http://schemas.microsoft.com/office/powerpoint/2010/main" val="4198760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F6A9F543-BB69-4A63-B785-B5FD956F3CF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2445DBB-91EF-4DF1-A64E-6CBA6866D3CF}"/>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p:cNvSpPr>
            <a:spLocks noGrp="1"/>
          </p:cNvSpPr>
          <p:nvPr>
            <p:ph type="title" hasCustomPrompt="1"/>
          </p:nvPr>
        </p:nvSpPr>
        <p:spPr bwMode="gray">
          <a:xfrm>
            <a:off x="431802" y="1455738"/>
            <a:ext cx="4483098" cy="626701"/>
          </a:xfrm>
        </p:spPr>
        <p:txBody>
          <a:bodyPr vert="horz" tIns="72000" anchor="t">
            <a:noAutofit/>
          </a:bodyPr>
          <a:lstStyle>
            <a:lvl1pPr rtl="0">
              <a:lnSpc>
                <a:spcPct val="100000"/>
              </a:lnSpc>
              <a:defRPr sz="3600">
                <a:solidFill>
                  <a:schemeClr val="bg2"/>
                </a:solidFill>
              </a:defRPr>
            </a:lvl1pPr>
          </a:lstStyle>
          <a:p>
            <a:r>
              <a:rPr lang="en-US"/>
              <a:t>Section title</a:t>
            </a:r>
          </a:p>
        </p:txBody>
      </p:sp>
      <p:sp>
        <p:nvSpPr>
          <p:cNvPr id="3" name="Text Placeholder 2"/>
          <p:cNvSpPr>
            <a:spLocks noGrp="1"/>
          </p:cNvSpPr>
          <p:nvPr>
            <p:ph type="body" idx="1" hasCustomPrompt="1"/>
          </p:nvPr>
        </p:nvSpPr>
        <p:spPr bwMode="gray">
          <a:xfrm>
            <a:off x="431801" y="2363756"/>
            <a:ext cx="4483098" cy="1107996"/>
          </a:xfrm>
        </p:spPr>
        <p:txBody>
          <a:bodyPr>
            <a:noAutofit/>
          </a:bodyPr>
          <a:lstStyle>
            <a:lvl1pPr marL="0" indent="0" rtl="0">
              <a:lnSpc>
                <a:spcPct val="100000"/>
              </a:lnSpc>
              <a:spcBef>
                <a:spcPts val="0"/>
              </a:spcBef>
              <a:buNone/>
              <a:defRPr sz="2400">
                <a:solidFill>
                  <a:schemeClr val="bg2"/>
                </a:solidFill>
                <a:latin typeface="Poppins Light" panose="00000400000000000000" pitchFamily="2" charset="0"/>
                <a:cs typeface="Poppins Light" panose="00000400000000000000" pitchFamily="2" charset="0"/>
              </a:defRPr>
            </a:lvl1pPr>
            <a:lvl2pPr marL="399410" indent="0">
              <a:buNone/>
              <a:defRPr sz="1747">
                <a:solidFill>
                  <a:schemeClr val="tx1">
                    <a:tint val="75000"/>
                  </a:schemeClr>
                </a:solidFill>
              </a:defRPr>
            </a:lvl2pPr>
            <a:lvl3pPr marL="798820" indent="0">
              <a:buNone/>
              <a:defRPr sz="1572">
                <a:solidFill>
                  <a:schemeClr val="tx1">
                    <a:tint val="75000"/>
                  </a:schemeClr>
                </a:solidFill>
              </a:defRPr>
            </a:lvl3pPr>
            <a:lvl4pPr marL="1198230" indent="0">
              <a:buNone/>
              <a:defRPr sz="1398">
                <a:solidFill>
                  <a:schemeClr val="tx1">
                    <a:tint val="75000"/>
                  </a:schemeClr>
                </a:solidFill>
              </a:defRPr>
            </a:lvl4pPr>
            <a:lvl5pPr marL="1597640" indent="0">
              <a:buNone/>
              <a:defRPr sz="1398">
                <a:solidFill>
                  <a:schemeClr val="tx1">
                    <a:tint val="75000"/>
                  </a:schemeClr>
                </a:solidFill>
              </a:defRPr>
            </a:lvl5pPr>
            <a:lvl6pPr marL="1997050" indent="0">
              <a:buNone/>
              <a:defRPr sz="1398">
                <a:solidFill>
                  <a:schemeClr val="tx1">
                    <a:tint val="75000"/>
                  </a:schemeClr>
                </a:solidFill>
              </a:defRPr>
            </a:lvl6pPr>
            <a:lvl7pPr marL="2396460" indent="0">
              <a:buNone/>
              <a:defRPr sz="1398">
                <a:solidFill>
                  <a:schemeClr val="tx1">
                    <a:tint val="75000"/>
                  </a:schemeClr>
                </a:solidFill>
              </a:defRPr>
            </a:lvl7pPr>
            <a:lvl8pPr marL="2795869" indent="0">
              <a:buNone/>
              <a:defRPr sz="1398">
                <a:solidFill>
                  <a:schemeClr val="tx1">
                    <a:tint val="75000"/>
                  </a:schemeClr>
                </a:solidFill>
              </a:defRPr>
            </a:lvl8pPr>
            <a:lvl9pPr marL="3195279" indent="0">
              <a:buNone/>
              <a:defRPr sz="1398">
                <a:solidFill>
                  <a:schemeClr val="tx1">
                    <a:tint val="75000"/>
                  </a:schemeClr>
                </a:solidFill>
              </a:defRPr>
            </a:lvl9pPr>
          </a:lstStyle>
          <a:p>
            <a:pPr lvl="0"/>
            <a:r>
              <a:rPr lang="en-US"/>
              <a:t>Subheading, </a:t>
            </a:r>
            <a:br>
              <a:rPr lang="en-US"/>
            </a:br>
            <a:r>
              <a:rPr lang="en-US"/>
              <a:t>Poppins Light, 24</a:t>
            </a:r>
          </a:p>
        </p:txBody>
      </p:sp>
      <p:sp>
        <p:nvSpPr>
          <p:cNvPr id="10" name="Text Placeholder 9">
            <a:extLst>
              <a:ext uri="{FF2B5EF4-FFF2-40B4-BE49-F238E27FC236}">
                <a16:creationId xmlns:a16="http://schemas.microsoft.com/office/drawing/2014/main" id="{82445A9D-466F-42CD-B695-2F75F0A34328}"/>
              </a:ext>
            </a:extLst>
          </p:cNvPr>
          <p:cNvSpPr>
            <a:spLocks noGrp="1"/>
          </p:cNvSpPr>
          <p:nvPr>
            <p:ph type="body" sz="quarter" idx="13" hasCustomPrompt="1"/>
          </p:nvPr>
        </p:nvSpPr>
        <p:spPr bwMode="gray">
          <a:xfrm>
            <a:off x="431800" y="433388"/>
            <a:ext cx="1423988" cy="260584"/>
          </a:xfrm>
        </p:spPr>
        <p:txBody>
          <a:bodyPr>
            <a:noAutofit/>
          </a:bodyPr>
          <a:lstStyle>
            <a:lvl1pPr rtl="0">
              <a:lnSpc>
                <a:spcPct val="110000"/>
              </a:lnSpc>
              <a:defRPr sz="1600">
                <a:solidFill>
                  <a:schemeClr val="bg2"/>
                </a:solidFill>
                <a:latin typeface="Poppins Medium" panose="00000600000000000000" pitchFamily="2" charset="0"/>
                <a:cs typeface="Poppins Medium" panose="00000600000000000000" pitchFamily="2" charset="0"/>
              </a:defRPr>
            </a:lvl1pPr>
          </a:lstStyle>
          <a:p>
            <a:pPr lvl="0"/>
            <a:r>
              <a:rPr lang="en-US"/>
              <a:t>Section 0</a:t>
            </a:r>
          </a:p>
        </p:txBody>
      </p:sp>
      <p:grpSp>
        <p:nvGrpSpPr>
          <p:cNvPr id="12" name="Group 11">
            <a:extLst>
              <a:ext uri="{FF2B5EF4-FFF2-40B4-BE49-F238E27FC236}">
                <a16:creationId xmlns:a16="http://schemas.microsoft.com/office/drawing/2014/main" id="{0AA63A26-5162-486A-970C-9CA77A97A6C4}"/>
              </a:ext>
            </a:extLst>
          </p:cNvPr>
          <p:cNvGrpSpPr/>
          <p:nvPr userDrawn="1"/>
        </p:nvGrpSpPr>
        <p:grpSpPr bwMode="gray">
          <a:xfrm>
            <a:off x="438942" y="5320889"/>
            <a:ext cx="1075533" cy="260761"/>
            <a:chOff x="438942" y="5320889"/>
            <a:chExt cx="1075533" cy="260761"/>
          </a:xfrm>
          <a:solidFill>
            <a:schemeClr val="bg2"/>
          </a:solidFill>
        </p:grpSpPr>
        <p:sp>
          <p:nvSpPr>
            <p:cNvPr id="13" name="Graphic 12">
              <a:extLst>
                <a:ext uri="{FF2B5EF4-FFF2-40B4-BE49-F238E27FC236}">
                  <a16:creationId xmlns:a16="http://schemas.microsoft.com/office/drawing/2014/main" id="{65B93322-E621-4924-8CD3-C27B1465B626}"/>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4" name="Graphic 12">
              <a:extLst>
                <a:ext uri="{FF2B5EF4-FFF2-40B4-BE49-F238E27FC236}">
                  <a16:creationId xmlns:a16="http://schemas.microsoft.com/office/drawing/2014/main" id="{EB5E4730-F93E-4D1A-B8FB-B2493C416171}"/>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9" name="Picture Placeholder 8">
            <a:extLst>
              <a:ext uri="{FF2B5EF4-FFF2-40B4-BE49-F238E27FC236}">
                <a16:creationId xmlns:a16="http://schemas.microsoft.com/office/drawing/2014/main" id="{B1ECA945-EF01-49AA-9BBE-588B98296654}"/>
              </a:ext>
            </a:extLst>
          </p:cNvPr>
          <p:cNvSpPr>
            <a:spLocks noGrp="1"/>
          </p:cNvSpPr>
          <p:nvPr>
            <p:ph type="pic" sz="quarter" idx="14" hasCustomPrompt="1"/>
          </p:nvPr>
        </p:nvSpPr>
        <p:spPr bwMode="gray">
          <a:xfrm>
            <a:off x="5345906" y="0"/>
            <a:ext cx="5345907" cy="5991226"/>
          </a:xfrm>
          <a:solidFill>
            <a:schemeClr val="bg1"/>
          </a:solidFill>
        </p:spPr>
        <p:txBody>
          <a:bodyPr/>
          <a:lstStyle>
            <a:lvl1pPr rtl="0">
              <a:defRPr/>
            </a:lvl1pPr>
          </a:lstStyle>
          <a:p>
            <a:r>
              <a:rPr lang="en-US"/>
              <a:t> </a:t>
            </a:r>
          </a:p>
        </p:txBody>
      </p:sp>
      <p:sp>
        <p:nvSpPr>
          <p:cNvPr id="6" name="Slide Number Placeholder 5"/>
          <p:cNvSpPr>
            <a:spLocks noGrp="1"/>
          </p:cNvSpPr>
          <p:nvPr>
            <p:ph type="sldNum" sz="quarter" idx="12"/>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Tree>
    <p:extLst>
      <p:ext uri="{BB962C8B-B14F-4D97-AF65-F5344CB8AC3E}">
        <p14:creationId xmlns:p14="http://schemas.microsoft.com/office/powerpoint/2010/main" val="247324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5790BA8-1EFC-499A-AB4F-6732B44AEA93}"/>
              </a:ext>
            </a:extLst>
          </p:cNvPr>
          <p:cNvGraphicFramePr>
            <a:graphicFrameLocks noChangeAspect="1"/>
          </p:cNvGraphicFramePr>
          <p:nvPr userDrawn="1">
            <p:custDataLst>
              <p:tags r:id="rId1"/>
            </p:custDataLst>
            <p:extLst>
              <p:ext uri="{D42A27DB-BD31-4B8C-83A1-F6EECF244321}">
                <p14:modId xmlns:p14="http://schemas.microsoft.com/office/powerpoint/2010/main" val="1700621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25790BA8-1EFC-499A-AB4F-6732B44AEA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2445DBB-91EF-4DF1-A64E-6CBA6866D3CF}"/>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p:cNvSpPr>
            <a:spLocks noGrp="1"/>
          </p:cNvSpPr>
          <p:nvPr>
            <p:ph type="title" hasCustomPrompt="1"/>
          </p:nvPr>
        </p:nvSpPr>
        <p:spPr bwMode="gray">
          <a:xfrm>
            <a:off x="431802" y="1455738"/>
            <a:ext cx="4483098" cy="626701"/>
          </a:xfrm>
        </p:spPr>
        <p:txBody>
          <a:bodyPr vert="horz" tIns="72000" anchor="t">
            <a:noAutofit/>
          </a:bodyPr>
          <a:lstStyle>
            <a:lvl1pPr rtl="0">
              <a:lnSpc>
                <a:spcPct val="100000"/>
              </a:lnSpc>
              <a:defRPr sz="3600">
                <a:solidFill>
                  <a:schemeClr val="bg2"/>
                </a:solidFill>
              </a:defRPr>
            </a:lvl1pPr>
          </a:lstStyle>
          <a:p>
            <a:r>
              <a:rPr lang="en-US"/>
              <a:t>Section title</a:t>
            </a:r>
          </a:p>
        </p:txBody>
      </p:sp>
      <p:sp>
        <p:nvSpPr>
          <p:cNvPr id="3" name="Text Placeholder 2"/>
          <p:cNvSpPr>
            <a:spLocks noGrp="1"/>
          </p:cNvSpPr>
          <p:nvPr>
            <p:ph type="body" idx="1" hasCustomPrompt="1"/>
          </p:nvPr>
        </p:nvSpPr>
        <p:spPr bwMode="gray">
          <a:xfrm>
            <a:off x="431801" y="2363756"/>
            <a:ext cx="4483098" cy="1107996"/>
          </a:xfrm>
        </p:spPr>
        <p:txBody>
          <a:bodyPr>
            <a:noAutofit/>
          </a:bodyPr>
          <a:lstStyle>
            <a:lvl1pPr marL="0" indent="0" rtl="0">
              <a:lnSpc>
                <a:spcPct val="100000"/>
              </a:lnSpc>
              <a:spcBef>
                <a:spcPts val="0"/>
              </a:spcBef>
              <a:buNone/>
              <a:defRPr sz="2400">
                <a:solidFill>
                  <a:schemeClr val="bg2"/>
                </a:solidFill>
                <a:latin typeface="Poppins Light" panose="00000400000000000000" pitchFamily="2" charset="0"/>
                <a:cs typeface="Poppins Light" panose="00000400000000000000" pitchFamily="2" charset="0"/>
              </a:defRPr>
            </a:lvl1pPr>
            <a:lvl2pPr marL="399410" indent="0">
              <a:buNone/>
              <a:defRPr sz="1747">
                <a:solidFill>
                  <a:schemeClr val="tx1">
                    <a:tint val="75000"/>
                  </a:schemeClr>
                </a:solidFill>
              </a:defRPr>
            </a:lvl2pPr>
            <a:lvl3pPr marL="798820" indent="0">
              <a:buNone/>
              <a:defRPr sz="1572">
                <a:solidFill>
                  <a:schemeClr val="tx1">
                    <a:tint val="75000"/>
                  </a:schemeClr>
                </a:solidFill>
              </a:defRPr>
            </a:lvl3pPr>
            <a:lvl4pPr marL="1198230" indent="0">
              <a:buNone/>
              <a:defRPr sz="1398">
                <a:solidFill>
                  <a:schemeClr val="tx1">
                    <a:tint val="75000"/>
                  </a:schemeClr>
                </a:solidFill>
              </a:defRPr>
            </a:lvl4pPr>
            <a:lvl5pPr marL="1597640" indent="0">
              <a:buNone/>
              <a:defRPr sz="1398">
                <a:solidFill>
                  <a:schemeClr val="tx1">
                    <a:tint val="75000"/>
                  </a:schemeClr>
                </a:solidFill>
              </a:defRPr>
            </a:lvl5pPr>
            <a:lvl6pPr marL="1997050" indent="0">
              <a:buNone/>
              <a:defRPr sz="1398">
                <a:solidFill>
                  <a:schemeClr val="tx1">
                    <a:tint val="75000"/>
                  </a:schemeClr>
                </a:solidFill>
              </a:defRPr>
            </a:lvl6pPr>
            <a:lvl7pPr marL="2396460" indent="0">
              <a:buNone/>
              <a:defRPr sz="1398">
                <a:solidFill>
                  <a:schemeClr val="tx1">
                    <a:tint val="75000"/>
                  </a:schemeClr>
                </a:solidFill>
              </a:defRPr>
            </a:lvl7pPr>
            <a:lvl8pPr marL="2795869" indent="0">
              <a:buNone/>
              <a:defRPr sz="1398">
                <a:solidFill>
                  <a:schemeClr val="tx1">
                    <a:tint val="75000"/>
                  </a:schemeClr>
                </a:solidFill>
              </a:defRPr>
            </a:lvl8pPr>
            <a:lvl9pPr marL="3195279" indent="0">
              <a:buNone/>
              <a:defRPr sz="1398">
                <a:solidFill>
                  <a:schemeClr val="tx1">
                    <a:tint val="75000"/>
                  </a:schemeClr>
                </a:solidFill>
              </a:defRPr>
            </a:lvl9pPr>
          </a:lstStyle>
          <a:p>
            <a:pPr lvl="0"/>
            <a:r>
              <a:rPr lang="en-US"/>
              <a:t>Subheading, </a:t>
            </a:r>
            <a:br>
              <a:rPr lang="en-US"/>
            </a:br>
            <a:r>
              <a:rPr lang="en-US"/>
              <a:t>Poppins Light, 24</a:t>
            </a:r>
          </a:p>
        </p:txBody>
      </p:sp>
      <p:sp>
        <p:nvSpPr>
          <p:cNvPr id="10" name="Text Placeholder 9">
            <a:extLst>
              <a:ext uri="{FF2B5EF4-FFF2-40B4-BE49-F238E27FC236}">
                <a16:creationId xmlns:a16="http://schemas.microsoft.com/office/drawing/2014/main" id="{82445A9D-466F-42CD-B695-2F75F0A34328}"/>
              </a:ext>
            </a:extLst>
          </p:cNvPr>
          <p:cNvSpPr>
            <a:spLocks noGrp="1"/>
          </p:cNvSpPr>
          <p:nvPr>
            <p:ph type="body" sz="quarter" idx="13" hasCustomPrompt="1"/>
          </p:nvPr>
        </p:nvSpPr>
        <p:spPr bwMode="gray">
          <a:xfrm>
            <a:off x="431800" y="433388"/>
            <a:ext cx="1423988" cy="260584"/>
          </a:xfrm>
        </p:spPr>
        <p:txBody>
          <a:bodyPr>
            <a:noAutofit/>
          </a:bodyPr>
          <a:lstStyle>
            <a:lvl1pPr rtl="0">
              <a:lnSpc>
                <a:spcPct val="110000"/>
              </a:lnSpc>
              <a:defRPr sz="1600">
                <a:solidFill>
                  <a:schemeClr val="bg2"/>
                </a:solidFill>
                <a:latin typeface="Poppins Medium" panose="00000600000000000000" pitchFamily="2" charset="0"/>
                <a:cs typeface="Poppins Medium" panose="00000600000000000000" pitchFamily="2" charset="0"/>
              </a:defRPr>
            </a:lvl1pPr>
          </a:lstStyle>
          <a:p>
            <a:pPr lvl="0"/>
            <a:r>
              <a:rPr lang="en-US"/>
              <a:t>Section 0</a:t>
            </a:r>
          </a:p>
        </p:txBody>
      </p:sp>
      <p:grpSp>
        <p:nvGrpSpPr>
          <p:cNvPr id="12" name="Group 11">
            <a:extLst>
              <a:ext uri="{FF2B5EF4-FFF2-40B4-BE49-F238E27FC236}">
                <a16:creationId xmlns:a16="http://schemas.microsoft.com/office/drawing/2014/main" id="{0AA63A26-5162-486A-970C-9CA77A97A6C4}"/>
              </a:ext>
            </a:extLst>
          </p:cNvPr>
          <p:cNvGrpSpPr/>
          <p:nvPr userDrawn="1"/>
        </p:nvGrpSpPr>
        <p:grpSpPr bwMode="gray">
          <a:xfrm>
            <a:off x="438942" y="5320889"/>
            <a:ext cx="1075533" cy="260761"/>
            <a:chOff x="438942" y="5320889"/>
            <a:chExt cx="1075533" cy="260761"/>
          </a:xfrm>
          <a:solidFill>
            <a:schemeClr val="bg2"/>
          </a:solidFill>
        </p:grpSpPr>
        <p:sp>
          <p:nvSpPr>
            <p:cNvPr id="13" name="Graphic 12">
              <a:extLst>
                <a:ext uri="{FF2B5EF4-FFF2-40B4-BE49-F238E27FC236}">
                  <a16:creationId xmlns:a16="http://schemas.microsoft.com/office/drawing/2014/main" id="{65B93322-E621-4924-8CD3-C27B1465B626}"/>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4" name="Graphic 12">
              <a:extLst>
                <a:ext uri="{FF2B5EF4-FFF2-40B4-BE49-F238E27FC236}">
                  <a16:creationId xmlns:a16="http://schemas.microsoft.com/office/drawing/2014/main" id="{EB5E4730-F93E-4D1A-B8FB-B2493C416171}"/>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16" name="Picture Placeholder 15">
            <a:extLst>
              <a:ext uri="{FF2B5EF4-FFF2-40B4-BE49-F238E27FC236}">
                <a16:creationId xmlns:a16="http://schemas.microsoft.com/office/drawing/2014/main" id="{DE93D489-21E9-45F8-809E-0B08DCF7801A}"/>
              </a:ext>
            </a:extLst>
          </p:cNvPr>
          <p:cNvSpPr>
            <a:spLocks noGrp="1" noChangeAspect="1"/>
          </p:cNvSpPr>
          <p:nvPr>
            <p:ph type="pic" sz="quarter" idx="14" hasCustomPrompt="1"/>
          </p:nvPr>
        </p:nvSpPr>
        <p:spPr bwMode="gray">
          <a:xfrm>
            <a:off x="5129339" y="434534"/>
            <a:ext cx="5121346" cy="5122800"/>
          </a:xfrm>
          <a:custGeom>
            <a:avLst/>
            <a:gdLst>
              <a:gd name="connsiteX0" fmla="*/ 2538131 w 5121346"/>
              <a:gd name="connsiteY0" fmla="*/ 0 h 5122800"/>
              <a:gd name="connsiteX1" fmla="*/ 2585466 w 5121346"/>
              <a:gd name="connsiteY1" fmla="*/ 0 h 5122800"/>
              <a:gd name="connsiteX2" fmla="*/ 2729128 w 5121346"/>
              <a:gd name="connsiteY2" fmla="*/ 10063 h 5122800"/>
              <a:gd name="connsiteX3" fmla="*/ 3327090 w 5121346"/>
              <a:gd name="connsiteY3" fmla="*/ 773428 h 5122800"/>
              <a:gd name="connsiteX4" fmla="*/ 3327090 w 5121346"/>
              <a:gd name="connsiteY4" fmla="*/ 1793241 h 5122800"/>
              <a:gd name="connsiteX5" fmla="*/ 4347030 w 5121346"/>
              <a:gd name="connsiteY5" fmla="*/ 1793241 h 5122800"/>
              <a:gd name="connsiteX6" fmla="*/ 5121346 w 5121346"/>
              <a:gd name="connsiteY6" fmla="*/ 2563367 h 5122800"/>
              <a:gd name="connsiteX7" fmla="*/ 4347030 w 5121346"/>
              <a:gd name="connsiteY7" fmla="*/ 3328545 h 5122800"/>
              <a:gd name="connsiteX8" fmla="*/ 3327218 w 5121346"/>
              <a:gd name="connsiteY8" fmla="*/ 3328545 h 5122800"/>
              <a:gd name="connsiteX9" fmla="*/ 3327218 w 5121346"/>
              <a:gd name="connsiteY9" fmla="*/ 4348484 h 5122800"/>
              <a:gd name="connsiteX10" fmla="*/ 2557090 w 5121346"/>
              <a:gd name="connsiteY10" fmla="*/ 5122800 h 5122800"/>
              <a:gd name="connsiteX11" fmla="*/ 1791912 w 5121346"/>
              <a:gd name="connsiteY11" fmla="*/ 4348484 h 5122800"/>
              <a:gd name="connsiteX12" fmla="*/ 1791912 w 5121346"/>
              <a:gd name="connsiteY12" fmla="*/ 3328545 h 5122800"/>
              <a:gd name="connsiteX13" fmla="*/ 771974 w 5121346"/>
              <a:gd name="connsiteY13" fmla="*/ 3328545 h 5122800"/>
              <a:gd name="connsiteX14" fmla="*/ 9364 w 5121346"/>
              <a:gd name="connsiteY14" fmla="*/ 2727351 h 5122800"/>
              <a:gd name="connsiteX15" fmla="*/ 0 w 5121346"/>
              <a:gd name="connsiteY15" fmla="*/ 2592331 h 5122800"/>
              <a:gd name="connsiteX16" fmla="*/ 0 w 5121346"/>
              <a:gd name="connsiteY16" fmla="*/ 2525001 h 5122800"/>
              <a:gd name="connsiteX17" fmla="*/ 9338 w 5121346"/>
              <a:gd name="connsiteY17" fmla="*/ 2391325 h 5122800"/>
              <a:gd name="connsiteX18" fmla="*/ 771974 w 5121346"/>
              <a:gd name="connsiteY18" fmla="*/ 1793241 h 5122800"/>
              <a:gd name="connsiteX19" fmla="*/ 1791912 w 5121346"/>
              <a:gd name="connsiteY19" fmla="*/ 1793241 h 5122800"/>
              <a:gd name="connsiteX20" fmla="*/ 1791912 w 5121346"/>
              <a:gd name="connsiteY20" fmla="*/ 773428 h 5122800"/>
              <a:gd name="connsiteX21" fmla="*/ 1791786 w 5121346"/>
              <a:gd name="connsiteY21" fmla="*/ 773428 h 5122800"/>
              <a:gd name="connsiteX22" fmla="*/ 2393065 w 5121346"/>
              <a:gd name="connsiteY22" fmla="*/ 10063 h 512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6" h="5122800">
                <a:moveTo>
                  <a:pt x="2538131" y="0"/>
                </a:moveTo>
                <a:lnTo>
                  <a:pt x="2585466" y="0"/>
                </a:lnTo>
                <a:lnTo>
                  <a:pt x="2729128" y="10063"/>
                </a:lnTo>
                <a:cubicBezTo>
                  <a:pt x="3099481" y="64858"/>
                  <a:pt x="3327090" y="312821"/>
                  <a:pt x="3327090" y="773428"/>
                </a:cubicBezTo>
                <a:lnTo>
                  <a:pt x="3327090" y="1793241"/>
                </a:lnTo>
                <a:lnTo>
                  <a:pt x="4347030" y="1793241"/>
                </a:lnTo>
                <a:cubicBezTo>
                  <a:pt x="4872675" y="1793241"/>
                  <a:pt x="5121346" y="2090655"/>
                  <a:pt x="5121346" y="2563367"/>
                </a:cubicBezTo>
                <a:cubicBezTo>
                  <a:pt x="5121346" y="3031258"/>
                  <a:pt x="4873311" y="3328545"/>
                  <a:pt x="4347030" y="3328545"/>
                </a:cubicBezTo>
                <a:lnTo>
                  <a:pt x="3327218" y="3328545"/>
                </a:lnTo>
                <a:lnTo>
                  <a:pt x="3327218" y="4348484"/>
                </a:lnTo>
                <a:cubicBezTo>
                  <a:pt x="3327218" y="4874258"/>
                  <a:pt x="3029931" y="5122800"/>
                  <a:pt x="2557090" y="5122800"/>
                </a:cubicBezTo>
                <a:cubicBezTo>
                  <a:pt x="2089200" y="5122800"/>
                  <a:pt x="1791912" y="4874893"/>
                  <a:pt x="1791912" y="4348484"/>
                </a:cubicBezTo>
                <a:lnTo>
                  <a:pt x="1791912" y="3328545"/>
                </a:lnTo>
                <a:lnTo>
                  <a:pt x="771974" y="3328545"/>
                </a:lnTo>
                <a:cubicBezTo>
                  <a:pt x="311922" y="3328545"/>
                  <a:pt x="64125" y="3100935"/>
                  <a:pt x="9364" y="2727351"/>
                </a:cubicBezTo>
                <a:lnTo>
                  <a:pt x="0" y="2592331"/>
                </a:lnTo>
                <a:lnTo>
                  <a:pt x="0" y="2525001"/>
                </a:lnTo>
                <a:lnTo>
                  <a:pt x="9338" y="2391325"/>
                </a:lnTo>
                <a:cubicBezTo>
                  <a:pt x="63986" y="2020949"/>
                  <a:pt x="311366" y="1793241"/>
                  <a:pt x="771974" y="1793241"/>
                </a:cubicBezTo>
                <a:lnTo>
                  <a:pt x="1791912" y="1793241"/>
                </a:lnTo>
                <a:lnTo>
                  <a:pt x="1791912" y="773428"/>
                </a:lnTo>
                <a:lnTo>
                  <a:pt x="1791786" y="773428"/>
                </a:lnTo>
                <a:cubicBezTo>
                  <a:pt x="1791786" y="312821"/>
                  <a:pt x="2019397" y="64858"/>
                  <a:pt x="2393065" y="10063"/>
                </a:cubicBezTo>
                <a:close/>
              </a:path>
            </a:pathLst>
          </a:custGeom>
          <a:solidFill>
            <a:schemeClr val="bg1"/>
          </a:solidFill>
        </p:spPr>
        <p:txBody>
          <a:bodyPr wrap="square">
            <a:noAutofit/>
          </a:bodyPr>
          <a:lstStyle>
            <a:lvl1pPr rtl="0">
              <a:defRPr/>
            </a:lvl1pPr>
          </a:lstStyle>
          <a:p>
            <a:r>
              <a:rPr lang="en-US"/>
              <a:t> </a:t>
            </a:r>
          </a:p>
        </p:txBody>
      </p:sp>
      <p:sp>
        <p:nvSpPr>
          <p:cNvPr id="6" name="Slide Number Placeholder 5"/>
          <p:cNvSpPr>
            <a:spLocks noGrp="1"/>
          </p:cNvSpPr>
          <p:nvPr>
            <p:ph type="sldNum" sz="quarter" idx="12"/>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Tree>
    <p:extLst>
      <p:ext uri="{BB962C8B-B14F-4D97-AF65-F5344CB8AC3E}">
        <p14:creationId xmlns:p14="http://schemas.microsoft.com/office/powerpoint/2010/main" val="40267075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5790BA8-1EFC-499A-AB4F-6732B44AEA93}"/>
              </a:ext>
            </a:extLst>
          </p:cNvPr>
          <p:cNvGraphicFramePr>
            <a:graphicFrameLocks noChangeAspect="1"/>
          </p:cNvGraphicFramePr>
          <p:nvPr userDrawn="1">
            <p:custDataLst>
              <p:tags r:id="rId1"/>
            </p:custDataLst>
            <p:extLst>
              <p:ext uri="{D42A27DB-BD31-4B8C-83A1-F6EECF244321}">
                <p14:modId xmlns:p14="http://schemas.microsoft.com/office/powerpoint/2010/main" val="1700621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25790BA8-1EFC-499A-AB4F-6732B44AEA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2445DBB-91EF-4DF1-A64E-6CBA6866D3CF}"/>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p:cNvSpPr>
            <a:spLocks noGrp="1"/>
          </p:cNvSpPr>
          <p:nvPr>
            <p:ph type="title" hasCustomPrompt="1"/>
          </p:nvPr>
        </p:nvSpPr>
        <p:spPr bwMode="gray">
          <a:xfrm>
            <a:off x="431802" y="1455738"/>
            <a:ext cx="4483098" cy="626701"/>
          </a:xfrm>
        </p:spPr>
        <p:txBody>
          <a:bodyPr vert="horz" tIns="72000" anchor="t">
            <a:noAutofit/>
          </a:bodyPr>
          <a:lstStyle>
            <a:lvl1pPr rtl="0">
              <a:lnSpc>
                <a:spcPct val="100000"/>
              </a:lnSpc>
              <a:defRPr sz="3600">
                <a:solidFill>
                  <a:schemeClr val="bg2"/>
                </a:solidFill>
              </a:defRPr>
            </a:lvl1pPr>
          </a:lstStyle>
          <a:p>
            <a:r>
              <a:rPr lang="en-US"/>
              <a:t>Section title</a:t>
            </a:r>
          </a:p>
        </p:txBody>
      </p:sp>
      <p:sp>
        <p:nvSpPr>
          <p:cNvPr id="3" name="Text Placeholder 2"/>
          <p:cNvSpPr>
            <a:spLocks noGrp="1"/>
          </p:cNvSpPr>
          <p:nvPr>
            <p:ph type="body" idx="1" hasCustomPrompt="1"/>
          </p:nvPr>
        </p:nvSpPr>
        <p:spPr bwMode="gray">
          <a:xfrm>
            <a:off x="431801" y="2363756"/>
            <a:ext cx="4483098" cy="1107996"/>
          </a:xfrm>
        </p:spPr>
        <p:txBody>
          <a:bodyPr>
            <a:noAutofit/>
          </a:bodyPr>
          <a:lstStyle>
            <a:lvl1pPr marL="0" indent="0" rtl="0">
              <a:lnSpc>
                <a:spcPct val="100000"/>
              </a:lnSpc>
              <a:spcBef>
                <a:spcPts val="0"/>
              </a:spcBef>
              <a:buNone/>
              <a:defRPr sz="2400">
                <a:solidFill>
                  <a:schemeClr val="bg2"/>
                </a:solidFill>
                <a:latin typeface="Poppins Light" panose="00000400000000000000" pitchFamily="2" charset="0"/>
                <a:cs typeface="Poppins Light" panose="00000400000000000000" pitchFamily="2" charset="0"/>
              </a:defRPr>
            </a:lvl1pPr>
            <a:lvl2pPr marL="399410" indent="0">
              <a:buNone/>
              <a:defRPr sz="1747">
                <a:solidFill>
                  <a:schemeClr val="tx1">
                    <a:tint val="75000"/>
                  </a:schemeClr>
                </a:solidFill>
              </a:defRPr>
            </a:lvl2pPr>
            <a:lvl3pPr marL="798820" indent="0">
              <a:buNone/>
              <a:defRPr sz="1572">
                <a:solidFill>
                  <a:schemeClr val="tx1">
                    <a:tint val="75000"/>
                  </a:schemeClr>
                </a:solidFill>
              </a:defRPr>
            </a:lvl3pPr>
            <a:lvl4pPr marL="1198230" indent="0">
              <a:buNone/>
              <a:defRPr sz="1398">
                <a:solidFill>
                  <a:schemeClr val="tx1">
                    <a:tint val="75000"/>
                  </a:schemeClr>
                </a:solidFill>
              </a:defRPr>
            </a:lvl4pPr>
            <a:lvl5pPr marL="1597640" indent="0">
              <a:buNone/>
              <a:defRPr sz="1398">
                <a:solidFill>
                  <a:schemeClr val="tx1">
                    <a:tint val="75000"/>
                  </a:schemeClr>
                </a:solidFill>
              </a:defRPr>
            </a:lvl5pPr>
            <a:lvl6pPr marL="1997050" indent="0">
              <a:buNone/>
              <a:defRPr sz="1398">
                <a:solidFill>
                  <a:schemeClr val="tx1">
                    <a:tint val="75000"/>
                  </a:schemeClr>
                </a:solidFill>
              </a:defRPr>
            </a:lvl6pPr>
            <a:lvl7pPr marL="2396460" indent="0">
              <a:buNone/>
              <a:defRPr sz="1398">
                <a:solidFill>
                  <a:schemeClr val="tx1">
                    <a:tint val="75000"/>
                  </a:schemeClr>
                </a:solidFill>
              </a:defRPr>
            </a:lvl7pPr>
            <a:lvl8pPr marL="2795869" indent="0">
              <a:buNone/>
              <a:defRPr sz="1398">
                <a:solidFill>
                  <a:schemeClr val="tx1">
                    <a:tint val="75000"/>
                  </a:schemeClr>
                </a:solidFill>
              </a:defRPr>
            </a:lvl8pPr>
            <a:lvl9pPr marL="3195279" indent="0">
              <a:buNone/>
              <a:defRPr sz="1398">
                <a:solidFill>
                  <a:schemeClr val="tx1">
                    <a:tint val="75000"/>
                  </a:schemeClr>
                </a:solidFill>
              </a:defRPr>
            </a:lvl9pPr>
          </a:lstStyle>
          <a:p>
            <a:pPr lvl="0"/>
            <a:r>
              <a:rPr lang="en-US"/>
              <a:t>Subheading, </a:t>
            </a:r>
            <a:br>
              <a:rPr lang="en-US"/>
            </a:br>
            <a:r>
              <a:rPr lang="en-US"/>
              <a:t>Poppins Light, 24</a:t>
            </a:r>
          </a:p>
        </p:txBody>
      </p:sp>
      <p:sp>
        <p:nvSpPr>
          <p:cNvPr id="10" name="Text Placeholder 9">
            <a:extLst>
              <a:ext uri="{FF2B5EF4-FFF2-40B4-BE49-F238E27FC236}">
                <a16:creationId xmlns:a16="http://schemas.microsoft.com/office/drawing/2014/main" id="{82445A9D-466F-42CD-B695-2F75F0A34328}"/>
              </a:ext>
            </a:extLst>
          </p:cNvPr>
          <p:cNvSpPr>
            <a:spLocks noGrp="1"/>
          </p:cNvSpPr>
          <p:nvPr>
            <p:ph type="body" sz="quarter" idx="13" hasCustomPrompt="1"/>
          </p:nvPr>
        </p:nvSpPr>
        <p:spPr bwMode="gray">
          <a:xfrm>
            <a:off x="431800" y="433388"/>
            <a:ext cx="1423988" cy="260584"/>
          </a:xfrm>
        </p:spPr>
        <p:txBody>
          <a:bodyPr>
            <a:noAutofit/>
          </a:bodyPr>
          <a:lstStyle>
            <a:lvl1pPr rtl="0">
              <a:lnSpc>
                <a:spcPct val="110000"/>
              </a:lnSpc>
              <a:defRPr sz="1600">
                <a:solidFill>
                  <a:schemeClr val="bg2"/>
                </a:solidFill>
                <a:latin typeface="Poppins Medium" panose="00000600000000000000" pitchFamily="2" charset="0"/>
                <a:cs typeface="Poppins Medium" panose="00000600000000000000" pitchFamily="2" charset="0"/>
              </a:defRPr>
            </a:lvl1pPr>
          </a:lstStyle>
          <a:p>
            <a:pPr lvl="0"/>
            <a:r>
              <a:rPr lang="en-US"/>
              <a:t>Section 0</a:t>
            </a:r>
          </a:p>
        </p:txBody>
      </p:sp>
      <p:grpSp>
        <p:nvGrpSpPr>
          <p:cNvPr id="12" name="Group 11">
            <a:extLst>
              <a:ext uri="{FF2B5EF4-FFF2-40B4-BE49-F238E27FC236}">
                <a16:creationId xmlns:a16="http://schemas.microsoft.com/office/drawing/2014/main" id="{0AA63A26-5162-486A-970C-9CA77A97A6C4}"/>
              </a:ext>
            </a:extLst>
          </p:cNvPr>
          <p:cNvGrpSpPr/>
          <p:nvPr userDrawn="1"/>
        </p:nvGrpSpPr>
        <p:grpSpPr bwMode="gray">
          <a:xfrm>
            <a:off x="438942" y="5320889"/>
            <a:ext cx="1075533" cy="260761"/>
            <a:chOff x="438942" y="5320889"/>
            <a:chExt cx="1075533" cy="260761"/>
          </a:xfrm>
          <a:solidFill>
            <a:schemeClr val="bg2"/>
          </a:solidFill>
        </p:grpSpPr>
        <p:sp>
          <p:nvSpPr>
            <p:cNvPr id="13" name="Graphic 12">
              <a:extLst>
                <a:ext uri="{FF2B5EF4-FFF2-40B4-BE49-F238E27FC236}">
                  <a16:creationId xmlns:a16="http://schemas.microsoft.com/office/drawing/2014/main" id="{65B93322-E621-4924-8CD3-C27B1465B626}"/>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4" name="Graphic 12">
              <a:extLst>
                <a:ext uri="{FF2B5EF4-FFF2-40B4-BE49-F238E27FC236}">
                  <a16:creationId xmlns:a16="http://schemas.microsoft.com/office/drawing/2014/main" id="{EB5E4730-F93E-4D1A-B8FB-B2493C416171}"/>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16" name="Picture Placeholder 15">
            <a:extLst>
              <a:ext uri="{FF2B5EF4-FFF2-40B4-BE49-F238E27FC236}">
                <a16:creationId xmlns:a16="http://schemas.microsoft.com/office/drawing/2014/main" id="{DE93D489-21E9-45F8-809E-0B08DCF7801A}"/>
              </a:ext>
            </a:extLst>
          </p:cNvPr>
          <p:cNvSpPr>
            <a:spLocks noGrp="1" noChangeAspect="1"/>
          </p:cNvSpPr>
          <p:nvPr>
            <p:ph type="pic" sz="quarter" idx="14" hasCustomPrompt="1"/>
          </p:nvPr>
        </p:nvSpPr>
        <p:spPr bwMode="gray">
          <a:xfrm>
            <a:off x="5129339" y="434534"/>
            <a:ext cx="5121346" cy="5122800"/>
          </a:xfrm>
          <a:custGeom>
            <a:avLst/>
            <a:gdLst>
              <a:gd name="connsiteX0" fmla="*/ 2538131 w 5121346"/>
              <a:gd name="connsiteY0" fmla="*/ 0 h 5122800"/>
              <a:gd name="connsiteX1" fmla="*/ 2585466 w 5121346"/>
              <a:gd name="connsiteY1" fmla="*/ 0 h 5122800"/>
              <a:gd name="connsiteX2" fmla="*/ 2729128 w 5121346"/>
              <a:gd name="connsiteY2" fmla="*/ 10063 h 5122800"/>
              <a:gd name="connsiteX3" fmla="*/ 3327090 w 5121346"/>
              <a:gd name="connsiteY3" fmla="*/ 773428 h 5122800"/>
              <a:gd name="connsiteX4" fmla="*/ 3327090 w 5121346"/>
              <a:gd name="connsiteY4" fmla="*/ 1793241 h 5122800"/>
              <a:gd name="connsiteX5" fmla="*/ 4347030 w 5121346"/>
              <a:gd name="connsiteY5" fmla="*/ 1793241 h 5122800"/>
              <a:gd name="connsiteX6" fmla="*/ 5121346 w 5121346"/>
              <a:gd name="connsiteY6" fmla="*/ 2563367 h 5122800"/>
              <a:gd name="connsiteX7" fmla="*/ 4347030 w 5121346"/>
              <a:gd name="connsiteY7" fmla="*/ 3328545 h 5122800"/>
              <a:gd name="connsiteX8" fmla="*/ 3327218 w 5121346"/>
              <a:gd name="connsiteY8" fmla="*/ 3328545 h 5122800"/>
              <a:gd name="connsiteX9" fmla="*/ 3327218 w 5121346"/>
              <a:gd name="connsiteY9" fmla="*/ 4348484 h 5122800"/>
              <a:gd name="connsiteX10" fmla="*/ 2557090 w 5121346"/>
              <a:gd name="connsiteY10" fmla="*/ 5122800 h 5122800"/>
              <a:gd name="connsiteX11" fmla="*/ 1791912 w 5121346"/>
              <a:gd name="connsiteY11" fmla="*/ 4348484 h 5122800"/>
              <a:gd name="connsiteX12" fmla="*/ 1791912 w 5121346"/>
              <a:gd name="connsiteY12" fmla="*/ 3328545 h 5122800"/>
              <a:gd name="connsiteX13" fmla="*/ 771974 w 5121346"/>
              <a:gd name="connsiteY13" fmla="*/ 3328545 h 5122800"/>
              <a:gd name="connsiteX14" fmla="*/ 9364 w 5121346"/>
              <a:gd name="connsiteY14" fmla="*/ 2727351 h 5122800"/>
              <a:gd name="connsiteX15" fmla="*/ 0 w 5121346"/>
              <a:gd name="connsiteY15" fmla="*/ 2592331 h 5122800"/>
              <a:gd name="connsiteX16" fmla="*/ 0 w 5121346"/>
              <a:gd name="connsiteY16" fmla="*/ 2525001 h 5122800"/>
              <a:gd name="connsiteX17" fmla="*/ 9338 w 5121346"/>
              <a:gd name="connsiteY17" fmla="*/ 2391325 h 5122800"/>
              <a:gd name="connsiteX18" fmla="*/ 771974 w 5121346"/>
              <a:gd name="connsiteY18" fmla="*/ 1793241 h 5122800"/>
              <a:gd name="connsiteX19" fmla="*/ 1791912 w 5121346"/>
              <a:gd name="connsiteY19" fmla="*/ 1793241 h 5122800"/>
              <a:gd name="connsiteX20" fmla="*/ 1791912 w 5121346"/>
              <a:gd name="connsiteY20" fmla="*/ 773428 h 5122800"/>
              <a:gd name="connsiteX21" fmla="*/ 1791786 w 5121346"/>
              <a:gd name="connsiteY21" fmla="*/ 773428 h 5122800"/>
              <a:gd name="connsiteX22" fmla="*/ 2393065 w 5121346"/>
              <a:gd name="connsiteY22" fmla="*/ 10063 h 512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6" h="5122800">
                <a:moveTo>
                  <a:pt x="2538131" y="0"/>
                </a:moveTo>
                <a:lnTo>
                  <a:pt x="2585466" y="0"/>
                </a:lnTo>
                <a:lnTo>
                  <a:pt x="2729128" y="10063"/>
                </a:lnTo>
                <a:cubicBezTo>
                  <a:pt x="3099481" y="64858"/>
                  <a:pt x="3327090" y="312821"/>
                  <a:pt x="3327090" y="773428"/>
                </a:cubicBezTo>
                <a:lnTo>
                  <a:pt x="3327090" y="1793241"/>
                </a:lnTo>
                <a:lnTo>
                  <a:pt x="4347030" y="1793241"/>
                </a:lnTo>
                <a:cubicBezTo>
                  <a:pt x="4872675" y="1793241"/>
                  <a:pt x="5121346" y="2090655"/>
                  <a:pt x="5121346" y="2563367"/>
                </a:cubicBezTo>
                <a:cubicBezTo>
                  <a:pt x="5121346" y="3031258"/>
                  <a:pt x="4873311" y="3328545"/>
                  <a:pt x="4347030" y="3328545"/>
                </a:cubicBezTo>
                <a:lnTo>
                  <a:pt x="3327218" y="3328545"/>
                </a:lnTo>
                <a:lnTo>
                  <a:pt x="3327218" y="4348484"/>
                </a:lnTo>
                <a:cubicBezTo>
                  <a:pt x="3327218" y="4874258"/>
                  <a:pt x="3029931" y="5122800"/>
                  <a:pt x="2557090" y="5122800"/>
                </a:cubicBezTo>
                <a:cubicBezTo>
                  <a:pt x="2089200" y="5122800"/>
                  <a:pt x="1791912" y="4874893"/>
                  <a:pt x="1791912" y="4348484"/>
                </a:cubicBezTo>
                <a:lnTo>
                  <a:pt x="1791912" y="3328545"/>
                </a:lnTo>
                <a:lnTo>
                  <a:pt x="771974" y="3328545"/>
                </a:lnTo>
                <a:cubicBezTo>
                  <a:pt x="311922" y="3328545"/>
                  <a:pt x="64125" y="3100935"/>
                  <a:pt x="9364" y="2727351"/>
                </a:cubicBezTo>
                <a:lnTo>
                  <a:pt x="0" y="2592331"/>
                </a:lnTo>
                <a:lnTo>
                  <a:pt x="0" y="2525001"/>
                </a:lnTo>
                <a:lnTo>
                  <a:pt x="9338" y="2391325"/>
                </a:lnTo>
                <a:cubicBezTo>
                  <a:pt x="63986" y="2020949"/>
                  <a:pt x="311366" y="1793241"/>
                  <a:pt x="771974" y="1793241"/>
                </a:cubicBezTo>
                <a:lnTo>
                  <a:pt x="1791912" y="1793241"/>
                </a:lnTo>
                <a:lnTo>
                  <a:pt x="1791912" y="773428"/>
                </a:lnTo>
                <a:lnTo>
                  <a:pt x="1791786" y="773428"/>
                </a:lnTo>
                <a:cubicBezTo>
                  <a:pt x="1791786" y="312821"/>
                  <a:pt x="2019397" y="64858"/>
                  <a:pt x="2393065" y="10063"/>
                </a:cubicBezTo>
                <a:close/>
              </a:path>
            </a:pathLst>
          </a:custGeom>
          <a:solidFill>
            <a:schemeClr val="bg1"/>
          </a:solidFill>
        </p:spPr>
        <p:txBody>
          <a:bodyPr wrap="square">
            <a:noAutofit/>
          </a:bodyPr>
          <a:lstStyle>
            <a:lvl1pPr rtl="0">
              <a:defRPr/>
            </a:lvl1pPr>
          </a:lstStyle>
          <a:p>
            <a:r>
              <a:rPr lang="en-US"/>
              <a:t> </a:t>
            </a:r>
          </a:p>
        </p:txBody>
      </p:sp>
      <p:sp>
        <p:nvSpPr>
          <p:cNvPr id="6" name="Slide Number Placeholder 5"/>
          <p:cNvSpPr>
            <a:spLocks noGrp="1"/>
          </p:cNvSpPr>
          <p:nvPr>
            <p:ph type="sldNum" sz="quarter" idx="12"/>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Tree>
    <p:extLst>
      <p:ext uri="{BB962C8B-B14F-4D97-AF65-F5344CB8AC3E}">
        <p14:creationId xmlns:p14="http://schemas.microsoft.com/office/powerpoint/2010/main" val="4026707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 of contents wh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FAAB248-F143-4CB5-9E53-46FF864AC56C}"/>
              </a:ext>
            </a:extLst>
          </p:cNvPr>
          <p:cNvGraphicFramePr>
            <a:graphicFrameLocks noChangeAspect="1"/>
          </p:cNvGraphicFramePr>
          <p:nvPr userDrawn="1">
            <p:custDataLst>
              <p:tags r:id="rId1"/>
            </p:custDataLst>
            <p:extLst>
              <p:ext uri="{D42A27DB-BD31-4B8C-83A1-F6EECF244321}">
                <p14:modId xmlns:p14="http://schemas.microsoft.com/office/powerpoint/2010/main" val="3620751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5FAAB248-F143-4CB5-9E53-46FF864AC5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AA06BDA-71EB-497E-A174-F43D089AF34D}"/>
              </a:ext>
            </a:extLst>
          </p:cNvPr>
          <p:cNvSpPr>
            <a:spLocks noGrp="1"/>
          </p:cNvSpPr>
          <p:nvPr>
            <p:ph type="title" hasCustomPrompt="1"/>
          </p:nvPr>
        </p:nvSpPr>
        <p:spPr bwMode="gray"/>
        <p:txBody>
          <a:bodyPr vert="horz"/>
          <a:lstStyle>
            <a:lvl1pPr rtl="0">
              <a:defRPr/>
            </a:lvl1pPr>
          </a:lstStyle>
          <a:p>
            <a:r>
              <a:rPr lang="en-US"/>
              <a:t>Table of contents</a:t>
            </a:r>
          </a:p>
        </p:txBody>
      </p:sp>
      <p:sp>
        <p:nvSpPr>
          <p:cNvPr id="4" name="Slide Number Placeholder 3">
            <a:extLst>
              <a:ext uri="{FF2B5EF4-FFF2-40B4-BE49-F238E27FC236}">
                <a16:creationId xmlns:a16="http://schemas.microsoft.com/office/drawing/2014/main" id="{E991CAFF-42B7-44FE-A4B6-1E8A97129490}"/>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F391F7AE-EE90-4268-88F0-E352DC08679B}"/>
              </a:ext>
            </a:extLst>
          </p:cNvPr>
          <p:cNvSpPr>
            <a:spLocks noGrp="1"/>
          </p:cNvSpPr>
          <p:nvPr>
            <p:ph type="body" sz="quarter" idx="13" hasCustomPrompt="1"/>
          </p:nvPr>
        </p:nvSpPr>
        <p:spPr bwMode="gray">
          <a:xfrm>
            <a:off x="431799" y="1455738"/>
            <a:ext cx="3101975" cy="1017073"/>
          </a:xfrm>
        </p:spPr>
        <p:txBody>
          <a:bodyPr>
            <a:noAutofit/>
          </a:bodyPr>
          <a:lstStyle>
            <a:lvl1pPr marL="215900" indent="-215900" rtl="0">
              <a:lnSpc>
                <a:spcPct val="120000"/>
              </a:lnSpc>
              <a:spcBef>
                <a:spcPts val="0"/>
              </a:spcBef>
              <a:spcAft>
                <a:spcPts val="600"/>
              </a:spcAft>
              <a:buFont typeface="+mj-lt"/>
              <a:buAutoNum type="arabicPeriod"/>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01975" algn="r"/>
              </a:tabLst>
              <a:defRPr>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 1</a:t>
            </a:r>
          </a:p>
          <a:p>
            <a:pPr lvl="1"/>
            <a:r>
              <a:rPr lang="en-US"/>
              <a:t>Copy 	00</a:t>
            </a:r>
          </a:p>
        </p:txBody>
      </p:sp>
      <p:sp>
        <p:nvSpPr>
          <p:cNvPr id="9" name="Text Placeholder 8">
            <a:extLst>
              <a:ext uri="{FF2B5EF4-FFF2-40B4-BE49-F238E27FC236}">
                <a16:creationId xmlns:a16="http://schemas.microsoft.com/office/drawing/2014/main" id="{AA569129-C672-49A1-B7E9-2E954E03DE44}"/>
              </a:ext>
            </a:extLst>
          </p:cNvPr>
          <p:cNvSpPr>
            <a:spLocks noGrp="1"/>
          </p:cNvSpPr>
          <p:nvPr>
            <p:ph type="body" sz="quarter" idx="14" hasCustomPrompt="1"/>
          </p:nvPr>
        </p:nvSpPr>
        <p:spPr bwMode="gray">
          <a:xfrm>
            <a:off x="431799" y="2687320"/>
            <a:ext cx="3103200" cy="1018800"/>
          </a:xfrm>
        </p:spPr>
        <p:txBody>
          <a:bodyPr/>
          <a:lstStyle>
            <a:lvl1pPr marL="216000" indent="-216000" rtl="0">
              <a:lnSpc>
                <a:spcPct val="120000"/>
              </a:lnSpc>
              <a:spcBef>
                <a:spcPts val="0"/>
              </a:spcBef>
              <a:spcAft>
                <a:spcPts val="600"/>
              </a:spcAft>
              <a:buFont typeface="+mj-lt"/>
              <a:buAutoNum type="arabicPeriod" startAt="2"/>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marL="216000" indent="0" rtl="0">
              <a:buNone/>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a:p>
            <a:pPr lvl="2"/>
            <a:endParaRPr lang="en-US"/>
          </a:p>
        </p:txBody>
      </p:sp>
      <p:sp>
        <p:nvSpPr>
          <p:cNvPr id="11" name="Text Placeholder 10">
            <a:extLst>
              <a:ext uri="{FF2B5EF4-FFF2-40B4-BE49-F238E27FC236}">
                <a16:creationId xmlns:a16="http://schemas.microsoft.com/office/drawing/2014/main" id="{77F0C6A7-CE9D-45FA-9BF4-A463E9B29B7A}"/>
              </a:ext>
            </a:extLst>
          </p:cNvPr>
          <p:cNvSpPr>
            <a:spLocks noGrp="1"/>
          </p:cNvSpPr>
          <p:nvPr>
            <p:ph type="body" sz="quarter" idx="15" hasCustomPrompt="1"/>
          </p:nvPr>
        </p:nvSpPr>
        <p:spPr bwMode="gray">
          <a:xfrm>
            <a:off x="431799" y="3920629"/>
            <a:ext cx="3103200" cy="1018800"/>
          </a:xfrm>
        </p:spPr>
        <p:txBody>
          <a:bodyPr/>
          <a:lstStyle>
            <a:lvl1pPr marL="216000" indent="-216000" rtl="0">
              <a:lnSpc>
                <a:spcPct val="120000"/>
              </a:lnSpc>
              <a:spcBef>
                <a:spcPts val="0"/>
              </a:spcBef>
              <a:spcAft>
                <a:spcPts val="600"/>
              </a:spcAft>
              <a:buFont typeface="+mj-lt"/>
              <a:buAutoNum type="arabicPeriod" startAt="3"/>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3" name="Text Placeholder 12">
            <a:extLst>
              <a:ext uri="{FF2B5EF4-FFF2-40B4-BE49-F238E27FC236}">
                <a16:creationId xmlns:a16="http://schemas.microsoft.com/office/drawing/2014/main" id="{431FA38F-D65A-49F6-A5EE-148C581CCEE5}"/>
              </a:ext>
            </a:extLst>
          </p:cNvPr>
          <p:cNvSpPr>
            <a:spLocks noGrp="1"/>
          </p:cNvSpPr>
          <p:nvPr>
            <p:ph type="body" sz="quarter" idx="16" hasCustomPrompt="1"/>
          </p:nvPr>
        </p:nvSpPr>
        <p:spPr bwMode="gray">
          <a:xfrm>
            <a:off x="5480048" y="1455738"/>
            <a:ext cx="3103200" cy="1018800"/>
          </a:xfrm>
        </p:spPr>
        <p:txBody>
          <a:bodyPr/>
          <a:lstStyle>
            <a:lvl1pPr marL="216000" indent="-216000" rtl="0">
              <a:lnSpc>
                <a:spcPct val="120000"/>
              </a:lnSpc>
              <a:spcBef>
                <a:spcPts val="0"/>
              </a:spcBef>
              <a:spcAft>
                <a:spcPts val="600"/>
              </a:spcAft>
              <a:buFont typeface="+mj-lt"/>
              <a:buAutoNum type="arabicPeriod" startAt="4"/>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5" name="Text Placeholder 14">
            <a:extLst>
              <a:ext uri="{FF2B5EF4-FFF2-40B4-BE49-F238E27FC236}">
                <a16:creationId xmlns:a16="http://schemas.microsoft.com/office/drawing/2014/main" id="{169D7A45-25CC-433B-9B7D-FBAEEC64ACD7}"/>
              </a:ext>
            </a:extLst>
          </p:cNvPr>
          <p:cNvSpPr>
            <a:spLocks noGrp="1"/>
          </p:cNvSpPr>
          <p:nvPr>
            <p:ph type="body" sz="quarter" idx="17" hasCustomPrompt="1"/>
          </p:nvPr>
        </p:nvSpPr>
        <p:spPr bwMode="gray">
          <a:xfrm>
            <a:off x="5480049" y="2687320"/>
            <a:ext cx="3103200" cy="1018800"/>
          </a:xfrm>
        </p:spPr>
        <p:txBody>
          <a:bodyPr/>
          <a:lstStyle>
            <a:lvl1pPr marL="216000" indent="-216000" rtl="0">
              <a:lnSpc>
                <a:spcPct val="120000"/>
              </a:lnSpc>
              <a:spcBef>
                <a:spcPts val="0"/>
              </a:spcBef>
              <a:spcAft>
                <a:spcPts val="600"/>
              </a:spcAft>
              <a:buFont typeface="+mj-lt"/>
              <a:buAutoNum type="arabicPeriod" startAt="5"/>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7" name="Text Placeholder 16">
            <a:extLst>
              <a:ext uri="{FF2B5EF4-FFF2-40B4-BE49-F238E27FC236}">
                <a16:creationId xmlns:a16="http://schemas.microsoft.com/office/drawing/2014/main" id="{C9BDABB2-F1BD-403F-BDB8-AB2EFB1A5390}"/>
              </a:ext>
            </a:extLst>
          </p:cNvPr>
          <p:cNvSpPr>
            <a:spLocks noGrp="1"/>
          </p:cNvSpPr>
          <p:nvPr>
            <p:ph type="body" sz="quarter" idx="18" hasCustomPrompt="1"/>
          </p:nvPr>
        </p:nvSpPr>
        <p:spPr bwMode="gray">
          <a:xfrm>
            <a:off x="5480047" y="3920629"/>
            <a:ext cx="3103200" cy="1018800"/>
          </a:xfrm>
        </p:spPr>
        <p:txBody>
          <a:bodyPr/>
          <a:lstStyle>
            <a:lvl1pPr marL="216000" indent="-216000" rtl="0">
              <a:lnSpc>
                <a:spcPct val="120000"/>
              </a:lnSpc>
              <a:spcBef>
                <a:spcPts val="0"/>
              </a:spcBef>
              <a:spcAft>
                <a:spcPts val="600"/>
              </a:spcAft>
              <a:buFont typeface="+mj-lt"/>
              <a:buAutoNum type="arabicPeriod" startAt="6"/>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marL="216000" indent="0">
              <a:buNone/>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Tree>
    <p:extLst>
      <p:ext uri="{BB962C8B-B14F-4D97-AF65-F5344CB8AC3E}">
        <p14:creationId xmlns:p14="http://schemas.microsoft.com/office/powerpoint/2010/main" val="11432953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of contents gradien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34D3056-49D2-4656-828C-D8DCEC523F2F}"/>
              </a:ext>
            </a:extLst>
          </p:cNvPr>
          <p:cNvGraphicFramePr>
            <a:graphicFrameLocks noChangeAspect="1"/>
          </p:cNvGraphicFramePr>
          <p:nvPr userDrawn="1">
            <p:custDataLst>
              <p:tags r:id="rId1"/>
            </p:custDataLst>
            <p:extLst>
              <p:ext uri="{D42A27DB-BD31-4B8C-83A1-F6EECF244321}">
                <p14:modId xmlns:p14="http://schemas.microsoft.com/office/powerpoint/2010/main" val="693769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334D3056-49D2-4656-828C-D8DCEC523F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3B15B8CC-F173-4F93-ADD6-ABDCE3DEACCE}"/>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5AA06BDA-71EB-497E-A174-F43D089AF34D}"/>
              </a:ext>
            </a:extLst>
          </p:cNvPr>
          <p:cNvSpPr>
            <a:spLocks noGrp="1"/>
          </p:cNvSpPr>
          <p:nvPr>
            <p:ph type="title" hasCustomPrompt="1"/>
          </p:nvPr>
        </p:nvSpPr>
        <p:spPr bwMode="gray"/>
        <p:txBody>
          <a:bodyPr vert="horz"/>
          <a:lstStyle>
            <a:lvl1pPr rtl="0">
              <a:defRPr>
                <a:solidFill>
                  <a:schemeClr val="bg2"/>
                </a:solidFill>
              </a:defRPr>
            </a:lvl1pPr>
          </a:lstStyle>
          <a:p>
            <a:r>
              <a:rPr lang="en-US"/>
              <a:t>Table of contents</a:t>
            </a:r>
          </a:p>
        </p:txBody>
      </p:sp>
      <p:sp>
        <p:nvSpPr>
          <p:cNvPr id="4" name="Slide Number Placeholder 3">
            <a:extLst>
              <a:ext uri="{FF2B5EF4-FFF2-40B4-BE49-F238E27FC236}">
                <a16:creationId xmlns:a16="http://schemas.microsoft.com/office/drawing/2014/main" id="{E991CAFF-42B7-44FE-A4B6-1E8A97129490}"/>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F391F7AE-EE90-4268-88F0-E352DC08679B}"/>
              </a:ext>
            </a:extLst>
          </p:cNvPr>
          <p:cNvSpPr>
            <a:spLocks noGrp="1"/>
          </p:cNvSpPr>
          <p:nvPr>
            <p:ph type="body" sz="quarter" idx="13" hasCustomPrompt="1"/>
          </p:nvPr>
        </p:nvSpPr>
        <p:spPr bwMode="gray">
          <a:xfrm>
            <a:off x="431799" y="1455738"/>
            <a:ext cx="3101975" cy="1017073"/>
          </a:xfrm>
        </p:spPr>
        <p:txBody>
          <a:bodyPr>
            <a:noAutofit/>
          </a:bodyPr>
          <a:lstStyle>
            <a:lvl1pPr marL="215900" indent="-215900" rtl="0">
              <a:lnSpc>
                <a:spcPct val="120000"/>
              </a:lnSpc>
              <a:spcBef>
                <a:spcPts val="0"/>
              </a:spcBef>
              <a:spcAft>
                <a:spcPts val="600"/>
              </a:spcAft>
              <a:buFont typeface="+mj-lt"/>
              <a:buAutoNum type="arabicPeriod"/>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01975" algn="r"/>
              </a:tabLst>
              <a:defRPr>
                <a:solidFill>
                  <a:schemeClr val="bg2"/>
                </a:solidFill>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 1</a:t>
            </a:r>
          </a:p>
          <a:p>
            <a:pPr lvl="1"/>
            <a:r>
              <a:rPr lang="en-US"/>
              <a:t>Copy 	00</a:t>
            </a:r>
          </a:p>
        </p:txBody>
      </p:sp>
      <p:sp>
        <p:nvSpPr>
          <p:cNvPr id="9" name="Text Placeholder 8">
            <a:extLst>
              <a:ext uri="{FF2B5EF4-FFF2-40B4-BE49-F238E27FC236}">
                <a16:creationId xmlns:a16="http://schemas.microsoft.com/office/drawing/2014/main" id="{AA569129-C672-49A1-B7E9-2E954E03DE44}"/>
              </a:ext>
            </a:extLst>
          </p:cNvPr>
          <p:cNvSpPr>
            <a:spLocks noGrp="1"/>
          </p:cNvSpPr>
          <p:nvPr>
            <p:ph type="body" sz="quarter" idx="14" hasCustomPrompt="1"/>
          </p:nvPr>
        </p:nvSpPr>
        <p:spPr bwMode="gray">
          <a:xfrm>
            <a:off x="431799" y="2687320"/>
            <a:ext cx="3103200" cy="1018800"/>
          </a:xfrm>
        </p:spPr>
        <p:txBody>
          <a:bodyPr/>
          <a:lstStyle>
            <a:lvl1pPr marL="216000" indent="-216000" rtl="0">
              <a:lnSpc>
                <a:spcPct val="120000"/>
              </a:lnSpc>
              <a:spcBef>
                <a:spcPts val="0"/>
              </a:spcBef>
              <a:spcAft>
                <a:spcPts val="600"/>
              </a:spcAft>
              <a:buFont typeface="+mj-lt"/>
              <a:buAutoNum type="arabicPeriod" startAt="2"/>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marL="216000" indent="0" rtl="0">
              <a:buNone/>
              <a:defRPr>
                <a:solidFill>
                  <a:schemeClr val="bg2"/>
                </a:solidFill>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a:p>
            <a:pPr lvl="2"/>
            <a:endParaRPr lang="en-US"/>
          </a:p>
        </p:txBody>
      </p:sp>
      <p:sp>
        <p:nvSpPr>
          <p:cNvPr id="11" name="Text Placeholder 10">
            <a:extLst>
              <a:ext uri="{FF2B5EF4-FFF2-40B4-BE49-F238E27FC236}">
                <a16:creationId xmlns:a16="http://schemas.microsoft.com/office/drawing/2014/main" id="{77F0C6A7-CE9D-45FA-9BF4-A463E9B29B7A}"/>
              </a:ext>
            </a:extLst>
          </p:cNvPr>
          <p:cNvSpPr>
            <a:spLocks noGrp="1"/>
          </p:cNvSpPr>
          <p:nvPr>
            <p:ph type="body" sz="quarter" idx="15" hasCustomPrompt="1"/>
          </p:nvPr>
        </p:nvSpPr>
        <p:spPr bwMode="gray">
          <a:xfrm>
            <a:off x="431799" y="3920629"/>
            <a:ext cx="3103200" cy="1018800"/>
          </a:xfrm>
        </p:spPr>
        <p:txBody>
          <a:bodyPr/>
          <a:lstStyle>
            <a:lvl1pPr marL="216000" indent="-216000" rtl="0">
              <a:lnSpc>
                <a:spcPct val="120000"/>
              </a:lnSpc>
              <a:spcBef>
                <a:spcPts val="0"/>
              </a:spcBef>
              <a:spcAft>
                <a:spcPts val="600"/>
              </a:spcAft>
              <a:buFont typeface="+mj-lt"/>
              <a:buAutoNum type="arabicPeriod" startAt="3"/>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3" name="Text Placeholder 12">
            <a:extLst>
              <a:ext uri="{FF2B5EF4-FFF2-40B4-BE49-F238E27FC236}">
                <a16:creationId xmlns:a16="http://schemas.microsoft.com/office/drawing/2014/main" id="{431FA38F-D65A-49F6-A5EE-148C581CCEE5}"/>
              </a:ext>
            </a:extLst>
          </p:cNvPr>
          <p:cNvSpPr>
            <a:spLocks noGrp="1"/>
          </p:cNvSpPr>
          <p:nvPr>
            <p:ph type="body" sz="quarter" idx="16" hasCustomPrompt="1"/>
          </p:nvPr>
        </p:nvSpPr>
        <p:spPr bwMode="gray">
          <a:xfrm>
            <a:off x="5480048" y="1455738"/>
            <a:ext cx="3103200" cy="1018800"/>
          </a:xfrm>
        </p:spPr>
        <p:txBody>
          <a:bodyPr/>
          <a:lstStyle>
            <a:lvl1pPr marL="216000" indent="-216000" rtl="0">
              <a:lnSpc>
                <a:spcPct val="120000"/>
              </a:lnSpc>
              <a:spcBef>
                <a:spcPts val="0"/>
              </a:spcBef>
              <a:spcAft>
                <a:spcPts val="600"/>
              </a:spcAft>
              <a:buFont typeface="+mj-lt"/>
              <a:buAutoNum type="arabicPeriod" startAt="4"/>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5" name="Text Placeholder 14">
            <a:extLst>
              <a:ext uri="{FF2B5EF4-FFF2-40B4-BE49-F238E27FC236}">
                <a16:creationId xmlns:a16="http://schemas.microsoft.com/office/drawing/2014/main" id="{169D7A45-25CC-433B-9B7D-FBAEEC64ACD7}"/>
              </a:ext>
            </a:extLst>
          </p:cNvPr>
          <p:cNvSpPr>
            <a:spLocks noGrp="1"/>
          </p:cNvSpPr>
          <p:nvPr>
            <p:ph type="body" sz="quarter" idx="17" hasCustomPrompt="1"/>
          </p:nvPr>
        </p:nvSpPr>
        <p:spPr bwMode="gray">
          <a:xfrm>
            <a:off x="5480049" y="2687320"/>
            <a:ext cx="3103200" cy="1018800"/>
          </a:xfrm>
        </p:spPr>
        <p:txBody>
          <a:bodyPr/>
          <a:lstStyle>
            <a:lvl1pPr marL="216000" indent="-216000" rtl="0">
              <a:lnSpc>
                <a:spcPct val="120000"/>
              </a:lnSpc>
              <a:spcBef>
                <a:spcPts val="0"/>
              </a:spcBef>
              <a:spcAft>
                <a:spcPts val="600"/>
              </a:spcAft>
              <a:buFont typeface="+mj-lt"/>
              <a:buAutoNum type="arabicPeriod" startAt="5"/>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7" name="Text Placeholder 16">
            <a:extLst>
              <a:ext uri="{FF2B5EF4-FFF2-40B4-BE49-F238E27FC236}">
                <a16:creationId xmlns:a16="http://schemas.microsoft.com/office/drawing/2014/main" id="{C9BDABB2-F1BD-403F-BDB8-AB2EFB1A5390}"/>
              </a:ext>
            </a:extLst>
          </p:cNvPr>
          <p:cNvSpPr>
            <a:spLocks noGrp="1"/>
          </p:cNvSpPr>
          <p:nvPr>
            <p:ph type="body" sz="quarter" idx="18" hasCustomPrompt="1"/>
          </p:nvPr>
        </p:nvSpPr>
        <p:spPr bwMode="gray">
          <a:xfrm>
            <a:off x="5480047" y="3920629"/>
            <a:ext cx="3103200" cy="1018800"/>
          </a:xfrm>
        </p:spPr>
        <p:txBody>
          <a:bodyPr/>
          <a:lstStyle>
            <a:lvl1pPr marL="216000" indent="-216000" rtl="0">
              <a:lnSpc>
                <a:spcPct val="120000"/>
              </a:lnSpc>
              <a:spcBef>
                <a:spcPts val="0"/>
              </a:spcBef>
              <a:spcAft>
                <a:spcPts val="600"/>
              </a:spcAft>
              <a:buFont typeface="+mj-lt"/>
              <a:buAutoNum type="arabicPeriod" startAt="6"/>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marL="216000" indent="0">
              <a:buNone/>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grpSp>
        <p:nvGrpSpPr>
          <p:cNvPr id="12" name="Group 11">
            <a:extLst>
              <a:ext uri="{FF2B5EF4-FFF2-40B4-BE49-F238E27FC236}">
                <a16:creationId xmlns:a16="http://schemas.microsoft.com/office/drawing/2014/main" id="{25F25578-D67B-4CDB-8606-0AD3B91B4862}"/>
              </a:ext>
            </a:extLst>
          </p:cNvPr>
          <p:cNvGrpSpPr/>
          <p:nvPr userDrawn="1"/>
        </p:nvGrpSpPr>
        <p:grpSpPr bwMode="gray">
          <a:xfrm>
            <a:off x="438942" y="5320889"/>
            <a:ext cx="1075533" cy="260761"/>
            <a:chOff x="438942" y="5320889"/>
            <a:chExt cx="1075533" cy="260761"/>
          </a:xfrm>
          <a:solidFill>
            <a:schemeClr val="bg2"/>
          </a:solidFill>
        </p:grpSpPr>
        <p:sp>
          <p:nvSpPr>
            <p:cNvPr id="14" name="Graphic 12">
              <a:extLst>
                <a:ext uri="{FF2B5EF4-FFF2-40B4-BE49-F238E27FC236}">
                  <a16:creationId xmlns:a16="http://schemas.microsoft.com/office/drawing/2014/main" id="{7A21869C-072A-4810-9282-6EA7876958D2}"/>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6" name="Graphic 12">
              <a:extLst>
                <a:ext uri="{FF2B5EF4-FFF2-40B4-BE49-F238E27FC236}">
                  <a16:creationId xmlns:a16="http://schemas.microsoft.com/office/drawing/2014/main" id="{B584173C-E33F-4B4F-B937-D58FEEF20A65}"/>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902190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key statement 36pt w/ imag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03BE524-9818-4F81-834E-589588FA87C0}"/>
              </a:ext>
            </a:extLst>
          </p:cNvPr>
          <p:cNvGraphicFramePr>
            <a:graphicFrameLocks noChangeAspect="1"/>
          </p:cNvGraphicFramePr>
          <p:nvPr userDrawn="1">
            <p:custDataLst>
              <p:tags r:id="rId1"/>
            </p:custDataLst>
            <p:extLst>
              <p:ext uri="{D42A27DB-BD31-4B8C-83A1-F6EECF244321}">
                <p14:modId xmlns:p14="http://schemas.microsoft.com/office/powerpoint/2010/main" val="4081598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203BE524-9818-4F81-834E-589588FA87C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44FAEBA-D300-4918-A258-69F5C231C9F5}"/>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F4D9DAF6-E8DC-4CB7-8993-A7F77653C46E}"/>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229EC80C-83A4-48DF-A98A-BCED5CE17CB0}"/>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9" name="Graphic 12">
              <a:extLst>
                <a:ext uri="{FF2B5EF4-FFF2-40B4-BE49-F238E27FC236}">
                  <a16:creationId xmlns:a16="http://schemas.microsoft.com/office/drawing/2014/main" id="{41245A2E-3FCC-4649-A7AC-3F7D236FA89E}"/>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2" name="Title 1">
            <a:extLst>
              <a:ext uri="{FF2B5EF4-FFF2-40B4-BE49-F238E27FC236}">
                <a16:creationId xmlns:a16="http://schemas.microsoft.com/office/drawing/2014/main" id="{8CADC512-FDA5-42EB-8A98-231195A5E41B}"/>
              </a:ext>
            </a:extLst>
          </p:cNvPr>
          <p:cNvSpPr>
            <a:spLocks noGrp="1"/>
          </p:cNvSpPr>
          <p:nvPr>
            <p:ph type="title" hasCustomPrompt="1"/>
          </p:nvPr>
        </p:nvSpPr>
        <p:spPr bwMode="gray">
          <a:xfrm>
            <a:off x="431800" y="433388"/>
            <a:ext cx="9826625" cy="548740"/>
          </a:xfrm>
        </p:spPr>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B903D8E0-357A-4413-8F36-509BE7016EF0}"/>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8" name="Text Placeholder 17">
            <a:extLst>
              <a:ext uri="{FF2B5EF4-FFF2-40B4-BE49-F238E27FC236}">
                <a16:creationId xmlns:a16="http://schemas.microsoft.com/office/drawing/2014/main" id="{8F6604E2-4891-4C64-BF75-7C0EB3CA6374}"/>
              </a:ext>
            </a:extLst>
          </p:cNvPr>
          <p:cNvSpPr>
            <a:spLocks noGrp="1"/>
          </p:cNvSpPr>
          <p:nvPr>
            <p:ph type="body" sz="quarter" idx="12" hasCustomPrompt="1"/>
          </p:nvPr>
        </p:nvSpPr>
        <p:spPr bwMode="gray">
          <a:xfrm>
            <a:off x="1958426" y="2932549"/>
            <a:ext cx="8299997" cy="1359346"/>
          </a:xfrm>
        </p:spPr>
        <p:txBody>
          <a:bodyPr>
            <a:noAutofit/>
          </a:bodyPr>
          <a:lstStyle>
            <a:lvl1pPr marL="180975" indent="-180975" rtl="0">
              <a:lnSpc>
                <a:spcPct val="100000"/>
              </a:lnSpc>
              <a:buClr>
                <a:schemeClr val="bg2"/>
              </a:buClr>
              <a:buFont typeface="Poppins Light" panose="00000400000000000000" pitchFamily="2" charset="0"/>
              <a:buChar char="“"/>
              <a:defRPr sz="3600" i="1">
                <a:solidFill>
                  <a:schemeClr val="bg2"/>
                </a:solidFill>
                <a:latin typeface="Poppins Light" panose="00000400000000000000" pitchFamily="2" charset="0"/>
                <a:cs typeface="Poppins Light" panose="00000400000000000000" pitchFamily="2" charset="0"/>
              </a:defRPr>
            </a:lvl1pPr>
            <a:lvl2pPr marL="165100" indent="0" rtl="0">
              <a:lnSpc>
                <a:spcPct val="100000"/>
              </a:lnSpc>
              <a:spcBef>
                <a:spcPts val="1000"/>
              </a:spcBef>
              <a:buFont typeface="Arial" panose="020B0604020202020204" pitchFamily="34" charset="0"/>
              <a:buNone/>
              <a:defRPr sz="800">
                <a:solidFill>
                  <a:schemeClr val="bg2"/>
                </a:solidFill>
              </a:defRPr>
            </a:lvl2pPr>
          </a:lstStyle>
          <a:p>
            <a:pPr lvl="0"/>
            <a:r>
              <a:rPr lang="en-US"/>
              <a:t>Insert quote or key statement </a:t>
            </a:r>
            <a:br>
              <a:rPr lang="en-US"/>
            </a:br>
            <a:r>
              <a:rPr lang="en-US"/>
              <a:t>here, Poppins light italic, 36pt”</a:t>
            </a:r>
          </a:p>
          <a:p>
            <a:pPr lvl="1"/>
            <a:r>
              <a:rPr lang="en-US"/>
              <a:t>Insert Source, Noto Sans, 8pt </a:t>
            </a:r>
          </a:p>
        </p:txBody>
      </p:sp>
      <p:sp>
        <p:nvSpPr>
          <p:cNvPr id="21" name="Picture Placeholder 20">
            <a:extLst>
              <a:ext uri="{FF2B5EF4-FFF2-40B4-BE49-F238E27FC236}">
                <a16:creationId xmlns:a16="http://schemas.microsoft.com/office/drawing/2014/main" id="{A26F0E47-D640-4505-89C1-37F294E1D727}"/>
              </a:ext>
            </a:extLst>
          </p:cNvPr>
          <p:cNvSpPr>
            <a:spLocks noGrp="1" noChangeAspect="1"/>
          </p:cNvSpPr>
          <p:nvPr>
            <p:ph type="pic" sz="quarter" idx="13" hasCustomPrompt="1"/>
          </p:nvPr>
        </p:nvSpPr>
        <p:spPr bwMode="gray">
          <a:xfrm>
            <a:off x="431799" y="1455739"/>
            <a:ext cx="1974447" cy="1975449"/>
          </a:xfrm>
          <a:custGeom>
            <a:avLst/>
            <a:gdLst>
              <a:gd name="connsiteX0" fmla="*/ 984902 w 1974447"/>
              <a:gd name="connsiteY0" fmla="*/ 0 h 1975449"/>
              <a:gd name="connsiteX1" fmla="*/ 990475 w 1974447"/>
              <a:gd name="connsiteY1" fmla="*/ 0 h 1975449"/>
              <a:gd name="connsiteX2" fmla="*/ 1052169 w 1974447"/>
              <a:gd name="connsiteY2" fmla="*/ 4322 h 1975449"/>
              <a:gd name="connsiteX3" fmla="*/ 1282703 w 1974447"/>
              <a:gd name="connsiteY3" fmla="*/ 298623 h 1975449"/>
              <a:gd name="connsiteX4" fmla="*/ 1282703 w 1974447"/>
              <a:gd name="connsiteY4" fmla="*/ 691795 h 1975449"/>
              <a:gd name="connsiteX5" fmla="*/ 1675923 w 1974447"/>
              <a:gd name="connsiteY5" fmla="*/ 691795 h 1975449"/>
              <a:gd name="connsiteX6" fmla="*/ 1974447 w 1974447"/>
              <a:gd name="connsiteY6" fmla="*/ 988704 h 1975449"/>
              <a:gd name="connsiteX7" fmla="*/ 1675923 w 1974447"/>
              <a:gd name="connsiteY7" fmla="*/ 1283705 h 1975449"/>
              <a:gd name="connsiteX8" fmla="*/ 1282752 w 1974447"/>
              <a:gd name="connsiteY8" fmla="*/ 1283705 h 1975449"/>
              <a:gd name="connsiteX9" fmla="*/ 1282752 w 1974447"/>
              <a:gd name="connsiteY9" fmla="*/ 1676925 h 1975449"/>
              <a:gd name="connsiteX10" fmla="*/ 985843 w 1974447"/>
              <a:gd name="connsiteY10" fmla="*/ 1975449 h 1975449"/>
              <a:gd name="connsiteX11" fmla="*/ 690842 w 1974447"/>
              <a:gd name="connsiteY11" fmla="*/ 1676925 h 1975449"/>
              <a:gd name="connsiteX12" fmla="*/ 690842 w 1974447"/>
              <a:gd name="connsiteY12" fmla="*/ 1283705 h 1975449"/>
              <a:gd name="connsiteX13" fmla="*/ 297622 w 1974447"/>
              <a:gd name="connsiteY13" fmla="*/ 1283705 h 1975449"/>
              <a:gd name="connsiteX14" fmla="*/ 3611 w 1974447"/>
              <a:gd name="connsiteY14" fmla="*/ 1051925 h 1975449"/>
              <a:gd name="connsiteX15" fmla="*/ 0 w 1974447"/>
              <a:gd name="connsiteY15" fmla="*/ 999855 h 1975449"/>
              <a:gd name="connsiteX16" fmla="*/ 0 w 1974447"/>
              <a:gd name="connsiteY16" fmla="*/ 973927 h 1975449"/>
              <a:gd name="connsiteX17" fmla="*/ 3601 w 1974447"/>
              <a:gd name="connsiteY17" fmla="*/ 922376 h 1975449"/>
              <a:gd name="connsiteX18" fmla="*/ 297622 w 1974447"/>
              <a:gd name="connsiteY18" fmla="*/ 691795 h 1975449"/>
              <a:gd name="connsiteX19" fmla="*/ 690842 w 1974447"/>
              <a:gd name="connsiteY19" fmla="*/ 691795 h 1975449"/>
              <a:gd name="connsiteX20" fmla="*/ 690842 w 1974447"/>
              <a:gd name="connsiteY20" fmla="*/ 298623 h 1975449"/>
              <a:gd name="connsiteX21" fmla="*/ 690793 w 1974447"/>
              <a:gd name="connsiteY21" fmla="*/ 298623 h 1975449"/>
              <a:gd name="connsiteX22" fmla="*/ 922606 w 1974447"/>
              <a:gd name="connsiteY22" fmla="*/ 4322 h 197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447" h="1975449">
                <a:moveTo>
                  <a:pt x="984902" y="0"/>
                </a:moveTo>
                <a:lnTo>
                  <a:pt x="990475" y="0"/>
                </a:lnTo>
                <a:lnTo>
                  <a:pt x="1052169" y="4322"/>
                </a:lnTo>
                <a:cubicBezTo>
                  <a:pt x="1194952" y="25447"/>
                  <a:pt x="1282703" y="121045"/>
                  <a:pt x="1282703" y="298623"/>
                </a:cubicBezTo>
                <a:lnTo>
                  <a:pt x="1282703" y="691795"/>
                </a:lnTo>
                <a:lnTo>
                  <a:pt x="1675923" y="691795"/>
                </a:lnTo>
                <a:cubicBezTo>
                  <a:pt x="1878576" y="691795"/>
                  <a:pt x="1974447" y="806458"/>
                  <a:pt x="1974447" y="988704"/>
                </a:cubicBezTo>
                <a:cubicBezTo>
                  <a:pt x="1974447" y="1169091"/>
                  <a:pt x="1878821" y="1283705"/>
                  <a:pt x="1675923" y="1283705"/>
                </a:cubicBezTo>
                <a:lnTo>
                  <a:pt x="1282752" y="1283705"/>
                </a:lnTo>
                <a:lnTo>
                  <a:pt x="1282752" y="1676925"/>
                </a:lnTo>
                <a:cubicBezTo>
                  <a:pt x="1282752" y="1879628"/>
                  <a:pt x="1168138" y="1975449"/>
                  <a:pt x="985843" y="1975449"/>
                </a:cubicBezTo>
                <a:cubicBezTo>
                  <a:pt x="805456" y="1975449"/>
                  <a:pt x="690842" y="1879872"/>
                  <a:pt x="690842" y="1676925"/>
                </a:cubicBezTo>
                <a:lnTo>
                  <a:pt x="690842" y="1283705"/>
                </a:lnTo>
                <a:lnTo>
                  <a:pt x="297622" y="1283705"/>
                </a:lnTo>
                <a:cubicBezTo>
                  <a:pt x="120257" y="1283705"/>
                  <a:pt x="24723" y="1195954"/>
                  <a:pt x="3611" y="1051925"/>
                </a:cubicBezTo>
                <a:lnTo>
                  <a:pt x="0" y="999855"/>
                </a:lnTo>
                <a:lnTo>
                  <a:pt x="0" y="973927"/>
                </a:lnTo>
                <a:lnTo>
                  <a:pt x="3601" y="922376"/>
                </a:lnTo>
                <a:cubicBezTo>
                  <a:pt x="24670" y="779584"/>
                  <a:pt x="120043" y="691795"/>
                  <a:pt x="297622" y="691795"/>
                </a:cubicBezTo>
                <a:lnTo>
                  <a:pt x="690842" y="691795"/>
                </a:lnTo>
                <a:lnTo>
                  <a:pt x="690842" y="298623"/>
                </a:lnTo>
                <a:lnTo>
                  <a:pt x="690793" y="298623"/>
                </a:lnTo>
                <a:cubicBezTo>
                  <a:pt x="690793" y="121045"/>
                  <a:pt x="778544" y="25447"/>
                  <a:pt x="922606" y="4322"/>
                </a:cubicBezTo>
                <a:close/>
              </a:path>
            </a:pathLst>
          </a:custGeom>
          <a:solidFill>
            <a:schemeClr val="bg1"/>
          </a:solidFill>
        </p:spPr>
        <p:txBody>
          <a:bodyPr wrap="square">
            <a:noAutofit/>
          </a:bodyPr>
          <a:lstStyle>
            <a:lvl1pPr rtl="0">
              <a:defRPr/>
            </a:lvl1pPr>
          </a:lstStyle>
          <a:p>
            <a:r>
              <a:rPr lang="en-US"/>
              <a:t> </a:t>
            </a:r>
          </a:p>
        </p:txBody>
      </p:sp>
    </p:spTree>
    <p:extLst>
      <p:ext uri="{BB962C8B-B14F-4D97-AF65-F5344CB8AC3E}">
        <p14:creationId xmlns:p14="http://schemas.microsoft.com/office/powerpoint/2010/main" val="37203461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key statement 24pt w/ imag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DE4041B-2FD6-45E2-AD21-81C9A0950981}"/>
              </a:ext>
            </a:extLst>
          </p:cNvPr>
          <p:cNvGraphicFramePr>
            <a:graphicFrameLocks noChangeAspect="1"/>
          </p:cNvGraphicFramePr>
          <p:nvPr userDrawn="1">
            <p:custDataLst>
              <p:tags r:id="rId1"/>
            </p:custDataLst>
            <p:extLst>
              <p:ext uri="{D42A27DB-BD31-4B8C-83A1-F6EECF244321}">
                <p14:modId xmlns:p14="http://schemas.microsoft.com/office/powerpoint/2010/main" val="11839868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7DE4041B-2FD6-45E2-AD21-81C9A09509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44FAEBA-D300-4918-A258-69F5C231C9F5}"/>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up 6">
            <a:extLst>
              <a:ext uri="{FF2B5EF4-FFF2-40B4-BE49-F238E27FC236}">
                <a16:creationId xmlns:a16="http://schemas.microsoft.com/office/drawing/2014/main" id="{F4D9DAF6-E8DC-4CB7-8993-A7F77653C46E}"/>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229EC80C-83A4-48DF-A98A-BCED5CE17CB0}"/>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9" name="Graphic 12">
              <a:extLst>
                <a:ext uri="{FF2B5EF4-FFF2-40B4-BE49-F238E27FC236}">
                  <a16:creationId xmlns:a16="http://schemas.microsoft.com/office/drawing/2014/main" id="{41245A2E-3FCC-4649-A7AC-3F7D236FA89E}"/>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2" name="Title 1">
            <a:extLst>
              <a:ext uri="{FF2B5EF4-FFF2-40B4-BE49-F238E27FC236}">
                <a16:creationId xmlns:a16="http://schemas.microsoft.com/office/drawing/2014/main" id="{8CADC512-FDA5-42EB-8A98-231195A5E41B}"/>
              </a:ext>
            </a:extLst>
          </p:cNvPr>
          <p:cNvSpPr>
            <a:spLocks noGrp="1"/>
          </p:cNvSpPr>
          <p:nvPr>
            <p:ph type="title" hasCustomPrompt="1"/>
          </p:nvPr>
        </p:nvSpPr>
        <p:spPr bwMode="gray">
          <a:xfrm>
            <a:off x="431800" y="433388"/>
            <a:ext cx="9826625" cy="548740"/>
          </a:xfrm>
        </p:spPr>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B903D8E0-357A-4413-8F36-509BE7016EF0}"/>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8" name="Text Placeholder 17">
            <a:extLst>
              <a:ext uri="{FF2B5EF4-FFF2-40B4-BE49-F238E27FC236}">
                <a16:creationId xmlns:a16="http://schemas.microsoft.com/office/drawing/2014/main" id="{8F6604E2-4891-4C64-BF75-7C0EB3CA6374}"/>
              </a:ext>
            </a:extLst>
          </p:cNvPr>
          <p:cNvSpPr>
            <a:spLocks noGrp="1"/>
          </p:cNvSpPr>
          <p:nvPr>
            <p:ph type="body" sz="quarter" idx="12" hasCustomPrompt="1"/>
          </p:nvPr>
        </p:nvSpPr>
        <p:spPr bwMode="gray">
          <a:xfrm>
            <a:off x="1958426" y="2932549"/>
            <a:ext cx="8299997" cy="1547090"/>
          </a:xfrm>
        </p:spPr>
        <p:txBody>
          <a:bodyPr>
            <a:noAutofit/>
          </a:bodyPr>
          <a:lstStyle>
            <a:lvl1pPr marL="133350" indent="-133350" rtl="0">
              <a:lnSpc>
                <a:spcPct val="110000"/>
              </a:lnSpc>
              <a:buClr>
                <a:schemeClr val="bg2"/>
              </a:buClr>
              <a:buFont typeface="Poppins Light" panose="00000400000000000000" pitchFamily="2" charset="0"/>
              <a:buChar char="“"/>
              <a:defRPr sz="2400" i="1">
                <a:solidFill>
                  <a:schemeClr val="bg2"/>
                </a:solidFill>
                <a:latin typeface="Poppins Light" panose="00000400000000000000" pitchFamily="2" charset="0"/>
                <a:cs typeface="Poppins Light" panose="00000400000000000000" pitchFamily="2" charset="0"/>
              </a:defRPr>
            </a:lvl1pPr>
            <a:lvl2pPr marL="117475" indent="0" rtl="0">
              <a:lnSpc>
                <a:spcPct val="100000"/>
              </a:lnSpc>
              <a:spcBef>
                <a:spcPts val="1600"/>
              </a:spcBef>
              <a:buFont typeface="Arial" panose="020B0604020202020204" pitchFamily="34" charset="0"/>
              <a:buNone/>
              <a:defRPr sz="800">
                <a:solidFill>
                  <a:schemeClr val="bg2"/>
                </a:solidFill>
              </a:defRPr>
            </a:lvl2pPr>
          </a:lstStyle>
          <a:p>
            <a:pPr lvl="0"/>
            <a:r>
              <a:rPr lang="en-US"/>
              <a:t>Insert quote or </a:t>
            </a:r>
            <a:br>
              <a:rPr lang="en-US"/>
            </a:br>
            <a:r>
              <a:rPr lang="en-US"/>
              <a:t>key statement here, </a:t>
            </a:r>
            <a:br>
              <a:rPr lang="en-US"/>
            </a:br>
            <a:r>
              <a:rPr lang="en-US"/>
              <a:t>Poppins light italic, 24pt”</a:t>
            </a:r>
          </a:p>
          <a:p>
            <a:pPr lvl="1"/>
            <a:r>
              <a:rPr lang="en-US"/>
              <a:t>Insert Source, Noto Sans, 8pt </a:t>
            </a:r>
          </a:p>
        </p:txBody>
      </p:sp>
      <p:sp>
        <p:nvSpPr>
          <p:cNvPr id="21" name="Picture Placeholder 20">
            <a:extLst>
              <a:ext uri="{FF2B5EF4-FFF2-40B4-BE49-F238E27FC236}">
                <a16:creationId xmlns:a16="http://schemas.microsoft.com/office/drawing/2014/main" id="{A26F0E47-D640-4505-89C1-37F294E1D727}"/>
              </a:ext>
            </a:extLst>
          </p:cNvPr>
          <p:cNvSpPr>
            <a:spLocks noGrp="1" noChangeAspect="1"/>
          </p:cNvSpPr>
          <p:nvPr>
            <p:ph type="pic" sz="quarter" idx="13" hasCustomPrompt="1"/>
          </p:nvPr>
        </p:nvSpPr>
        <p:spPr bwMode="gray">
          <a:xfrm>
            <a:off x="431799" y="1455739"/>
            <a:ext cx="1974447" cy="1975449"/>
          </a:xfrm>
          <a:custGeom>
            <a:avLst/>
            <a:gdLst>
              <a:gd name="connsiteX0" fmla="*/ 984902 w 1974447"/>
              <a:gd name="connsiteY0" fmla="*/ 0 h 1975449"/>
              <a:gd name="connsiteX1" fmla="*/ 990475 w 1974447"/>
              <a:gd name="connsiteY1" fmla="*/ 0 h 1975449"/>
              <a:gd name="connsiteX2" fmla="*/ 1052169 w 1974447"/>
              <a:gd name="connsiteY2" fmla="*/ 4322 h 1975449"/>
              <a:gd name="connsiteX3" fmla="*/ 1282703 w 1974447"/>
              <a:gd name="connsiteY3" fmla="*/ 298623 h 1975449"/>
              <a:gd name="connsiteX4" fmla="*/ 1282703 w 1974447"/>
              <a:gd name="connsiteY4" fmla="*/ 691795 h 1975449"/>
              <a:gd name="connsiteX5" fmla="*/ 1675923 w 1974447"/>
              <a:gd name="connsiteY5" fmla="*/ 691795 h 1975449"/>
              <a:gd name="connsiteX6" fmla="*/ 1974447 w 1974447"/>
              <a:gd name="connsiteY6" fmla="*/ 988704 h 1975449"/>
              <a:gd name="connsiteX7" fmla="*/ 1675923 w 1974447"/>
              <a:gd name="connsiteY7" fmla="*/ 1283705 h 1975449"/>
              <a:gd name="connsiteX8" fmla="*/ 1282752 w 1974447"/>
              <a:gd name="connsiteY8" fmla="*/ 1283705 h 1975449"/>
              <a:gd name="connsiteX9" fmla="*/ 1282752 w 1974447"/>
              <a:gd name="connsiteY9" fmla="*/ 1676925 h 1975449"/>
              <a:gd name="connsiteX10" fmla="*/ 985843 w 1974447"/>
              <a:gd name="connsiteY10" fmla="*/ 1975449 h 1975449"/>
              <a:gd name="connsiteX11" fmla="*/ 690842 w 1974447"/>
              <a:gd name="connsiteY11" fmla="*/ 1676925 h 1975449"/>
              <a:gd name="connsiteX12" fmla="*/ 690842 w 1974447"/>
              <a:gd name="connsiteY12" fmla="*/ 1283705 h 1975449"/>
              <a:gd name="connsiteX13" fmla="*/ 297622 w 1974447"/>
              <a:gd name="connsiteY13" fmla="*/ 1283705 h 1975449"/>
              <a:gd name="connsiteX14" fmla="*/ 3611 w 1974447"/>
              <a:gd name="connsiteY14" fmla="*/ 1051925 h 1975449"/>
              <a:gd name="connsiteX15" fmla="*/ 0 w 1974447"/>
              <a:gd name="connsiteY15" fmla="*/ 999855 h 1975449"/>
              <a:gd name="connsiteX16" fmla="*/ 0 w 1974447"/>
              <a:gd name="connsiteY16" fmla="*/ 973927 h 1975449"/>
              <a:gd name="connsiteX17" fmla="*/ 3601 w 1974447"/>
              <a:gd name="connsiteY17" fmla="*/ 922376 h 1975449"/>
              <a:gd name="connsiteX18" fmla="*/ 297622 w 1974447"/>
              <a:gd name="connsiteY18" fmla="*/ 691795 h 1975449"/>
              <a:gd name="connsiteX19" fmla="*/ 690842 w 1974447"/>
              <a:gd name="connsiteY19" fmla="*/ 691795 h 1975449"/>
              <a:gd name="connsiteX20" fmla="*/ 690842 w 1974447"/>
              <a:gd name="connsiteY20" fmla="*/ 298623 h 1975449"/>
              <a:gd name="connsiteX21" fmla="*/ 690793 w 1974447"/>
              <a:gd name="connsiteY21" fmla="*/ 298623 h 1975449"/>
              <a:gd name="connsiteX22" fmla="*/ 922606 w 1974447"/>
              <a:gd name="connsiteY22" fmla="*/ 4322 h 197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447" h="1975449">
                <a:moveTo>
                  <a:pt x="984902" y="0"/>
                </a:moveTo>
                <a:lnTo>
                  <a:pt x="990475" y="0"/>
                </a:lnTo>
                <a:lnTo>
                  <a:pt x="1052169" y="4322"/>
                </a:lnTo>
                <a:cubicBezTo>
                  <a:pt x="1194952" y="25447"/>
                  <a:pt x="1282703" y="121045"/>
                  <a:pt x="1282703" y="298623"/>
                </a:cubicBezTo>
                <a:lnTo>
                  <a:pt x="1282703" y="691795"/>
                </a:lnTo>
                <a:lnTo>
                  <a:pt x="1675923" y="691795"/>
                </a:lnTo>
                <a:cubicBezTo>
                  <a:pt x="1878576" y="691795"/>
                  <a:pt x="1974447" y="806458"/>
                  <a:pt x="1974447" y="988704"/>
                </a:cubicBezTo>
                <a:cubicBezTo>
                  <a:pt x="1974447" y="1169091"/>
                  <a:pt x="1878821" y="1283705"/>
                  <a:pt x="1675923" y="1283705"/>
                </a:cubicBezTo>
                <a:lnTo>
                  <a:pt x="1282752" y="1283705"/>
                </a:lnTo>
                <a:lnTo>
                  <a:pt x="1282752" y="1676925"/>
                </a:lnTo>
                <a:cubicBezTo>
                  <a:pt x="1282752" y="1879628"/>
                  <a:pt x="1168138" y="1975449"/>
                  <a:pt x="985843" y="1975449"/>
                </a:cubicBezTo>
                <a:cubicBezTo>
                  <a:pt x="805456" y="1975449"/>
                  <a:pt x="690842" y="1879872"/>
                  <a:pt x="690842" y="1676925"/>
                </a:cubicBezTo>
                <a:lnTo>
                  <a:pt x="690842" y="1283705"/>
                </a:lnTo>
                <a:lnTo>
                  <a:pt x="297622" y="1283705"/>
                </a:lnTo>
                <a:cubicBezTo>
                  <a:pt x="120257" y="1283705"/>
                  <a:pt x="24723" y="1195954"/>
                  <a:pt x="3611" y="1051925"/>
                </a:cubicBezTo>
                <a:lnTo>
                  <a:pt x="0" y="999855"/>
                </a:lnTo>
                <a:lnTo>
                  <a:pt x="0" y="973927"/>
                </a:lnTo>
                <a:lnTo>
                  <a:pt x="3601" y="922376"/>
                </a:lnTo>
                <a:cubicBezTo>
                  <a:pt x="24670" y="779584"/>
                  <a:pt x="120043" y="691795"/>
                  <a:pt x="297622" y="691795"/>
                </a:cubicBezTo>
                <a:lnTo>
                  <a:pt x="690842" y="691795"/>
                </a:lnTo>
                <a:lnTo>
                  <a:pt x="690842" y="298623"/>
                </a:lnTo>
                <a:lnTo>
                  <a:pt x="690793" y="298623"/>
                </a:lnTo>
                <a:cubicBezTo>
                  <a:pt x="690793" y="121045"/>
                  <a:pt x="778544" y="25447"/>
                  <a:pt x="922606" y="4322"/>
                </a:cubicBezTo>
                <a:close/>
              </a:path>
            </a:pathLst>
          </a:custGeom>
          <a:solidFill>
            <a:schemeClr val="bg1"/>
          </a:solidFill>
        </p:spPr>
        <p:txBody>
          <a:bodyPr wrap="square">
            <a:noAutofit/>
          </a:bodyPr>
          <a:lstStyle>
            <a:lvl1pPr rtl="0">
              <a:defRPr/>
            </a:lvl1pPr>
          </a:lstStyle>
          <a:p>
            <a:r>
              <a:rPr lang="en-US"/>
              <a:t> </a:t>
            </a:r>
          </a:p>
        </p:txBody>
      </p:sp>
    </p:spTree>
    <p:extLst>
      <p:ext uri="{BB962C8B-B14F-4D97-AF65-F5344CB8AC3E}">
        <p14:creationId xmlns:p14="http://schemas.microsoft.com/office/powerpoint/2010/main" val="5321227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key statement 36pt w/ gradien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2C23FE0-B8BB-42EF-AF5D-05663B0126C8}"/>
              </a:ext>
            </a:extLst>
          </p:cNvPr>
          <p:cNvGraphicFramePr>
            <a:graphicFrameLocks noChangeAspect="1"/>
          </p:cNvGraphicFramePr>
          <p:nvPr userDrawn="1">
            <p:custDataLst>
              <p:tags r:id="rId1"/>
            </p:custDataLst>
            <p:extLst>
              <p:ext uri="{D42A27DB-BD31-4B8C-83A1-F6EECF244321}">
                <p14:modId xmlns:p14="http://schemas.microsoft.com/office/powerpoint/2010/main" val="450926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62C23FE0-B8BB-42EF-AF5D-05663B012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44FAEBA-D300-4918-A258-69F5C231C9F5}"/>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grpSp>
        <p:nvGrpSpPr>
          <p:cNvPr id="7" name="Group 6">
            <a:extLst>
              <a:ext uri="{FF2B5EF4-FFF2-40B4-BE49-F238E27FC236}">
                <a16:creationId xmlns:a16="http://schemas.microsoft.com/office/drawing/2014/main" id="{F4D9DAF6-E8DC-4CB7-8993-A7F77653C46E}"/>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229EC80C-83A4-48DF-A98A-BCED5CE17CB0}"/>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9" name="Graphic 12">
              <a:extLst>
                <a:ext uri="{FF2B5EF4-FFF2-40B4-BE49-F238E27FC236}">
                  <a16:creationId xmlns:a16="http://schemas.microsoft.com/office/drawing/2014/main" id="{41245A2E-3FCC-4649-A7AC-3F7D236FA89E}"/>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2" name="Title 1">
            <a:extLst>
              <a:ext uri="{FF2B5EF4-FFF2-40B4-BE49-F238E27FC236}">
                <a16:creationId xmlns:a16="http://schemas.microsoft.com/office/drawing/2014/main" id="{8CADC512-FDA5-42EB-8A98-231195A5E41B}"/>
              </a:ext>
            </a:extLst>
          </p:cNvPr>
          <p:cNvSpPr>
            <a:spLocks noGrp="1"/>
          </p:cNvSpPr>
          <p:nvPr>
            <p:ph type="title" hasCustomPrompt="1"/>
          </p:nvPr>
        </p:nvSpPr>
        <p:spPr bwMode="gray">
          <a:xfrm>
            <a:off x="431800" y="433388"/>
            <a:ext cx="9826625" cy="548740"/>
          </a:xfrm>
        </p:spPr>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B903D8E0-357A-4413-8F36-509BE7016EF0}"/>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8" name="Text Placeholder 17">
            <a:extLst>
              <a:ext uri="{FF2B5EF4-FFF2-40B4-BE49-F238E27FC236}">
                <a16:creationId xmlns:a16="http://schemas.microsoft.com/office/drawing/2014/main" id="{8F6604E2-4891-4C64-BF75-7C0EB3CA6374}"/>
              </a:ext>
            </a:extLst>
          </p:cNvPr>
          <p:cNvSpPr>
            <a:spLocks noGrp="1"/>
          </p:cNvSpPr>
          <p:nvPr>
            <p:ph type="body" sz="quarter" idx="12" hasCustomPrompt="1"/>
          </p:nvPr>
        </p:nvSpPr>
        <p:spPr bwMode="gray">
          <a:xfrm>
            <a:off x="431798" y="1455738"/>
            <a:ext cx="9826625" cy="2077532"/>
          </a:xfrm>
          <a:blipFill>
            <a:blip r:embed="rId5">
              <a:extLst>
                <a:ext uri="{96DAC541-7B7A-43D3-8B79-37D633B846F1}">
                  <asvg:svgBlip xmlns:asvg="http://schemas.microsoft.com/office/drawing/2016/SVG/main" r:embed="rId6"/>
                </a:ext>
              </a:extLst>
            </a:blip>
            <a:stretch>
              <a:fillRect/>
            </a:stretch>
          </a:blipFill>
        </p:spPr>
        <p:txBody>
          <a:bodyPr lIns="252000" tIns="43200" bIns="43200">
            <a:spAutoFit/>
          </a:bodyPr>
          <a:lstStyle>
            <a:lvl1pPr marL="204788" indent="-204788" rtl="0">
              <a:lnSpc>
                <a:spcPct val="100000"/>
              </a:lnSpc>
              <a:buFont typeface="Poppins Light" panose="00000400000000000000" pitchFamily="2" charset="0"/>
              <a:buChar char="“"/>
              <a:defRPr sz="3600" i="1">
                <a:solidFill>
                  <a:schemeClr val="bg2"/>
                </a:solidFill>
                <a:latin typeface="Poppins Light" panose="00000400000000000000" pitchFamily="2" charset="0"/>
                <a:cs typeface="Poppins Light" panose="00000400000000000000" pitchFamily="2" charset="0"/>
              </a:defRPr>
            </a:lvl1pPr>
            <a:lvl2pPr marL="204788" indent="0" rtl="0">
              <a:lnSpc>
                <a:spcPct val="100000"/>
              </a:lnSpc>
              <a:spcBef>
                <a:spcPts val="1400"/>
              </a:spcBef>
              <a:buFont typeface="Arial" panose="020B0604020202020204" pitchFamily="34" charset="0"/>
              <a:buNone/>
              <a:defRPr sz="800">
                <a:solidFill>
                  <a:schemeClr val="bg2"/>
                </a:solidFill>
              </a:defRPr>
            </a:lvl2pPr>
          </a:lstStyle>
          <a:p>
            <a:pPr lvl="0"/>
            <a:r>
              <a:rPr lang="en-US"/>
              <a:t>Insert quote </a:t>
            </a:r>
            <a:br>
              <a:rPr lang="en-US"/>
            </a:br>
            <a:r>
              <a:rPr lang="en-US"/>
              <a:t>or key statement here, </a:t>
            </a:r>
            <a:br>
              <a:rPr lang="en-US"/>
            </a:br>
            <a:r>
              <a:rPr lang="en-US"/>
              <a:t>Poppins light italic, 36pt”</a:t>
            </a:r>
          </a:p>
          <a:p>
            <a:pPr lvl="1"/>
            <a:r>
              <a:rPr lang="en-US"/>
              <a:t>Insert Source, Noto Sans, 8pt </a:t>
            </a:r>
          </a:p>
        </p:txBody>
      </p:sp>
      <p:sp>
        <p:nvSpPr>
          <p:cNvPr id="13" name="Rectangle 12">
            <a:extLst>
              <a:ext uri="{FF2B5EF4-FFF2-40B4-BE49-F238E27FC236}">
                <a16:creationId xmlns:a16="http://schemas.microsoft.com/office/drawing/2014/main" id="{1AA2C631-3F3F-4881-8AFB-4AFDCC557C26}"/>
              </a:ext>
            </a:extLst>
          </p:cNvPr>
          <p:cNvSpPr>
            <a:spLocks/>
          </p:cNvSpPr>
          <p:nvPr userDrawn="1"/>
        </p:nvSpPr>
        <p:spPr bwMode="gray">
          <a:xfrm>
            <a:off x="431798" y="1455738"/>
            <a:ext cx="9826624" cy="207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2030041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key statement 36pt wh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17F2CA42-65A6-4625-92B9-0FA8353C8746}"/>
              </a:ext>
            </a:extLst>
          </p:cNvPr>
          <p:cNvGraphicFramePr>
            <a:graphicFrameLocks noChangeAspect="1"/>
          </p:cNvGraphicFramePr>
          <p:nvPr userDrawn="1">
            <p:custDataLst>
              <p:tags r:id="rId1"/>
            </p:custDataLst>
            <p:extLst>
              <p:ext uri="{D42A27DB-BD31-4B8C-83A1-F6EECF244321}">
                <p14:modId xmlns:p14="http://schemas.microsoft.com/office/powerpoint/2010/main" val="1608763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17F2CA42-65A6-4625-92B9-0FA8353C87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ADC512-FDA5-42EB-8A98-231195A5E41B}"/>
              </a:ext>
            </a:extLst>
          </p:cNvPr>
          <p:cNvSpPr>
            <a:spLocks noGrp="1"/>
          </p:cNvSpPr>
          <p:nvPr>
            <p:ph type="title" hasCustomPrompt="1"/>
          </p:nvPr>
        </p:nvSpPr>
        <p:spPr bwMode="gray">
          <a:xfrm>
            <a:off x="431800" y="433388"/>
            <a:ext cx="9826625" cy="548740"/>
          </a:xfrm>
        </p:spPr>
        <p:txBody>
          <a:bodyPr vert="horz"/>
          <a:lstStyle>
            <a:lvl1pPr rtl="0">
              <a:defRPr>
                <a:solidFill>
                  <a:schemeClr val="tx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B903D8E0-357A-4413-8F36-509BE7016EF0}"/>
              </a:ext>
            </a:extLst>
          </p:cNvPr>
          <p:cNvSpPr>
            <a:spLocks noGrp="1"/>
          </p:cNvSpPr>
          <p:nvPr>
            <p:ph type="sldNum" sz="quarter" idx="11"/>
          </p:nvPr>
        </p:nvSpPr>
        <p:spPr bwMode="gray"/>
        <p:txBody>
          <a:bodyPr/>
          <a:lstStyle>
            <a:lvl1pPr rtl="0">
              <a:defRPr>
                <a:solidFill>
                  <a:schemeClr val="tx2"/>
                </a:solidFill>
              </a:defRPr>
            </a:lvl1pPr>
          </a:lstStyle>
          <a:p>
            <a:fld id="{A9C39F7E-FC7D-44FD-B6BC-F6BE49B3337B}" type="slidenum">
              <a:rPr lang="en-US" smtClean="0"/>
              <a:pPr/>
              <a:t>‹Nr.›</a:t>
            </a:fld>
            <a:endParaRPr lang="en-US"/>
          </a:p>
        </p:txBody>
      </p:sp>
      <p:sp>
        <p:nvSpPr>
          <p:cNvPr id="18" name="Text Placeholder 17">
            <a:extLst>
              <a:ext uri="{FF2B5EF4-FFF2-40B4-BE49-F238E27FC236}">
                <a16:creationId xmlns:a16="http://schemas.microsoft.com/office/drawing/2014/main" id="{8F6604E2-4891-4C64-BF75-7C0EB3CA6374}"/>
              </a:ext>
            </a:extLst>
          </p:cNvPr>
          <p:cNvSpPr>
            <a:spLocks noGrp="1"/>
          </p:cNvSpPr>
          <p:nvPr>
            <p:ph type="body" sz="quarter" idx="12" hasCustomPrompt="1"/>
          </p:nvPr>
        </p:nvSpPr>
        <p:spPr bwMode="gray">
          <a:xfrm>
            <a:off x="431798" y="1455738"/>
            <a:ext cx="9826625" cy="2077532"/>
          </a:xfrm>
          <a:blipFill>
            <a:blip r:embed="rId5">
              <a:extLst>
                <a:ext uri="{96DAC541-7B7A-43D3-8B79-37D633B846F1}">
                  <asvg:svgBlip xmlns:asvg="http://schemas.microsoft.com/office/drawing/2016/SVG/main" r:embed="rId6"/>
                </a:ext>
              </a:extLst>
            </a:blip>
            <a:stretch>
              <a:fillRect/>
            </a:stretch>
          </a:blipFill>
        </p:spPr>
        <p:txBody>
          <a:bodyPr lIns="252000" tIns="43200" bIns="43200">
            <a:spAutoFit/>
          </a:bodyPr>
          <a:lstStyle>
            <a:lvl1pPr marL="204788" indent="-204788" rtl="0">
              <a:lnSpc>
                <a:spcPct val="100000"/>
              </a:lnSpc>
              <a:buFont typeface="Poppins Light" panose="00000400000000000000" pitchFamily="2" charset="0"/>
              <a:buChar char="“"/>
              <a:defRPr sz="3600" i="1">
                <a:solidFill>
                  <a:schemeClr val="tx2"/>
                </a:solidFill>
                <a:latin typeface="Poppins Light" panose="00000400000000000000" pitchFamily="2" charset="0"/>
                <a:cs typeface="Poppins Light" panose="00000400000000000000" pitchFamily="2" charset="0"/>
              </a:defRPr>
            </a:lvl1pPr>
            <a:lvl2pPr marL="204788" indent="0" rtl="0">
              <a:lnSpc>
                <a:spcPct val="100000"/>
              </a:lnSpc>
              <a:spcBef>
                <a:spcPts val="1400"/>
              </a:spcBef>
              <a:buFont typeface="Arial" panose="020B0604020202020204" pitchFamily="34" charset="0"/>
              <a:buNone/>
              <a:defRPr sz="800">
                <a:solidFill>
                  <a:schemeClr val="tx2"/>
                </a:solidFill>
              </a:defRPr>
            </a:lvl2pPr>
          </a:lstStyle>
          <a:p>
            <a:pPr lvl="0"/>
            <a:r>
              <a:rPr lang="en-US"/>
              <a:t>Insert quote </a:t>
            </a:r>
            <a:br>
              <a:rPr lang="en-US"/>
            </a:br>
            <a:r>
              <a:rPr lang="en-US"/>
              <a:t>or key statement here, </a:t>
            </a:r>
            <a:br>
              <a:rPr lang="en-US"/>
            </a:br>
            <a:r>
              <a:rPr lang="en-US"/>
              <a:t>Poppins light italic, 36pt”</a:t>
            </a:r>
          </a:p>
          <a:p>
            <a:pPr lvl="1"/>
            <a:r>
              <a:rPr lang="en-US"/>
              <a:t>Insert Source, Noto Sans, 8pt </a:t>
            </a:r>
          </a:p>
        </p:txBody>
      </p:sp>
      <p:sp>
        <p:nvSpPr>
          <p:cNvPr id="13" name="Rectangle 12">
            <a:extLst>
              <a:ext uri="{FF2B5EF4-FFF2-40B4-BE49-F238E27FC236}">
                <a16:creationId xmlns:a16="http://schemas.microsoft.com/office/drawing/2014/main" id="{1AA2C631-3F3F-4881-8AFB-4AFDCC557C26}"/>
              </a:ext>
            </a:extLst>
          </p:cNvPr>
          <p:cNvSpPr>
            <a:spLocks/>
          </p:cNvSpPr>
          <p:nvPr userDrawn="1"/>
        </p:nvSpPr>
        <p:spPr bwMode="gray">
          <a:xfrm>
            <a:off x="431798" y="1455738"/>
            <a:ext cx="9826624" cy="207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7439707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tatement w/ image 1">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CB3D9B7-C3C9-4EB3-8BC3-AA1D0521EF27}"/>
              </a:ext>
            </a:extLst>
          </p:cNvPr>
          <p:cNvGraphicFramePr>
            <a:graphicFrameLocks noChangeAspect="1"/>
          </p:cNvGraphicFramePr>
          <p:nvPr userDrawn="1">
            <p:custDataLst>
              <p:tags r:id="rId1"/>
            </p:custDataLst>
            <p:extLst>
              <p:ext uri="{D42A27DB-BD31-4B8C-83A1-F6EECF244321}">
                <p14:modId xmlns:p14="http://schemas.microsoft.com/office/powerpoint/2010/main" val="3590864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7CB3D9B7-C3C9-4EB3-8BC3-AA1D0521EF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Picture Placeholder 6">
            <a:extLst>
              <a:ext uri="{FF2B5EF4-FFF2-40B4-BE49-F238E27FC236}">
                <a16:creationId xmlns:a16="http://schemas.microsoft.com/office/drawing/2014/main" id="{BCB599F0-7356-41FB-BB7B-BE03FABD1913}"/>
              </a:ext>
            </a:extLst>
          </p:cNvPr>
          <p:cNvSpPr>
            <a:spLocks noGrp="1"/>
          </p:cNvSpPr>
          <p:nvPr>
            <p:ph type="pic" sz="quarter" idx="12" hasCustomPrompt="1"/>
          </p:nvPr>
        </p:nvSpPr>
        <p:spPr bwMode="gray">
          <a:xfrm>
            <a:off x="-1" y="-1"/>
            <a:ext cx="10691813" cy="5991225"/>
          </a:xfrm>
          <a:solidFill>
            <a:schemeClr val="bg1"/>
          </a:solidFill>
        </p:spPr>
        <p:txBody>
          <a:bodyPr/>
          <a:lstStyle>
            <a:lvl1pPr rtl="0">
              <a:defRPr/>
            </a:lvl1pPr>
          </a:lstStyle>
          <a:p>
            <a:r>
              <a:rPr lang="en-US"/>
              <a:t> </a:t>
            </a:r>
          </a:p>
        </p:txBody>
      </p:sp>
      <p:sp>
        <p:nvSpPr>
          <p:cNvPr id="15" name="Text Placeholder 14">
            <a:extLst>
              <a:ext uri="{FF2B5EF4-FFF2-40B4-BE49-F238E27FC236}">
                <a16:creationId xmlns:a16="http://schemas.microsoft.com/office/drawing/2014/main" id="{579E1900-05A6-452A-A185-9E1BD82FC57B}"/>
              </a:ext>
            </a:extLst>
          </p:cNvPr>
          <p:cNvSpPr>
            <a:spLocks noGrp="1"/>
          </p:cNvSpPr>
          <p:nvPr>
            <p:ph type="body" sz="quarter" idx="13" hasCustomPrompt="1"/>
          </p:nvPr>
        </p:nvSpPr>
        <p:spPr bwMode="gray">
          <a:xfrm>
            <a:off x="438942" y="5322450"/>
            <a:ext cx="1076400" cy="259200"/>
          </a:xfrm>
          <a:blipFill>
            <a:blip r:embed="rId5">
              <a:extLst>
                <a:ext uri="{96DAC541-7B7A-43D3-8B79-37D633B846F1}">
                  <asvg:svgBlip xmlns:asvg="http://schemas.microsoft.com/office/drawing/2016/SVG/main" r:embed="rId6"/>
                </a:ext>
              </a:extLst>
            </a:blip>
            <a:stretch>
              <a:fillRect/>
            </a:stretch>
          </a:blipFill>
        </p:spPr>
        <p:txBody>
          <a:bodyPr/>
          <a:lstStyle>
            <a:lvl1pPr rtl="0">
              <a:defRPr>
                <a:solidFill>
                  <a:schemeClr val="bg2"/>
                </a:solidFill>
              </a:defRPr>
            </a:lvl1pPr>
          </a:lstStyle>
          <a:p>
            <a:pPr lvl="0"/>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3933825" cy="2252343"/>
          </a:xfrm>
        </p:spPr>
        <p:txBody>
          <a:bodyPr tIns="36000">
            <a:noAutofit/>
          </a:bodyPr>
          <a:lstStyle>
            <a:lvl1pPr rtl="0">
              <a:lnSpc>
                <a:spcPct val="100000"/>
              </a:lnSpc>
              <a:spcBef>
                <a:spcPts val="0"/>
              </a:spcBef>
              <a:defRPr sz="2400">
                <a:solidFill>
                  <a:schemeClr val="bg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bg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spTree>
    <p:extLst>
      <p:ext uri="{BB962C8B-B14F-4D97-AF65-F5344CB8AC3E}">
        <p14:creationId xmlns:p14="http://schemas.microsoft.com/office/powerpoint/2010/main" val="94804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key statement 36pt w/ gradien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2C23FE0-B8BB-42EF-AF5D-05663B0126C8}"/>
              </a:ext>
            </a:extLst>
          </p:cNvPr>
          <p:cNvGraphicFramePr>
            <a:graphicFrameLocks noChangeAspect="1"/>
          </p:cNvGraphicFramePr>
          <p:nvPr userDrawn="1">
            <p:custDataLst>
              <p:tags r:id="rId1"/>
            </p:custDataLst>
            <p:extLst>
              <p:ext uri="{D42A27DB-BD31-4B8C-83A1-F6EECF244321}">
                <p14:modId xmlns:p14="http://schemas.microsoft.com/office/powerpoint/2010/main" val="450926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62C23FE0-B8BB-42EF-AF5D-05663B012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44FAEBA-D300-4918-A258-69F5C231C9F5}"/>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grpSp>
        <p:nvGrpSpPr>
          <p:cNvPr id="7" name="Group 6">
            <a:extLst>
              <a:ext uri="{FF2B5EF4-FFF2-40B4-BE49-F238E27FC236}">
                <a16:creationId xmlns:a16="http://schemas.microsoft.com/office/drawing/2014/main" id="{F4D9DAF6-E8DC-4CB7-8993-A7F77653C46E}"/>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229EC80C-83A4-48DF-A98A-BCED5CE17CB0}"/>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9" name="Graphic 12">
              <a:extLst>
                <a:ext uri="{FF2B5EF4-FFF2-40B4-BE49-F238E27FC236}">
                  <a16:creationId xmlns:a16="http://schemas.microsoft.com/office/drawing/2014/main" id="{41245A2E-3FCC-4649-A7AC-3F7D236FA89E}"/>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
        <p:nvSpPr>
          <p:cNvPr id="2" name="Title 1">
            <a:extLst>
              <a:ext uri="{FF2B5EF4-FFF2-40B4-BE49-F238E27FC236}">
                <a16:creationId xmlns:a16="http://schemas.microsoft.com/office/drawing/2014/main" id="{8CADC512-FDA5-42EB-8A98-231195A5E41B}"/>
              </a:ext>
            </a:extLst>
          </p:cNvPr>
          <p:cNvSpPr>
            <a:spLocks noGrp="1"/>
          </p:cNvSpPr>
          <p:nvPr>
            <p:ph type="title" hasCustomPrompt="1"/>
          </p:nvPr>
        </p:nvSpPr>
        <p:spPr bwMode="gray">
          <a:xfrm>
            <a:off x="431800" y="433388"/>
            <a:ext cx="9826625" cy="548740"/>
          </a:xfrm>
        </p:spPr>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B903D8E0-357A-4413-8F36-509BE7016EF0}"/>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8" name="Text Placeholder 17">
            <a:extLst>
              <a:ext uri="{FF2B5EF4-FFF2-40B4-BE49-F238E27FC236}">
                <a16:creationId xmlns:a16="http://schemas.microsoft.com/office/drawing/2014/main" id="{8F6604E2-4891-4C64-BF75-7C0EB3CA6374}"/>
              </a:ext>
            </a:extLst>
          </p:cNvPr>
          <p:cNvSpPr>
            <a:spLocks noGrp="1"/>
          </p:cNvSpPr>
          <p:nvPr>
            <p:ph type="body" sz="quarter" idx="12" hasCustomPrompt="1"/>
          </p:nvPr>
        </p:nvSpPr>
        <p:spPr bwMode="gray">
          <a:xfrm>
            <a:off x="431798" y="1455738"/>
            <a:ext cx="9826625" cy="2077532"/>
          </a:xfrm>
          <a:blipFill>
            <a:blip r:embed="rId5">
              <a:extLst>
                <a:ext uri="{96DAC541-7B7A-43D3-8B79-37D633B846F1}">
                  <asvg:svgBlip xmlns:asvg="http://schemas.microsoft.com/office/drawing/2016/SVG/main" r:embed="rId6"/>
                </a:ext>
              </a:extLst>
            </a:blip>
            <a:stretch>
              <a:fillRect/>
            </a:stretch>
          </a:blipFill>
        </p:spPr>
        <p:txBody>
          <a:bodyPr lIns="252000" tIns="43200" bIns="43200">
            <a:spAutoFit/>
          </a:bodyPr>
          <a:lstStyle>
            <a:lvl1pPr marL="204788" indent="-204788" rtl="0">
              <a:lnSpc>
                <a:spcPct val="100000"/>
              </a:lnSpc>
              <a:buFont typeface="Poppins Light" panose="00000400000000000000" pitchFamily="2" charset="0"/>
              <a:buChar char="“"/>
              <a:defRPr sz="3600" i="1">
                <a:solidFill>
                  <a:schemeClr val="bg2"/>
                </a:solidFill>
                <a:latin typeface="Poppins Light" panose="00000400000000000000" pitchFamily="2" charset="0"/>
                <a:cs typeface="Poppins Light" panose="00000400000000000000" pitchFamily="2" charset="0"/>
              </a:defRPr>
            </a:lvl1pPr>
            <a:lvl2pPr marL="204788" indent="0" rtl="0">
              <a:lnSpc>
                <a:spcPct val="100000"/>
              </a:lnSpc>
              <a:spcBef>
                <a:spcPts val="1400"/>
              </a:spcBef>
              <a:buFont typeface="Arial" panose="020B0604020202020204" pitchFamily="34" charset="0"/>
              <a:buNone/>
              <a:defRPr sz="800">
                <a:solidFill>
                  <a:schemeClr val="bg2"/>
                </a:solidFill>
              </a:defRPr>
            </a:lvl2pPr>
          </a:lstStyle>
          <a:p>
            <a:pPr lvl="0"/>
            <a:r>
              <a:rPr lang="en-US"/>
              <a:t>Insert quote </a:t>
            </a:r>
            <a:br>
              <a:rPr lang="en-US"/>
            </a:br>
            <a:r>
              <a:rPr lang="en-US"/>
              <a:t>or key statement here, </a:t>
            </a:r>
            <a:br>
              <a:rPr lang="en-US"/>
            </a:br>
            <a:r>
              <a:rPr lang="en-US"/>
              <a:t>Poppins light italic, 36pt”</a:t>
            </a:r>
          </a:p>
          <a:p>
            <a:pPr lvl="1"/>
            <a:r>
              <a:rPr lang="en-US"/>
              <a:t>Insert Source, Noto Sans, 8pt </a:t>
            </a:r>
          </a:p>
        </p:txBody>
      </p:sp>
      <p:sp>
        <p:nvSpPr>
          <p:cNvPr id="13" name="Rectangle 12">
            <a:extLst>
              <a:ext uri="{FF2B5EF4-FFF2-40B4-BE49-F238E27FC236}">
                <a16:creationId xmlns:a16="http://schemas.microsoft.com/office/drawing/2014/main" id="{1AA2C631-3F3F-4881-8AFB-4AFDCC557C26}"/>
              </a:ext>
            </a:extLst>
          </p:cNvPr>
          <p:cNvSpPr>
            <a:spLocks/>
          </p:cNvSpPr>
          <p:nvPr userDrawn="1"/>
        </p:nvSpPr>
        <p:spPr bwMode="gray">
          <a:xfrm>
            <a:off x="431798" y="1455738"/>
            <a:ext cx="9826624" cy="207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2030041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w/ image 2">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30CF005-A037-4AEC-9FC7-BFB4D97C0E40}"/>
              </a:ext>
            </a:extLst>
          </p:cNvPr>
          <p:cNvGraphicFramePr>
            <a:graphicFrameLocks noChangeAspect="1"/>
          </p:cNvGraphicFramePr>
          <p:nvPr userDrawn="1">
            <p:custDataLst>
              <p:tags r:id="rId1"/>
            </p:custDataLst>
            <p:extLst>
              <p:ext uri="{D42A27DB-BD31-4B8C-83A1-F6EECF244321}">
                <p14:modId xmlns:p14="http://schemas.microsoft.com/office/powerpoint/2010/main" val="3116603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330CF005-A037-4AEC-9FC7-BFB4D97C0E4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11">
            <a:extLst>
              <a:ext uri="{FF2B5EF4-FFF2-40B4-BE49-F238E27FC236}">
                <a16:creationId xmlns:a16="http://schemas.microsoft.com/office/drawing/2014/main" id="{9D7BB507-6CBC-42F9-BADB-0870DCAAF3DE}"/>
              </a:ext>
            </a:extLst>
          </p:cNvPr>
          <p:cNvSpPr>
            <a:spLocks noGrp="1" noChangeAspect="1"/>
          </p:cNvSpPr>
          <p:nvPr>
            <p:ph type="pic" sz="quarter" idx="15" hasCustomPrompt="1"/>
          </p:nvPr>
        </p:nvSpPr>
        <p:spPr bwMode="gray">
          <a:xfrm>
            <a:off x="5136326" y="433388"/>
            <a:ext cx="5121345" cy="5123945"/>
          </a:xfrm>
          <a:custGeom>
            <a:avLst/>
            <a:gdLst>
              <a:gd name="connsiteX0" fmla="*/ 2554651 w 5121345"/>
              <a:gd name="connsiteY0" fmla="*/ 0 h 5123945"/>
              <a:gd name="connsiteX1" fmla="*/ 2569105 w 5121345"/>
              <a:gd name="connsiteY1" fmla="*/ 0 h 5123945"/>
              <a:gd name="connsiteX2" fmla="*/ 2729127 w 5121345"/>
              <a:gd name="connsiteY2" fmla="*/ 11210 h 5123945"/>
              <a:gd name="connsiteX3" fmla="*/ 3327089 w 5121345"/>
              <a:gd name="connsiteY3" fmla="*/ 774573 h 5123945"/>
              <a:gd name="connsiteX4" fmla="*/ 3327089 w 5121345"/>
              <a:gd name="connsiteY4" fmla="*/ 1794387 h 5123945"/>
              <a:gd name="connsiteX5" fmla="*/ 4347029 w 5121345"/>
              <a:gd name="connsiteY5" fmla="*/ 1794387 h 5123945"/>
              <a:gd name="connsiteX6" fmla="*/ 5121345 w 5121345"/>
              <a:gd name="connsiteY6" fmla="*/ 2564513 h 5123945"/>
              <a:gd name="connsiteX7" fmla="*/ 4347029 w 5121345"/>
              <a:gd name="connsiteY7" fmla="*/ 3329691 h 5123945"/>
              <a:gd name="connsiteX8" fmla="*/ 3327217 w 5121345"/>
              <a:gd name="connsiteY8" fmla="*/ 3329691 h 5123945"/>
              <a:gd name="connsiteX9" fmla="*/ 3327217 w 5121345"/>
              <a:gd name="connsiteY9" fmla="*/ 4349629 h 5123945"/>
              <a:gd name="connsiteX10" fmla="*/ 2557090 w 5121345"/>
              <a:gd name="connsiteY10" fmla="*/ 5123945 h 5123945"/>
              <a:gd name="connsiteX11" fmla="*/ 1791912 w 5121345"/>
              <a:gd name="connsiteY11" fmla="*/ 4349629 h 5123945"/>
              <a:gd name="connsiteX12" fmla="*/ 1791912 w 5121345"/>
              <a:gd name="connsiteY12" fmla="*/ 3329691 h 5123945"/>
              <a:gd name="connsiteX13" fmla="*/ 771974 w 5121345"/>
              <a:gd name="connsiteY13" fmla="*/ 3329691 h 5123945"/>
              <a:gd name="connsiteX14" fmla="*/ 9364 w 5121345"/>
              <a:gd name="connsiteY14" fmla="*/ 2728497 h 5123945"/>
              <a:gd name="connsiteX15" fmla="*/ 0 w 5121345"/>
              <a:gd name="connsiteY15" fmla="*/ 2593476 h 5123945"/>
              <a:gd name="connsiteX16" fmla="*/ 0 w 5121345"/>
              <a:gd name="connsiteY16" fmla="*/ 2526147 h 5123945"/>
              <a:gd name="connsiteX17" fmla="*/ 9338 w 5121345"/>
              <a:gd name="connsiteY17" fmla="*/ 2392470 h 5123945"/>
              <a:gd name="connsiteX18" fmla="*/ 771974 w 5121345"/>
              <a:gd name="connsiteY18" fmla="*/ 1794387 h 5123945"/>
              <a:gd name="connsiteX19" fmla="*/ 1791912 w 5121345"/>
              <a:gd name="connsiteY19" fmla="*/ 1794387 h 5123945"/>
              <a:gd name="connsiteX20" fmla="*/ 1791912 w 5121345"/>
              <a:gd name="connsiteY20" fmla="*/ 774573 h 5123945"/>
              <a:gd name="connsiteX21" fmla="*/ 1791785 w 5121345"/>
              <a:gd name="connsiteY21" fmla="*/ 774573 h 5123945"/>
              <a:gd name="connsiteX22" fmla="*/ 2393065 w 5121345"/>
              <a:gd name="connsiteY22" fmla="*/ 11210 h 51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21345" h="5123945">
                <a:moveTo>
                  <a:pt x="2554651" y="0"/>
                </a:moveTo>
                <a:lnTo>
                  <a:pt x="2569105" y="0"/>
                </a:lnTo>
                <a:lnTo>
                  <a:pt x="2729127" y="11210"/>
                </a:lnTo>
                <a:cubicBezTo>
                  <a:pt x="3099480" y="66003"/>
                  <a:pt x="3327089" y="313967"/>
                  <a:pt x="3327089" y="774573"/>
                </a:cubicBezTo>
                <a:lnTo>
                  <a:pt x="3327089" y="1794387"/>
                </a:lnTo>
                <a:lnTo>
                  <a:pt x="4347029" y="1794387"/>
                </a:lnTo>
                <a:cubicBezTo>
                  <a:pt x="4872674" y="1794387"/>
                  <a:pt x="5121345" y="2091801"/>
                  <a:pt x="5121345" y="2564513"/>
                </a:cubicBezTo>
                <a:cubicBezTo>
                  <a:pt x="5121345" y="3032404"/>
                  <a:pt x="4873309" y="3329691"/>
                  <a:pt x="4347029" y="3329691"/>
                </a:cubicBezTo>
                <a:lnTo>
                  <a:pt x="3327217" y="3329691"/>
                </a:lnTo>
                <a:lnTo>
                  <a:pt x="3327217" y="4349629"/>
                </a:lnTo>
                <a:cubicBezTo>
                  <a:pt x="3327217" y="4875403"/>
                  <a:pt x="3029930" y="5123945"/>
                  <a:pt x="2557090" y="5123945"/>
                </a:cubicBezTo>
                <a:cubicBezTo>
                  <a:pt x="2089199" y="5123945"/>
                  <a:pt x="1791912" y="4876038"/>
                  <a:pt x="1791912" y="4349629"/>
                </a:cubicBezTo>
                <a:lnTo>
                  <a:pt x="1791912" y="3329691"/>
                </a:lnTo>
                <a:lnTo>
                  <a:pt x="771974" y="3329691"/>
                </a:lnTo>
                <a:cubicBezTo>
                  <a:pt x="311922" y="3329691"/>
                  <a:pt x="64125" y="3102080"/>
                  <a:pt x="9364" y="2728497"/>
                </a:cubicBezTo>
                <a:lnTo>
                  <a:pt x="0" y="2593476"/>
                </a:lnTo>
                <a:lnTo>
                  <a:pt x="0" y="2526147"/>
                </a:lnTo>
                <a:lnTo>
                  <a:pt x="9338" y="2392470"/>
                </a:lnTo>
                <a:cubicBezTo>
                  <a:pt x="63986" y="2022094"/>
                  <a:pt x="311366" y="1794387"/>
                  <a:pt x="771974" y="1794387"/>
                </a:cubicBezTo>
                <a:lnTo>
                  <a:pt x="1791912" y="1794387"/>
                </a:lnTo>
                <a:lnTo>
                  <a:pt x="1791912" y="774573"/>
                </a:lnTo>
                <a:lnTo>
                  <a:pt x="1791785" y="774573"/>
                </a:lnTo>
                <a:cubicBezTo>
                  <a:pt x="1791785" y="313967"/>
                  <a:pt x="2019396" y="66003"/>
                  <a:pt x="2393065" y="11210"/>
                </a:cubicBez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p:txBody>
          <a:bodyPr vert="horz"/>
          <a:lstStyle>
            <a:lvl1pPr rtl="0">
              <a:defRPr>
                <a:solidFill>
                  <a:schemeClr val="tx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tx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3933825" cy="2252343"/>
          </a:xfrm>
        </p:spPr>
        <p:txBody>
          <a:bodyPr tIns="36000">
            <a:noAutofit/>
          </a:bodyPr>
          <a:lstStyle>
            <a:lvl1pPr rtl="0">
              <a:lnSpc>
                <a:spcPct val="100000"/>
              </a:lnSpc>
              <a:defRPr sz="2400">
                <a:solidFill>
                  <a:schemeClr val="tx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tx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spTree>
    <p:extLst>
      <p:ext uri="{BB962C8B-B14F-4D97-AF65-F5344CB8AC3E}">
        <p14:creationId xmlns:p14="http://schemas.microsoft.com/office/powerpoint/2010/main" val="136615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whi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FAAB248-F143-4CB5-9E53-46FF864AC56C}"/>
              </a:ext>
            </a:extLst>
          </p:cNvPr>
          <p:cNvGraphicFramePr>
            <a:graphicFrameLocks noChangeAspect="1"/>
          </p:cNvGraphicFramePr>
          <p:nvPr userDrawn="1">
            <p:custDataLst>
              <p:tags r:id="rId1"/>
            </p:custDataLst>
            <p:extLst>
              <p:ext uri="{D42A27DB-BD31-4B8C-83A1-F6EECF244321}">
                <p14:modId xmlns:p14="http://schemas.microsoft.com/office/powerpoint/2010/main" val="3620751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5FAAB248-F143-4CB5-9E53-46FF864AC5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AA06BDA-71EB-497E-A174-F43D089AF34D}"/>
              </a:ext>
            </a:extLst>
          </p:cNvPr>
          <p:cNvSpPr>
            <a:spLocks noGrp="1"/>
          </p:cNvSpPr>
          <p:nvPr>
            <p:ph type="title" hasCustomPrompt="1"/>
          </p:nvPr>
        </p:nvSpPr>
        <p:spPr bwMode="gray"/>
        <p:txBody>
          <a:bodyPr vert="horz"/>
          <a:lstStyle>
            <a:lvl1pPr rtl="0">
              <a:defRPr/>
            </a:lvl1pPr>
          </a:lstStyle>
          <a:p>
            <a:r>
              <a:rPr lang="en-US"/>
              <a:t>Table of contents</a:t>
            </a:r>
          </a:p>
        </p:txBody>
      </p:sp>
      <p:sp>
        <p:nvSpPr>
          <p:cNvPr id="4" name="Slide Number Placeholder 3">
            <a:extLst>
              <a:ext uri="{FF2B5EF4-FFF2-40B4-BE49-F238E27FC236}">
                <a16:creationId xmlns:a16="http://schemas.microsoft.com/office/drawing/2014/main" id="{E991CAFF-42B7-44FE-A4B6-1E8A97129490}"/>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F391F7AE-EE90-4268-88F0-E352DC08679B}"/>
              </a:ext>
            </a:extLst>
          </p:cNvPr>
          <p:cNvSpPr>
            <a:spLocks noGrp="1"/>
          </p:cNvSpPr>
          <p:nvPr>
            <p:ph type="body" sz="quarter" idx="13" hasCustomPrompt="1"/>
          </p:nvPr>
        </p:nvSpPr>
        <p:spPr bwMode="gray">
          <a:xfrm>
            <a:off x="431799" y="1455738"/>
            <a:ext cx="3101975" cy="1017073"/>
          </a:xfrm>
        </p:spPr>
        <p:txBody>
          <a:bodyPr>
            <a:noAutofit/>
          </a:bodyPr>
          <a:lstStyle>
            <a:lvl1pPr marL="215900" indent="-215900" rtl="0">
              <a:lnSpc>
                <a:spcPct val="120000"/>
              </a:lnSpc>
              <a:spcBef>
                <a:spcPts val="0"/>
              </a:spcBef>
              <a:spcAft>
                <a:spcPts val="600"/>
              </a:spcAft>
              <a:buFont typeface="+mj-lt"/>
              <a:buAutoNum type="arabicPeriod"/>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01975" algn="r"/>
              </a:tabLst>
              <a:defRPr>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 1</a:t>
            </a:r>
          </a:p>
          <a:p>
            <a:pPr lvl="1"/>
            <a:r>
              <a:rPr lang="en-US"/>
              <a:t>Copy 	00</a:t>
            </a:r>
          </a:p>
        </p:txBody>
      </p:sp>
      <p:sp>
        <p:nvSpPr>
          <p:cNvPr id="9" name="Text Placeholder 8">
            <a:extLst>
              <a:ext uri="{FF2B5EF4-FFF2-40B4-BE49-F238E27FC236}">
                <a16:creationId xmlns:a16="http://schemas.microsoft.com/office/drawing/2014/main" id="{AA569129-C672-49A1-B7E9-2E954E03DE44}"/>
              </a:ext>
            </a:extLst>
          </p:cNvPr>
          <p:cNvSpPr>
            <a:spLocks noGrp="1"/>
          </p:cNvSpPr>
          <p:nvPr>
            <p:ph type="body" sz="quarter" idx="14" hasCustomPrompt="1"/>
          </p:nvPr>
        </p:nvSpPr>
        <p:spPr bwMode="gray">
          <a:xfrm>
            <a:off x="431799" y="2687320"/>
            <a:ext cx="3103200" cy="1018800"/>
          </a:xfrm>
        </p:spPr>
        <p:txBody>
          <a:bodyPr/>
          <a:lstStyle>
            <a:lvl1pPr marL="216000" indent="-216000" rtl="0">
              <a:lnSpc>
                <a:spcPct val="120000"/>
              </a:lnSpc>
              <a:spcBef>
                <a:spcPts val="0"/>
              </a:spcBef>
              <a:spcAft>
                <a:spcPts val="600"/>
              </a:spcAft>
              <a:buFont typeface="+mj-lt"/>
              <a:buAutoNum type="arabicPeriod" startAt="2"/>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marL="216000" indent="0" rtl="0">
              <a:buNone/>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a:p>
            <a:pPr lvl="2"/>
            <a:endParaRPr lang="en-US"/>
          </a:p>
        </p:txBody>
      </p:sp>
      <p:sp>
        <p:nvSpPr>
          <p:cNvPr id="11" name="Text Placeholder 10">
            <a:extLst>
              <a:ext uri="{FF2B5EF4-FFF2-40B4-BE49-F238E27FC236}">
                <a16:creationId xmlns:a16="http://schemas.microsoft.com/office/drawing/2014/main" id="{77F0C6A7-CE9D-45FA-9BF4-A463E9B29B7A}"/>
              </a:ext>
            </a:extLst>
          </p:cNvPr>
          <p:cNvSpPr>
            <a:spLocks noGrp="1"/>
          </p:cNvSpPr>
          <p:nvPr>
            <p:ph type="body" sz="quarter" idx="15" hasCustomPrompt="1"/>
          </p:nvPr>
        </p:nvSpPr>
        <p:spPr bwMode="gray">
          <a:xfrm>
            <a:off x="431799" y="3920629"/>
            <a:ext cx="3103200" cy="1018800"/>
          </a:xfrm>
        </p:spPr>
        <p:txBody>
          <a:bodyPr/>
          <a:lstStyle>
            <a:lvl1pPr marL="216000" indent="-216000" rtl="0">
              <a:lnSpc>
                <a:spcPct val="120000"/>
              </a:lnSpc>
              <a:spcBef>
                <a:spcPts val="0"/>
              </a:spcBef>
              <a:spcAft>
                <a:spcPts val="600"/>
              </a:spcAft>
              <a:buFont typeface="+mj-lt"/>
              <a:buAutoNum type="arabicPeriod" startAt="3"/>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3" name="Text Placeholder 12">
            <a:extLst>
              <a:ext uri="{FF2B5EF4-FFF2-40B4-BE49-F238E27FC236}">
                <a16:creationId xmlns:a16="http://schemas.microsoft.com/office/drawing/2014/main" id="{431FA38F-D65A-49F6-A5EE-148C581CCEE5}"/>
              </a:ext>
            </a:extLst>
          </p:cNvPr>
          <p:cNvSpPr>
            <a:spLocks noGrp="1"/>
          </p:cNvSpPr>
          <p:nvPr>
            <p:ph type="body" sz="quarter" idx="16" hasCustomPrompt="1"/>
          </p:nvPr>
        </p:nvSpPr>
        <p:spPr bwMode="gray">
          <a:xfrm>
            <a:off x="5480048" y="1455738"/>
            <a:ext cx="3103200" cy="1018800"/>
          </a:xfrm>
        </p:spPr>
        <p:txBody>
          <a:bodyPr/>
          <a:lstStyle>
            <a:lvl1pPr marL="216000" indent="-216000" rtl="0">
              <a:lnSpc>
                <a:spcPct val="120000"/>
              </a:lnSpc>
              <a:spcBef>
                <a:spcPts val="0"/>
              </a:spcBef>
              <a:spcAft>
                <a:spcPts val="600"/>
              </a:spcAft>
              <a:buFont typeface="+mj-lt"/>
              <a:buAutoNum type="arabicPeriod" startAt="4"/>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5" name="Text Placeholder 14">
            <a:extLst>
              <a:ext uri="{FF2B5EF4-FFF2-40B4-BE49-F238E27FC236}">
                <a16:creationId xmlns:a16="http://schemas.microsoft.com/office/drawing/2014/main" id="{169D7A45-25CC-433B-9B7D-FBAEEC64ACD7}"/>
              </a:ext>
            </a:extLst>
          </p:cNvPr>
          <p:cNvSpPr>
            <a:spLocks noGrp="1"/>
          </p:cNvSpPr>
          <p:nvPr>
            <p:ph type="body" sz="quarter" idx="17" hasCustomPrompt="1"/>
          </p:nvPr>
        </p:nvSpPr>
        <p:spPr bwMode="gray">
          <a:xfrm>
            <a:off x="5480049" y="2687320"/>
            <a:ext cx="3103200" cy="1018800"/>
          </a:xfrm>
        </p:spPr>
        <p:txBody>
          <a:bodyPr/>
          <a:lstStyle>
            <a:lvl1pPr marL="216000" indent="-216000" rtl="0">
              <a:lnSpc>
                <a:spcPct val="120000"/>
              </a:lnSpc>
              <a:spcBef>
                <a:spcPts val="0"/>
              </a:spcBef>
              <a:spcAft>
                <a:spcPts val="600"/>
              </a:spcAft>
              <a:buFont typeface="+mj-lt"/>
              <a:buAutoNum type="arabicPeriod" startAt="5"/>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7" name="Text Placeholder 16">
            <a:extLst>
              <a:ext uri="{FF2B5EF4-FFF2-40B4-BE49-F238E27FC236}">
                <a16:creationId xmlns:a16="http://schemas.microsoft.com/office/drawing/2014/main" id="{C9BDABB2-F1BD-403F-BDB8-AB2EFB1A5390}"/>
              </a:ext>
            </a:extLst>
          </p:cNvPr>
          <p:cNvSpPr>
            <a:spLocks noGrp="1"/>
          </p:cNvSpPr>
          <p:nvPr>
            <p:ph type="body" sz="quarter" idx="18" hasCustomPrompt="1"/>
          </p:nvPr>
        </p:nvSpPr>
        <p:spPr bwMode="gray">
          <a:xfrm>
            <a:off x="5480047" y="3920629"/>
            <a:ext cx="3103200" cy="1018800"/>
          </a:xfrm>
        </p:spPr>
        <p:txBody>
          <a:bodyPr/>
          <a:lstStyle>
            <a:lvl1pPr marL="216000" indent="-216000" rtl="0">
              <a:lnSpc>
                <a:spcPct val="120000"/>
              </a:lnSpc>
              <a:spcBef>
                <a:spcPts val="0"/>
              </a:spcBef>
              <a:spcAft>
                <a:spcPts val="600"/>
              </a:spcAft>
              <a:buFont typeface="+mj-lt"/>
              <a:buAutoNum type="arabicPeriod" startAt="6"/>
              <a:defRPr sz="1600">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latin typeface="+mn-lt"/>
                <a:cs typeface="Poppins Light" panose="00000400000000000000" pitchFamily="2" charset="0"/>
              </a:defRPr>
            </a:lvl2pPr>
            <a:lvl3pPr marL="216000" indent="0">
              <a:buNone/>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Tree>
    <p:extLst>
      <p:ext uri="{BB962C8B-B14F-4D97-AF65-F5344CB8AC3E}">
        <p14:creationId xmlns:p14="http://schemas.microsoft.com/office/powerpoint/2010/main" val="11432953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tement w/ image 3">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AB767E7-4D99-43CF-B261-15DD1B1C5F37}"/>
              </a:ext>
            </a:extLst>
          </p:cNvPr>
          <p:cNvGraphicFramePr>
            <a:graphicFrameLocks noChangeAspect="1"/>
          </p:cNvGraphicFramePr>
          <p:nvPr userDrawn="1">
            <p:custDataLst>
              <p:tags r:id="rId1"/>
            </p:custDataLst>
            <p:extLst>
              <p:ext uri="{D42A27DB-BD31-4B8C-83A1-F6EECF244321}">
                <p14:modId xmlns:p14="http://schemas.microsoft.com/office/powerpoint/2010/main" val="2224372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EAB767E7-4D99-43CF-B261-15DD1B1C5F3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F230B937-3F07-42C1-9A10-ED673B33D893}"/>
              </a:ext>
            </a:extLst>
          </p:cNvPr>
          <p:cNvSpPr>
            <a:spLocks noGrp="1" noChangeAspect="1"/>
          </p:cNvSpPr>
          <p:nvPr>
            <p:ph type="pic" sz="quarter" idx="15" hasCustomPrompt="1"/>
          </p:nvPr>
        </p:nvSpPr>
        <p:spPr bwMode="gray">
          <a:xfrm>
            <a:off x="3784600" y="-1"/>
            <a:ext cx="6907210" cy="5991225"/>
          </a:xfrm>
          <a:custGeom>
            <a:avLst/>
            <a:gdLst>
              <a:gd name="connsiteX0" fmla="*/ 3012478 w 6907210"/>
              <a:gd name="connsiteY0" fmla="*/ 0 h 5991225"/>
              <a:gd name="connsiteX1" fmla="*/ 6907210 w 6907210"/>
              <a:gd name="connsiteY1" fmla="*/ 0 h 5991225"/>
              <a:gd name="connsiteX2" fmla="*/ 6907210 w 6907210"/>
              <a:gd name="connsiteY2" fmla="*/ 5991225 h 5991225"/>
              <a:gd name="connsiteX3" fmla="*/ 3012478 w 6907210"/>
              <a:gd name="connsiteY3" fmla="*/ 5991225 h 5991225"/>
              <a:gd name="connsiteX4" fmla="*/ 36542 w 6907210"/>
              <a:gd name="connsiteY4" fmla="*/ 3645183 h 5991225"/>
              <a:gd name="connsiteX5" fmla="*/ 0 w 6907210"/>
              <a:gd name="connsiteY5" fmla="*/ 3118289 h 5991225"/>
              <a:gd name="connsiteX6" fmla="*/ 0 w 6907210"/>
              <a:gd name="connsiteY6" fmla="*/ 2855551 h 5991225"/>
              <a:gd name="connsiteX7" fmla="*/ 36440 w 6907210"/>
              <a:gd name="connsiteY7" fmla="*/ 2333903 h 5991225"/>
              <a:gd name="connsiteX8" fmla="*/ 3012478 w 6907210"/>
              <a:gd name="connsiteY8" fmla="*/ 0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7210" h="5991225">
                <a:moveTo>
                  <a:pt x="3012478" y="0"/>
                </a:moveTo>
                <a:lnTo>
                  <a:pt x="6907210" y="0"/>
                </a:lnTo>
                <a:lnTo>
                  <a:pt x="6907210" y="5991225"/>
                </a:lnTo>
                <a:lnTo>
                  <a:pt x="3012478" y="5991225"/>
                </a:lnTo>
                <a:cubicBezTo>
                  <a:pt x="1217216" y="5991225"/>
                  <a:pt x="250236" y="5103018"/>
                  <a:pt x="36542" y="3645183"/>
                </a:cubicBezTo>
                <a:lnTo>
                  <a:pt x="0" y="3118289"/>
                </a:lnTo>
                <a:lnTo>
                  <a:pt x="0" y="2855551"/>
                </a:lnTo>
                <a:lnTo>
                  <a:pt x="36440" y="2333903"/>
                </a:lnTo>
                <a:cubicBezTo>
                  <a:pt x="249693" y="888582"/>
                  <a:pt x="1215046" y="0"/>
                  <a:pt x="3012478" y="0"/>
                </a:cubicBez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a:xfrm>
            <a:off x="431801" y="433388"/>
            <a:ext cx="3352800" cy="548740"/>
          </a:xfrm>
        </p:spPr>
        <p:txBody>
          <a:bodyPr vert="horz"/>
          <a:lstStyle>
            <a:lvl1pPr rtl="0">
              <a:defRPr>
                <a:solidFill>
                  <a:schemeClr val="tx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3095625" cy="2252343"/>
          </a:xfrm>
        </p:spPr>
        <p:txBody>
          <a:bodyPr tIns="36000">
            <a:noAutofit/>
          </a:bodyPr>
          <a:lstStyle>
            <a:lvl1pPr rtl="0">
              <a:lnSpc>
                <a:spcPct val="100000"/>
              </a:lnSpc>
              <a:defRPr sz="2400">
                <a:solidFill>
                  <a:schemeClr val="tx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tx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spTree>
    <p:extLst>
      <p:ext uri="{BB962C8B-B14F-4D97-AF65-F5344CB8AC3E}">
        <p14:creationId xmlns:p14="http://schemas.microsoft.com/office/powerpoint/2010/main" val="1784241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tement w/ image 4">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2BBB7B2-19ED-40A4-8909-CE8FA6C90BB4}"/>
              </a:ext>
            </a:extLst>
          </p:cNvPr>
          <p:cNvGraphicFramePr>
            <a:graphicFrameLocks noChangeAspect="1"/>
          </p:cNvGraphicFramePr>
          <p:nvPr userDrawn="1">
            <p:custDataLst>
              <p:tags r:id="rId1"/>
            </p:custDataLst>
            <p:extLst>
              <p:ext uri="{D42A27DB-BD31-4B8C-83A1-F6EECF244321}">
                <p14:modId xmlns:p14="http://schemas.microsoft.com/office/powerpoint/2010/main" val="3082829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52BBB7B2-19ED-40A4-8909-CE8FA6C90B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C036013C-F56D-4627-932D-FB90CE5639C9}"/>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9" name="Picture Placeholder 8">
            <a:extLst>
              <a:ext uri="{FF2B5EF4-FFF2-40B4-BE49-F238E27FC236}">
                <a16:creationId xmlns:a16="http://schemas.microsoft.com/office/drawing/2014/main" id="{F230B937-3F07-42C1-9A10-ED673B33D893}"/>
              </a:ext>
            </a:extLst>
          </p:cNvPr>
          <p:cNvSpPr>
            <a:spLocks noGrp="1" noChangeAspect="1"/>
          </p:cNvSpPr>
          <p:nvPr>
            <p:ph type="pic" sz="quarter" idx="15" hasCustomPrompt="1"/>
          </p:nvPr>
        </p:nvSpPr>
        <p:spPr bwMode="gray">
          <a:xfrm>
            <a:off x="3784600" y="-1"/>
            <a:ext cx="6907210" cy="5991225"/>
          </a:xfrm>
          <a:custGeom>
            <a:avLst/>
            <a:gdLst>
              <a:gd name="connsiteX0" fmla="*/ 3012478 w 6907210"/>
              <a:gd name="connsiteY0" fmla="*/ 0 h 5991225"/>
              <a:gd name="connsiteX1" fmla="*/ 6907210 w 6907210"/>
              <a:gd name="connsiteY1" fmla="*/ 0 h 5991225"/>
              <a:gd name="connsiteX2" fmla="*/ 6907210 w 6907210"/>
              <a:gd name="connsiteY2" fmla="*/ 5991225 h 5991225"/>
              <a:gd name="connsiteX3" fmla="*/ 3012478 w 6907210"/>
              <a:gd name="connsiteY3" fmla="*/ 5991225 h 5991225"/>
              <a:gd name="connsiteX4" fmla="*/ 36542 w 6907210"/>
              <a:gd name="connsiteY4" fmla="*/ 3645183 h 5991225"/>
              <a:gd name="connsiteX5" fmla="*/ 0 w 6907210"/>
              <a:gd name="connsiteY5" fmla="*/ 3118289 h 5991225"/>
              <a:gd name="connsiteX6" fmla="*/ 0 w 6907210"/>
              <a:gd name="connsiteY6" fmla="*/ 2855551 h 5991225"/>
              <a:gd name="connsiteX7" fmla="*/ 36440 w 6907210"/>
              <a:gd name="connsiteY7" fmla="*/ 2333903 h 5991225"/>
              <a:gd name="connsiteX8" fmla="*/ 3012478 w 6907210"/>
              <a:gd name="connsiteY8" fmla="*/ 0 h 599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7210" h="5991225">
                <a:moveTo>
                  <a:pt x="3012478" y="0"/>
                </a:moveTo>
                <a:lnTo>
                  <a:pt x="6907210" y="0"/>
                </a:lnTo>
                <a:lnTo>
                  <a:pt x="6907210" y="5991225"/>
                </a:lnTo>
                <a:lnTo>
                  <a:pt x="3012478" y="5991225"/>
                </a:lnTo>
                <a:cubicBezTo>
                  <a:pt x="1217216" y="5991225"/>
                  <a:pt x="250236" y="5103018"/>
                  <a:pt x="36542" y="3645183"/>
                </a:cubicBezTo>
                <a:lnTo>
                  <a:pt x="0" y="3118289"/>
                </a:lnTo>
                <a:lnTo>
                  <a:pt x="0" y="2855551"/>
                </a:lnTo>
                <a:lnTo>
                  <a:pt x="36440" y="2333903"/>
                </a:lnTo>
                <a:cubicBezTo>
                  <a:pt x="249693" y="888582"/>
                  <a:pt x="1215046" y="0"/>
                  <a:pt x="3012478" y="0"/>
                </a:cubicBezTo>
                <a:close/>
              </a:path>
            </a:pathLst>
          </a:cu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a:xfrm>
            <a:off x="431801" y="433388"/>
            <a:ext cx="3352800" cy="548740"/>
          </a:xfrm>
        </p:spPr>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3095625" cy="2252343"/>
          </a:xfrm>
        </p:spPr>
        <p:txBody>
          <a:bodyPr tIns="36000">
            <a:noAutofit/>
          </a:bodyPr>
          <a:lstStyle>
            <a:lvl1pPr rtl="0">
              <a:lnSpc>
                <a:spcPct val="100000"/>
              </a:lnSpc>
              <a:defRPr sz="2400">
                <a:solidFill>
                  <a:schemeClr val="bg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bg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grpSp>
        <p:nvGrpSpPr>
          <p:cNvPr id="7" name="Group 6">
            <a:extLst>
              <a:ext uri="{FF2B5EF4-FFF2-40B4-BE49-F238E27FC236}">
                <a16:creationId xmlns:a16="http://schemas.microsoft.com/office/drawing/2014/main" id="{AB478E81-E725-4557-8B45-FC009062C00F}"/>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F967D033-9265-47A8-974E-D310E57A2F93}"/>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0" name="Graphic 12">
              <a:extLst>
                <a:ext uri="{FF2B5EF4-FFF2-40B4-BE49-F238E27FC236}">
                  <a16:creationId xmlns:a16="http://schemas.microsoft.com/office/drawing/2014/main" id="{B363AE02-B5D7-4231-BC0C-F7E7EA98D752}"/>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6813147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tement w/ image 5">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49F3050-EBD2-4AC5-8DFA-F40F00887464}"/>
              </a:ext>
            </a:extLst>
          </p:cNvPr>
          <p:cNvGraphicFramePr>
            <a:graphicFrameLocks noChangeAspect="1"/>
          </p:cNvGraphicFramePr>
          <p:nvPr userDrawn="1">
            <p:custDataLst>
              <p:tags r:id="rId1"/>
            </p:custDataLst>
            <p:extLst>
              <p:ext uri="{D42A27DB-BD31-4B8C-83A1-F6EECF244321}">
                <p14:modId xmlns:p14="http://schemas.microsoft.com/office/powerpoint/2010/main" val="2846661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D49F3050-EBD2-4AC5-8DFA-F40F008874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icture Placeholder 8">
            <a:extLst>
              <a:ext uri="{FF2B5EF4-FFF2-40B4-BE49-F238E27FC236}">
                <a16:creationId xmlns:a16="http://schemas.microsoft.com/office/drawing/2014/main" id="{F230B937-3F07-42C1-9A10-ED673B33D893}"/>
              </a:ext>
            </a:extLst>
          </p:cNvPr>
          <p:cNvSpPr>
            <a:spLocks noGrp="1"/>
          </p:cNvSpPr>
          <p:nvPr>
            <p:ph type="pic" sz="quarter" idx="15" hasCustomPrompt="1"/>
          </p:nvPr>
        </p:nvSpPr>
        <p:spPr bwMode="gray">
          <a:xfrm>
            <a:off x="5345906" y="-1"/>
            <a:ext cx="5345904" cy="5991225"/>
          </a:xfrm>
          <a:prstGeom prst="rect">
            <a:avLst/>
          </a:prstGeom>
          <a:solidFill>
            <a:schemeClr val="bg1"/>
          </a:solidFill>
        </p:spPr>
        <p:txBody>
          <a:bodyPr wrap="square">
            <a:noAutofit/>
          </a:bodyPr>
          <a:lstStyle>
            <a:lvl1pPr rtl="0">
              <a:defRPr/>
            </a:lvl1pPr>
          </a:lstStyle>
          <a:p>
            <a:r>
              <a:rPr lang="en-US"/>
              <a:t> </a:t>
            </a:r>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a:xfrm>
            <a:off x="431801" y="433388"/>
            <a:ext cx="4186238" cy="548740"/>
          </a:xfrm>
        </p:spPr>
        <p:txBody>
          <a:bodyPr vert="horz"/>
          <a:lstStyle>
            <a:lvl1pPr rtl="0">
              <a:defRPr>
                <a:solidFill>
                  <a:schemeClr val="tx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4186238" cy="2252343"/>
          </a:xfrm>
        </p:spPr>
        <p:txBody>
          <a:bodyPr tIns="36000">
            <a:noAutofit/>
          </a:bodyPr>
          <a:lstStyle>
            <a:lvl1pPr rtl="0">
              <a:lnSpc>
                <a:spcPct val="100000"/>
              </a:lnSpc>
              <a:defRPr sz="2400">
                <a:solidFill>
                  <a:schemeClr val="tx2"/>
                </a:solidFill>
                <a:latin typeface="Poppins Medium" panose="00000600000000000000" pitchFamily="2" charset="0"/>
                <a:cs typeface="Poppins Medium" panose="00000600000000000000" pitchFamily="2" charset="0"/>
              </a:defRPr>
            </a:lvl1pPr>
            <a:lvl2pPr marL="0" indent="0" rtl="0">
              <a:lnSpc>
                <a:spcPct val="100000"/>
              </a:lnSpc>
              <a:spcBef>
                <a:spcPts val="0"/>
              </a:spcBef>
              <a:buFont typeface="Arial" panose="020B0604020202020204" pitchFamily="34" charset="0"/>
              <a:buNone/>
              <a:defRPr sz="2400">
                <a:solidFill>
                  <a:schemeClr val="tx2"/>
                </a:solidFill>
                <a:latin typeface="Poppins Light" panose="00000400000000000000" pitchFamily="2" charset="0"/>
                <a:cs typeface="Poppins Light" panose="00000400000000000000" pitchFamily="2" charset="0"/>
              </a:defRPr>
            </a:lvl2pPr>
          </a:lstStyle>
          <a:p>
            <a:pPr lvl="0"/>
            <a:r>
              <a:rPr lang="en-US"/>
              <a:t>Key statement</a:t>
            </a:r>
          </a:p>
          <a:p>
            <a:pPr lvl="1"/>
            <a:r>
              <a:rPr lang="en-US"/>
              <a:t>Copy Poppins Light, 24 </a:t>
            </a:r>
          </a:p>
        </p:txBody>
      </p:sp>
    </p:spTree>
    <p:extLst>
      <p:ext uri="{BB962C8B-B14F-4D97-AF65-F5344CB8AC3E}">
        <p14:creationId xmlns:p14="http://schemas.microsoft.com/office/powerpoint/2010/main" val="5290478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 tex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C6BB1A2-65B3-49CA-A294-F2D75772B5DD}"/>
              </a:ext>
            </a:extLst>
          </p:cNvPr>
          <p:cNvGraphicFramePr>
            <a:graphicFrameLocks noChangeAspect="1"/>
          </p:cNvGraphicFramePr>
          <p:nvPr userDrawn="1">
            <p:custDataLst>
              <p:tags r:id="rId1"/>
            </p:custDataLst>
            <p:extLst>
              <p:ext uri="{D42A27DB-BD31-4B8C-83A1-F6EECF244321}">
                <p14:modId xmlns:p14="http://schemas.microsoft.com/office/powerpoint/2010/main" val="2413620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AC6BB1A2-65B3-49CA-A294-F2D75772B5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32C60DCE-4E2E-4F05-9D59-183520E6C971}"/>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2E456770-029F-4870-9B55-6D09E4F25B8D}"/>
              </a:ext>
            </a:extLst>
          </p:cNvPr>
          <p:cNvSpPr>
            <a:spLocks noGrp="1"/>
          </p:cNvSpPr>
          <p:nvPr>
            <p:ph type="title" hasCustomPrompt="1"/>
          </p:nvPr>
        </p:nvSpPr>
        <p:spPr bwMode="gray"/>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DC982F7E-12EC-4027-BC1D-A4010F460CA1}"/>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17" name="Text Placeholder 16">
            <a:extLst>
              <a:ext uri="{FF2B5EF4-FFF2-40B4-BE49-F238E27FC236}">
                <a16:creationId xmlns:a16="http://schemas.microsoft.com/office/drawing/2014/main" id="{37C4C739-69DE-4D5C-82BF-A8387A6C2A7F}"/>
              </a:ext>
            </a:extLst>
          </p:cNvPr>
          <p:cNvSpPr>
            <a:spLocks noGrp="1"/>
          </p:cNvSpPr>
          <p:nvPr>
            <p:ph type="body" sz="quarter" idx="14" hasCustomPrompt="1"/>
          </p:nvPr>
        </p:nvSpPr>
        <p:spPr bwMode="gray">
          <a:xfrm>
            <a:off x="438150" y="1455738"/>
            <a:ext cx="9826625" cy="3600450"/>
          </a:xfrm>
        </p:spPr>
        <p:txBody>
          <a:bodyPr tIns="36000">
            <a:noAutofit/>
          </a:bodyPr>
          <a:lstStyle>
            <a:lvl1pPr rtl="0">
              <a:lnSpc>
                <a:spcPct val="100000"/>
              </a:lnSpc>
              <a:defRPr sz="2400">
                <a:solidFill>
                  <a:schemeClr val="bg2"/>
                </a:solidFill>
                <a:latin typeface="Poppins Light" panose="00000400000000000000" pitchFamily="2" charset="0"/>
                <a:cs typeface="Poppins Light" panose="00000400000000000000" pitchFamily="2" charset="0"/>
              </a:defRPr>
            </a:lvl1pPr>
            <a:lvl2pPr marL="0" indent="0">
              <a:lnSpc>
                <a:spcPct val="100000"/>
              </a:lnSpc>
              <a:spcBef>
                <a:spcPts val="0"/>
              </a:spcBef>
              <a:buFont typeface="Arial" panose="020B0604020202020204" pitchFamily="34" charset="0"/>
              <a:buNone/>
              <a:defRPr sz="2400">
                <a:solidFill>
                  <a:schemeClr val="bg1"/>
                </a:solidFill>
                <a:latin typeface="Poppins Light" panose="00000400000000000000" pitchFamily="2" charset="0"/>
                <a:cs typeface="Poppins Light" panose="00000400000000000000" pitchFamily="2" charset="0"/>
              </a:defRPr>
            </a:lvl2pPr>
          </a:lstStyle>
          <a:p>
            <a:pPr lvl="0"/>
            <a:r>
              <a:rPr lang="en-US"/>
              <a:t>Intro text, Poppins Light, 24pt</a:t>
            </a:r>
          </a:p>
        </p:txBody>
      </p:sp>
      <p:grpSp>
        <p:nvGrpSpPr>
          <p:cNvPr id="7" name="Group 6">
            <a:extLst>
              <a:ext uri="{FF2B5EF4-FFF2-40B4-BE49-F238E27FC236}">
                <a16:creationId xmlns:a16="http://schemas.microsoft.com/office/drawing/2014/main" id="{523C8E2E-0885-4EDF-AEB7-F857211E0264}"/>
              </a:ext>
            </a:extLst>
          </p:cNvPr>
          <p:cNvGrpSpPr/>
          <p:nvPr userDrawn="1"/>
        </p:nvGrpSpPr>
        <p:grpSpPr bwMode="gray">
          <a:xfrm>
            <a:off x="438942" y="5320889"/>
            <a:ext cx="1075533" cy="260761"/>
            <a:chOff x="438942" y="5320889"/>
            <a:chExt cx="1075533" cy="260761"/>
          </a:xfrm>
          <a:solidFill>
            <a:schemeClr val="bg2"/>
          </a:solidFill>
        </p:grpSpPr>
        <p:sp>
          <p:nvSpPr>
            <p:cNvPr id="8" name="Graphic 12">
              <a:extLst>
                <a:ext uri="{FF2B5EF4-FFF2-40B4-BE49-F238E27FC236}">
                  <a16:creationId xmlns:a16="http://schemas.microsoft.com/office/drawing/2014/main" id="{BF4168CF-569E-4591-9B5A-02B806C9E0BB}"/>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0" name="Graphic 12">
              <a:extLst>
                <a:ext uri="{FF2B5EF4-FFF2-40B4-BE49-F238E27FC236}">
                  <a16:creationId xmlns:a16="http://schemas.microsoft.com/office/drawing/2014/main" id="{E73C5DB7-0662-4600-9094-623CB021878E}"/>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2174993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CEB3DEC-03B3-4DD1-8ABF-030504958AB0}"/>
              </a:ext>
            </a:extLst>
          </p:cNvPr>
          <p:cNvGraphicFramePr>
            <a:graphicFrameLocks noChangeAspect="1"/>
          </p:cNvGraphicFramePr>
          <p:nvPr userDrawn="1">
            <p:custDataLst>
              <p:tags r:id="rId1"/>
            </p:custDataLst>
            <p:extLst>
              <p:ext uri="{D42A27DB-BD31-4B8C-83A1-F6EECF244321}">
                <p14:modId xmlns:p14="http://schemas.microsoft.com/office/powerpoint/2010/main" val="3843605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CEB3DEC-03B3-4DD1-8ABF-030504958A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76898F-2E34-4DA5-AE77-E5A0BE639BF4}"/>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E30D3294-DFDA-429F-85E3-6898E5EA191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F40ADA5-D296-4475-AF99-87F638F604A3}"/>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8A433FE5-9578-4247-872A-60808330D7D1}"/>
              </a:ext>
            </a:extLst>
          </p:cNvPr>
          <p:cNvSpPr>
            <a:spLocks noGrp="1"/>
          </p:cNvSpPr>
          <p:nvPr>
            <p:ph type="body" sz="quarter" idx="12" hasCustomPrompt="1"/>
          </p:nvPr>
        </p:nvSpPr>
        <p:spPr bwMode="gray"/>
        <p:txBody>
          <a:bodyPr/>
          <a:lstStyle>
            <a:lvl1pPr marL="216000" indent="-216000" rtl="0">
              <a:lnSpc>
                <a:spcPct val="113000"/>
              </a:lnSpc>
              <a:spcBef>
                <a:spcPts val="800"/>
              </a:spcBef>
              <a:buClr>
                <a:schemeClr val="tx1"/>
              </a:buClr>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1pPr>
            <a:lvl2pPr marL="432000" indent="-216000" rtl="0">
              <a:lnSpc>
                <a:spcPct val="113000"/>
              </a:lnSpc>
              <a:spcBef>
                <a:spcPts val="600"/>
              </a:spcBef>
              <a:buClr>
                <a:schemeClr val="tx1"/>
              </a:buClr>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2pPr>
            <a:lvl3pPr marL="648000" indent="-216000" rtl="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3pPr>
            <a:lvl4pPr marL="864000" indent="-216000" rtl="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4pPr>
            <a:lvl5pPr marL="1080000" indent="-216000" rtl="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5pPr>
            <a:lvl6pPr marL="1296000" indent="-21600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6pPr>
            <a:lvl7pPr marL="1512000" indent="-21600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7pPr>
            <a:lvl8pPr marL="1728000" indent="-21600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8pPr>
            <a:lvl9pPr marL="1944000" indent="-216000">
              <a:lnSpc>
                <a:spcPct val="113000"/>
              </a:lnSpc>
              <a:spcBef>
                <a:spcPts val="600"/>
              </a:spcBef>
              <a:buSzPct val="100000"/>
              <a:buFont typeface="UniteFont" panose="02000509000000000000" pitchFamily="49" charset="0"/>
              <a:buChar char="&gt;"/>
              <a:defRPr sz="1600">
                <a:latin typeface="Poppins Light" panose="00000400000000000000" pitchFamily="2" charset="0"/>
                <a:cs typeface="Poppins Light" panose="00000400000000000000" pitchFamily="2" charset="0"/>
              </a:defRPr>
            </a:lvl9pPr>
          </a:lstStyle>
          <a:p>
            <a:pPr lvl="0"/>
            <a:r>
              <a:rPr lang="en-US"/>
              <a:t>First level, Poppins Light, 16pt</a:t>
            </a:r>
          </a:p>
          <a:p>
            <a:pPr lvl="1"/>
            <a:r>
              <a:rPr lang="en-US"/>
              <a:t>Second level, Poppins Light, 16pt</a:t>
            </a:r>
          </a:p>
          <a:p>
            <a:pPr lvl="2"/>
            <a:r>
              <a:rPr lang="en-US"/>
              <a:t>Third level, Poppins Light, 16pt</a:t>
            </a:r>
          </a:p>
          <a:p>
            <a:pPr lvl="3"/>
            <a:r>
              <a:rPr lang="en-US"/>
              <a:t>Fourth level, Poppins Light, 16pt</a:t>
            </a:r>
          </a:p>
          <a:p>
            <a:pPr lvl="4"/>
            <a:r>
              <a:rPr lang="en-US"/>
              <a:t>Fifth level, Poppins Light, 16pt</a:t>
            </a:r>
          </a:p>
          <a:p>
            <a:pPr lvl="5"/>
            <a:r>
              <a:rPr lang="en-US"/>
              <a:t>Sixth level, Poppins Light, 16pt</a:t>
            </a:r>
          </a:p>
          <a:p>
            <a:pPr lvl="6"/>
            <a:r>
              <a:rPr lang="en-US"/>
              <a:t>Seventh level, Poppins Light, 16pt</a:t>
            </a:r>
          </a:p>
          <a:p>
            <a:pPr lvl="7"/>
            <a:r>
              <a:rPr lang="en-US"/>
              <a:t>Eighth level, Poppins Light, 16pt</a:t>
            </a:r>
          </a:p>
          <a:p>
            <a:pPr lvl="8"/>
            <a:r>
              <a:rPr lang="en-US"/>
              <a:t>Ninth level, Poppins Light, 16pt</a:t>
            </a:r>
          </a:p>
        </p:txBody>
      </p:sp>
    </p:spTree>
    <p:extLst>
      <p:ext uri="{BB962C8B-B14F-4D97-AF65-F5344CB8AC3E}">
        <p14:creationId xmlns:p14="http://schemas.microsoft.com/office/powerpoint/2010/main" val="25354251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enefits lis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CEB3DEC-03B3-4DD1-8ABF-030504958AB0}"/>
              </a:ext>
            </a:extLst>
          </p:cNvPr>
          <p:cNvGraphicFramePr>
            <a:graphicFrameLocks noChangeAspect="1"/>
          </p:cNvGraphicFramePr>
          <p:nvPr userDrawn="1">
            <p:custDataLst>
              <p:tags r:id="rId1"/>
            </p:custDataLst>
            <p:extLst>
              <p:ext uri="{D42A27DB-BD31-4B8C-83A1-F6EECF244321}">
                <p14:modId xmlns:p14="http://schemas.microsoft.com/office/powerpoint/2010/main" val="1850656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CEB3DEC-03B3-4DD1-8ABF-030504958A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76898F-2E34-4DA5-AE77-E5A0BE639BF4}"/>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E30D3294-DFDA-429F-85E3-6898E5EA191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F40ADA5-D296-4475-AF99-87F638F604A3}"/>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8A433FE5-9578-4247-872A-60808330D7D1}"/>
              </a:ext>
            </a:extLst>
          </p:cNvPr>
          <p:cNvSpPr>
            <a:spLocks noGrp="1"/>
          </p:cNvSpPr>
          <p:nvPr>
            <p:ph type="body" sz="quarter" idx="12" hasCustomPrompt="1"/>
          </p:nvPr>
        </p:nvSpPr>
        <p:spPr bwMode="gray"/>
        <p:txBody>
          <a:bodyPr/>
          <a:lstStyle>
            <a:lvl1pPr marL="216000" indent="-216000" rtl="0">
              <a:lnSpc>
                <a:spcPct val="113000"/>
              </a:lnSpc>
              <a:spcBef>
                <a:spcPts val="800"/>
              </a:spcBef>
              <a:buClr>
                <a:schemeClr val="tx1"/>
              </a:buClr>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1pPr>
            <a:lvl2pPr marL="432000" indent="-216000" rtl="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2pPr>
            <a:lvl3pPr marL="648000" indent="-216000" rtl="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3pPr>
            <a:lvl4pPr marL="864000" indent="-216000" rtl="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4pPr>
            <a:lvl5pPr marL="1080000" indent="-216000" rtl="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5pPr>
            <a:lvl6pPr marL="1296000" indent="-21600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6pPr>
            <a:lvl7pPr marL="1512000" indent="-21600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7pPr>
            <a:lvl8pPr marL="1728000" indent="-21600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8pPr>
            <a:lvl9pPr marL="1944000" indent="-216000">
              <a:lnSpc>
                <a:spcPct val="113000"/>
              </a:lnSpc>
              <a:spcBef>
                <a:spcPts val="600"/>
              </a:spcBef>
              <a:buSzPct val="100000"/>
              <a:buFont typeface="UniteFont" panose="02000509000000000000" pitchFamily="49" charset="0"/>
              <a:buChar char="+"/>
              <a:defRPr sz="1600">
                <a:latin typeface="Poppins Light" panose="00000400000000000000" pitchFamily="2" charset="0"/>
                <a:cs typeface="Poppins Light" panose="00000400000000000000" pitchFamily="2" charset="0"/>
              </a:defRPr>
            </a:lvl9pPr>
          </a:lstStyle>
          <a:p>
            <a:pPr lvl="0"/>
            <a:r>
              <a:rPr lang="en-US"/>
              <a:t>First level, Poppins Light, 16pt, "+" used for benefits only</a:t>
            </a:r>
          </a:p>
          <a:p>
            <a:pPr lvl="1"/>
            <a:r>
              <a:rPr lang="en-US"/>
              <a:t>Second level, Poppins Light, 16pt</a:t>
            </a:r>
          </a:p>
          <a:p>
            <a:pPr lvl="2"/>
            <a:r>
              <a:rPr lang="en-US"/>
              <a:t>Third level, Poppins Light, 16pt</a:t>
            </a:r>
          </a:p>
          <a:p>
            <a:pPr lvl="3"/>
            <a:r>
              <a:rPr lang="en-US"/>
              <a:t>Fourth level, Poppins Light, 16pt</a:t>
            </a:r>
          </a:p>
          <a:p>
            <a:pPr lvl="4"/>
            <a:r>
              <a:rPr lang="en-US"/>
              <a:t>Fifth level, Poppins Light, 16pt</a:t>
            </a:r>
          </a:p>
          <a:p>
            <a:pPr lvl="5"/>
            <a:r>
              <a:rPr lang="en-US"/>
              <a:t>Sixth level, Poppins Light, 16pt</a:t>
            </a:r>
          </a:p>
          <a:p>
            <a:pPr lvl="6"/>
            <a:r>
              <a:rPr lang="en-US"/>
              <a:t>Seventh level, Poppins Light, 16pt</a:t>
            </a:r>
          </a:p>
          <a:p>
            <a:pPr lvl="7"/>
            <a:r>
              <a:rPr lang="en-US"/>
              <a:t>Eighth level, Poppins Light, 16pt</a:t>
            </a:r>
          </a:p>
          <a:p>
            <a:pPr lvl="8"/>
            <a:r>
              <a:rPr lang="en-US"/>
              <a:t>Ninth level, Poppins Light, 16pt</a:t>
            </a:r>
          </a:p>
        </p:txBody>
      </p:sp>
    </p:spTree>
    <p:extLst>
      <p:ext uri="{BB962C8B-B14F-4D97-AF65-F5344CB8AC3E}">
        <p14:creationId xmlns:p14="http://schemas.microsoft.com/office/powerpoint/2010/main" val="1225899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CEB3DEC-03B3-4DD1-8ABF-030504958AB0}"/>
              </a:ext>
            </a:extLst>
          </p:cNvPr>
          <p:cNvGraphicFramePr>
            <a:graphicFrameLocks noChangeAspect="1"/>
          </p:cNvGraphicFramePr>
          <p:nvPr userDrawn="1">
            <p:custDataLst>
              <p:tags r:id="rId1"/>
            </p:custDataLst>
            <p:extLst>
              <p:ext uri="{D42A27DB-BD31-4B8C-83A1-F6EECF244321}">
                <p14:modId xmlns:p14="http://schemas.microsoft.com/office/powerpoint/2010/main" val="343772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CEB3DEC-03B3-4DD1-8ABF-030504958A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76898F-2E34-4DA5-AE77-E5A0BE639BF4}"/>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E30D3294-DFDA-429F-85E3-6898E5EA191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6F40ADA5-D296-4475-AF99-87F638F604A3}"/>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Tree>
    <p:extLst>
      <p:ext uri="{BB962C8B-B14F-4D97-AF65-F5344CB8AC3E}">
        <p14:creationId xmlns:p14="http://schemas.microsoft.com/office/powerpoint/2010/main" val="1707882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 without logo">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CEB3DEC-03B3-4DD1-8ABF-030504958AB0}"/>
              </a:ext>
            </a:extLst>
          </p:cNvPr>
          <p:cNvGraphicFramePr>
            <a:graphicFrameLocks noChangeAspect="1"/>
          </p:cNvGraphicFramePr>
          <p:nvPr userDrawn="1">
            <p:custDataLst>
              <p:tags r:id="rId1"/>
            </p:custDataLst>
            <p:extLst>
              <p:ext uri="{D42A27DB-BD31-4B8C-83A1-F6EECF244321}">
                <p14:modId xmlns:p14="http://schemas.microsoft.com/office/powerpoint/2010/main" val="1416227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FCEB3DEC-03B3-4DD1-8ABF-030504958A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76898F-2E34-4DA5-AE77-E5A0BE639BF4}"/>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4" name="Slide Number Placeholder 3">
            <a:extLst>
              <a:ext uri="{FF2B5EF4-FFF2-40B4-BE49-F238E27FC236}">
                <a16:creationId xmlns:a16="http://schemas.microsoft.com/office/drawing/2014/main" id="{6F40ADA5-D296-4475-AF99-87F638F604A3}"/>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5" name="Rechteck 4">
            <a:extLst>
              <a:ext uri="{FF2B5EF4-FFF2-40B4-BE49-F238E27FC236}">
                <a16:creationId xmlns:a16="http://schemas.microsoft.com/office/drawing/2014/main" id="{7A68B627-C45B-C841-8666-5EE435CA611F}"/>
              </a:ext>
            </a:extLst>
          </p:cNvPr>
          <p:cNvSpPr/>
          <p:nvPr userDrawn="1"/>
        </p:nvSpPr>
        <p:spPr>
          <a:xfrm>
            <a:off x="431800" y="5225143"/>
            <a:ext cx="1118326" cy="461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spTree>
    <p:extLst>
      <p:ext uri="{BB962C8B-B14F-4D97-AF65-F5344CB8AC3E}">
        <p14:creationId xmlns:p14="http://schemas.microsoft.com/office/powerpoint/2010/main" val="3002750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ody copy 1 column white w/ imag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4E9AD6C-4F8A-4F2B-9518-C48344A462E7}"/>
              </a:ext>
            </a:extLst>
          </p:cNvPr>
          <p:cNvGraphicFramePr>
            <a:graphicFrameLocks noChangeAspect="1"/>
          </p:cNvGraphicFramePr>
          <p:nvPr userDrawn="1">
            <p:custDataLst>
              <p:tags r:id="rId1"/>
            </p:custDataLst>
            <p:extLst>
              <p:ext uri="{D42A27DB-BD31-4B8C-83A1-F6EECF244321}">
                <p14:modId xmlns:p14="http://schemas.microsoft.com/office/powerpoint/2010/main" val="3438283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54E9AD6C-4F8A-4F2B-9518-C48344A462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a:extLst>
              <a:ext uri="{FF2B5EF4-FFF2-40B4-BE49-F238E27FC236}">
                <a16:creationId xmlns:a16="http://schemas.microsoft.com/office/drawing/2014/main" id="{986943BD-216B-451E-9515-328D0CDA21B6}"/>
              </a:ext>
            </a:extLst>
          </p:cNvPr>
          <p:cNvSpPr>
            <a:spLocks noGrp="1"/>
          </p:cNvSpPr>
          <p:nvPr>
            <p:ph type="pic" sz="quarter" idx="14" hasCustomPrompt="1"/>
          </p:nvPr>
        </p:nvSpPr>
        <p:spPr bwMode="gray">
          <a:xfrm>
            <a:off x="5345906" y="0"/>
            <a:ext cx="5345907"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4483099"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4483099"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0"/>
              </a:spcBef>
              <a:defRPr/>
            </a:lvl3pPr>
            <a:lvl4pPr marL="432000" indent="-216000" rtl="0">
              <a:defRPr/>
            </a:lvl4pPr>
            <a:lvl5pPr marL="648000" rtl="0">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18142601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ody copy 1 column gradient w/ image">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BF77DFB-AA05-4898-90FC-4F4CECF6CDFD}"/>
              </a:ext>
            </a:extLst>
          </p:cNvPr>
          <p:cNvGraphicFramePr>
            <a:graphicFrameLocks noChangeAspect="1"/>
          </p:cNvGraphicFramePr>
          <p:nvPr userDrawn="1">
            <p:custDataLst>
              <p:tags r:id="rId1"/>
            </p:custDataLst>
            <p:extLst>
              <p:ext uri="{D42A27DB-BD31-4B8C-83A1-F6EECF244321}">
                <p14:modId xmlns:p14="http://schemas.microsoft.com/office/powerpoint/2010/main" val="1061897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CBF77DFB-AA05-4898-90FC-4F4CECF6CD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00B5FF55-7645-4204-9035-F839556D85C1}"/>
              </a:ext>
            </a:extLst>
          </p:cNvPr>
          <p:cNvSpPr/>
          <p:nvPr userDrawn="1"/>
        </p:nvSpPr>
        <p:spPr bwMode="gray">
          <a:xfrm>
            <a:off x="1" y="0"/>
            <a:ext cx="5345906"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10" name="Picture Placeholder 9">
            <a:extLst>
              <a:ext uri="{FF2B5EF4-FFF2-40B4-BE49-F238E27FC236}">
                <a16:creationId xmlns:a16="http://schemas.microsoft.com/office/drawing/2014/main" id="{986943BD-216B-451E-9515-328D0CDA21B6}"/>
              </a:ext>
            </a:extLst>
          </p:cNvPr>
          <p:cNvSpPr>
            <a:spLocks noGrp="1"/>
          </p:cNvSpPr>
          <p:nvPr>
            <p:ph type="pic" sz="quarter" idx="14" hasCustomPrompt="1"/>
          </p:nvPr>
        </p:nvSpPr>
        <p:spPr bwMode="gray">
          <a:xfrm>
            <a:off x="5345906" y="0"/>
            <a:ext cx="5345907"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4483099" cy="548740"/>
          </a:xfrm>
        </p:spPr>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4483099" cy="3600450"/>
          </a:xfrm>
        </p:spPr>
        <p:txBody>
          <a:bodyPr/>
          <a:lstStyle>
            <a:lvl1pPr rtl="0">
              <a:defRPr b="1">
                <a:solidFill>
                  <a:schemeClr val="bg2"/>
                </a:solidFill>
                <a:latin typeface="+mn-lt"/>
              </a:defRPr>
            </a:lvl1pPr>
            <a:lvl2pPr marL="0" indent="0" rtl="0">
              <a:buFont typeface="Arial" panose="020B0604020202020204" pitchFamily="34" charset="0"/>
              <a:buNone/>
              <a:defRPr>
                <a:solidFill>
                  <a:schemeClr val="bg2"/>
                </a:solidFill>
              </a:defRPr>
            </a:lvl2pPr>
            <a:lvl3pPr marL="216000" indent="-216000" rtl="0">
              <a:spcBef>
                <a:spcPts val="0"/>
              </a:spcBef>
              <a:buFontTx/>
              <a:buBlip>
                <a:blip r:embed="rId5"/>
              </a:buBlip>
              <a:defRPr>
                <a:solidFill>
                  <a:schemeClr val="bg2"/>
                </a:solidFill>
              </a:defRPr>
            </a:lvl3pPr>
            <a:lvl4pPr marL="432000" indent="-216000" rtl="0">
              <a:buFontTx/>
              <a:buBlip>
                <a:blip r:embed="rId5"/>
              </a:buBlip>
              <a:defRPr>
                <a:solidFill>
                  <a:schemeClr val="bg2"/>
                </a:solidFill>
              </a:defRPr>
            </a:lvl4pPr>
            <a:lvl5pPr marL="648000" indent="-216000" rtl="0">
              <a:buFontTx/>
              <a:buBlip>
                <a:blip r:embed="rId5"/>
              </a:buBlip>
              <a:defRPr>
                <a:solidFill>
                  <a:schemeClr val="bg2"/>
                </a:solidFill>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grpSp>
        <p:nvGrpSpPr>
          <p:cNvPr id="9" name="Group 8">
            <a:extLst>
              <a:ext uri="{FF2B5EF4-FFF2-40B4-BE49-F238E27FC236}">
                <a16:creationId xmlns:a16="http://schemas.microsoft.com/office/drawing/2014/main" id="{AD4E02BC-3700-46DA-9CC6-4D88C897CED2}"/>
              </a:ext>
            </a:extLst>
          </p:cNvPr>
          <p:cNvGrpSpPr/>
          <p:nvPr userDrawn="1"/>
        </p:nvGrpSpPr>
        <p:grpSpPr bwMode="gray">
          <a:xfrm>
            <a:off x="438942" y="5320889"/>
            <a:ext cx="1075533" cy="260761"/>
            <a:chOff x="438942" y="5320889"/>
            <a:chExt cx="1075533" cy="260761"/>
          </a:xfrm>
          <a:solidFill>
            <a:schemeClr val="bg2"/>
          </a:solidFill>
        </p:grpSpPr>
        <p:sp>
          <p:nvSpPr>
            <p:cNvPr id="11" name="Graphic 12">
              <a:extLst>
                <a:ext uri="{FF2B5EF4-FFF2-40B4-BE49-F238E27FC236}">
                  <a16:creationId xmlns:a16="http://schemas.microsoft.com/office/drawing/2014/main" id="{1E5D04A3-823B-4BC6-A1FE-1C7FE9401F5F}"/>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2" name="Graphic 12">
              <a:extLst>
                <a:ext uri="{FF2B5EF4-FFF2-40B4-BE49-F238E27FC236}">
                  <a16:creationId xmlns:a16="http://schemas.microsoft.com/office/drawing/2014/main" id="{32FC7C19-EF4A-406F-9AD3-66BED8BE3E7A}"/>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4179741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of contents gradien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34D3056-49D2-4656-828C-D8DCEC523F2F}"/>
              </a:ext>
            </a:extLst>
          </p:cNvPr>
          <p:cNvGraphicFramePr>
            <a:graphicFrameLocks noChangeAspect="1"/>
          </p:cNvGraphicFramePr>
          <p:nvPr userDrawn="1">
            <p:custDataLst>
              <p:tags r:id="rId1"/>
            </p:custDataLst>
            <p:extLst>
              <p:ext uri="{D42A27DB-BD31-4B8C-83A1-F6EECF244321}">
                <p14:modId xmlns:p14="http://schemas.microsoft.com/office/powerpoint/2010/main" val="693769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5" name="Objekt 4" hidden="1">
                        <a:extLst>
                          <a:ext uri="{FF2B5EF4-FFF2-40B4-BE49-F238E27FC236}">
                            <a16:creationId xmlns:a16="http://schemas.microsoft.com/office/drawing/2014/main" id="{334D3056-49D2-4656-828C-D8DCEC523F2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3B15B8CC-F173-4F93-ADD6-ABDCE3DEACCE}"/>
              </a:ext>
            </a:extLst>
          </p:cNvPr>
          <p:cNvSpPr/>
          <p:nvPr userDrawn="1"/>
        </p:nvSpPr>
        <p:spPr bwMode="gray">
          <a:xfrm>
            <a:off x="0" y="0"/>
            <a:ext cx="10691813"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5AA06BDA-71EB-497E-A174-F43D089AF34D}"/>
              </a:ext>
            </a:extLst>
          </p:cNvPr>
          <p:cNvSpPr>
            <a:spLocks noGrp="1"/>
          </p:cNvSpPr>
          <p:nvPr>
            <p:ph type="title" hasCustomPrompt="1"/>
          </p:nvPr>
        </p:nvSpPr>
        <p:spPr bwMode="gray"/>
        <p:txBody>
          <a:bodyPr vert="horz"/>
          <a:lstStyle>
            <a:lvl1pPr rtl="0">
              <a:defRPr>
                <a:solidFill>
                  <a:schemeClr val="bg2"/>
                </a:solidFill>
              </a:defRPr>
            </a:lvl1pPr>
          </a:lstStyle>
          <a:p>
            <a:r>
              <a:rPr lang="en-US"/>
              <a:t>Table of contents</a:t>
            </a:r>
          </a:p>
        </p:txBody>
      </p:sp>
      <p:sp>
        <p:nvSpPr>
          <p:cNvPr id="4" name="Slide Number Placeholder 3">
            <a:extLst>
              <a:ext uri="{FF2B5EF4-FFF2-40B4-BE49-F238E27FC236}">
                <a16:creationId xmlns:a16="http://schemas.microsoft.com/office/drawing/2014/main" id="{E991CAFF-42B7-44FE-A4B6-1E8A97129490}"/>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F391F7AE-EE90-4268-88F0-E352DC08679B}"/>
              </a:ext>
            </a:extLst>
          </p:cNvPr>
          <p:cNvSpPr>
            <a:spLocks noGrp="1"/>
          </p:cNvSpPr>
          <p:nvPr>
            <p:ph type="body" sz="quarter" idx="13" hasCustomPrompt="1"/>
          </p:nvPr>
        </p:nvSpPr>
        <p:spPr bwMode="gray">
          <a:xfrm>
            <a:off x="431799" y="1455738"/>
            <a:ext cx="3101975" cy="1017073"/>
          </a:xfrm>
        </p:spPr>
        <p:txBody>
          <a:bodyPr>
            <a:noAutofit/>
          </a:bodyPr>
          <a:lstStyle>
            <a:lvl1pPr marL="215900" indent="-215900" rtl="0">
              <a:lnSpc>
                <a:spcPct val="120000"/>
              </a:lnSpc>
              <a:spcBef>
                <a:spcPts val="0"/>
              </a:spcBef>
              <a:spcAft>
                <a:spcPts val="600"/>
              </a:spcAft>
              <a:buFont typeface="+mj-lt"/>
              <a:buAutoNum type="arabicPeriod"/>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01975" algn="r"/>
              </a:tabLst>
              <a:defRPr>
                <a:solidFill>
                  <a:schemeClr val="bg2"/>
                </a:solidFill>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 1</a:t>
            </a:r>
          </a:p>
          <a:p>
            <a:pPr lvl="1"/>
            <a:r>
              <a:rPr lang="en-US"/>
              <a:t>Copy 	00</a:t>
            </a:r>
          </a:p>
        </p:txBody>
      </p:sp>
      <p:sp>
        <p:nvSpPr>
          <p:cNvPr id="9" name="Text Placeholder 8">
            <a:extLst>
              <a:ext uri="{FF2B5EF4-FFF2-40B4-BE49-F238E27FC236}">
                <a16:creationId xmlns:a16="http://schemas.microsoft.com/office/drawing/2014/main" id="{AA569129-C672-49A1-B7E9-2E954E03DE44}"/>
              </a:ext>
            </a:extLst>
          </p:cNvPr>
          <p:cNvSpPr>
            <a:spLocks noGrp="1"/>
          </p:cNvSpPr>
          <p:nvPr>
            <p:ph type="body" sz="quarter" idx="14" hasCustomPrompt="1"/>
          </p:nvPr>
        </p:nvSpPr>
        <p:spPr bwMode="gray">
          <a:xfrm>
            <a:off x="431799" y="2687320"/>
            <a:ext cx="3103200" cy="1018800"/>
          </a:xfrm>
        </p:spPr>
        <p:txBody>
          <a:bodyPr/>
          <a:lstStyle>
            <a:lvl1pPr marL="216000" indent="-216000" rtl="0">
              <a:lnSpc>
                <a:spcPct val="120000"/>
              </a:lnSpc>
              <a:spcBef>
                <a:spcPts val="0"/>
              </a:spcBef>
              <a:spcAft>
                <a:spcPts val="600"/>
              </a:spcAft>
              <a:buFont typeface="+mj-lt"/>
              <a:buAutoNum type="arabicPeriod" startAt="2"/>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marL="216000" indent="0" rtl="0">
              <a:buNone/>
              <a:defRPr>
                <a:solidFill>
                  <a:schemeClr val="bg2"/>
                </a:solidFill>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a:p>
            <a:pPr lvl="2"/>
            <a:endParaRPr lang="en-US"/>
          </a:p>
        </p:txBody>
      </p:sp>
      <p:sp>
        <p:nvSpPr>
          <p:cNvPr id="11" name="Text Placeholder 10">
            <a:extLst>
              <a:ext uri="{FF2B5EF4-FFF2-40B4-BE49-F238E27FC236}">
                <a16:creationId xmlns:a16="http://schemas.microsoft.com/office/drawing/2014/main" id="{77F0C6A7-CE9D-45FA-9BF4-A463E9B29B7A}"/>
              </a:ext>
            </a:extLst>
          </p:cNvPr>
          <p:cNvSpPr>
            <a:spLocks noGrp="1"/>
          </p:cNvSpPr>
          <p:nvPr>
            <p:ph type="body" sz="quarter" idx="15" hasCustomPrompt="1"/>
          </p:nvPr>
        </p:nvSpPr>
        <p:spPr bwMode="gray">
          <a:xfrm>
            <a:off x="431799" y="3920629"/>
            <a:ext cx="3103200" cy="1018800"/>
          </a:xfrm>
        </p:spPr>
        <p:txBody>
          <a:bodyPr/>
          <a:lstStyle>
            <a:lvl1pPr marL="216000" indent="-216000" rtl="0">
              <a:lnSpc>
                <a:spcPct val="120000"/>
              </a:lnSpc>
              <a:spcBef>
                <a:spcPts val="0"/>
              </a:spcBef>
              <a:spcAft>
                <a:spcPts val="600"/>
              </a:spcAft>
              <a:buFont typeface="+mj-lt"/>
              <a:buAutoNum type="arabicPeriod" startAt="3"/>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3" name="Text Placeholder 12">
            <a:extLst>
              <a:ext uri="{FF2B5EF4-FFF2-40B4-BE49-F238E27FC236}">
                <a16:creationId xmlns:a16="http://schemas.microsoft.com/office/drawing/2014/main" id="{431FA38F-D65A-49F6-A5EE-148C581CCEE5}"/>
              </a:ext>
            </a:extLst>
          </p:cNvPr>
          <p:cNvSpPr>
            <a:spLocks noGrp="1"/>
          </p:cNvSpPr>
          <p:nvPr>
            <p:ph type="body" sz="quarter" idx="16" hasCustomPrompt="1"/>
          </p:nvPr>
        </p:nvSpPr>
        <p:spPr bwMode="gray">
          <a:xfrm>
            <a:off x="5480048" y="1455738"/>
            <a:ext cx="3103200" cy="1018800"/>
          </a:xfrm>
        </p:spPr>
        <p:txBody>
          <a:bodyPr/>
          <a:lstStyle>
            <a:lvl1pPr marL="216000" indent="-216000" rtl="0">
              <a:lnSpc>
                <a:spcPct val="120000"/>
              </a:lnSpc>
              <a:spcBef>
                <a:spcPts val="0"/>
              </a:spcBef>
              <a:spcAft>
                <a:spcPts val="600"/>
              </a:spcAft>
              <a:buFont typeface="+mj-lt"/>
              <a:buAutoNum type="arabicPeriod" startAt="4"/>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5" name="Text Placeholder 14">
            <a:extLst>
              <a:ext uri="{FF2B5EF4-FFF2-40B4-BE49-F238E27FC236}">
                <a16:creationId xmlns:a16="http://schemas.microsoft.com/office/drawing/2014/main" id="{169D7A45-25CC-433B-9B7D-FBAEEC64ACD7}"/>
              </a:ext>
            </a:extLst>
          </p:cNvPr>
          <p:cNvSpPr>
            <a:spLocks noGrp="1"/>
          </p:cNvSpPr>
          <p:nvPr>
            <p:ph type="body" sz="quarter" idx="17" hasCustomPrompt="1"/>
          </p:nvPr>
        </p:nvSpPr>
        <p:spPr bwMode="gray">
          <a:xfrm>
            <a:off x="5480049" y="2687320"/>
            <a:ext cx="3103200" cy="1018800"/>
          </a:xfrm>
        </p:spPr>
        <p:txBody>
          <a:bodyPr/>
          <a:lstStyle>
            <a:lvl1pPr marL="216000" indent="-216000" rtl="0">
              <a:lnSpc>
                <a:spcPct val="120000"/>
              </a:lnSpc>
              <a:spcBef>
                <a:spcPts val="0"/>
              </a:spcBef>
              <a:spcAft>
                <a:spcPts val="600"/>
              </a:spcAft>
              <a:buFont typeface="+mj-lt"/>
              <a:buAutoNum type="arabicPeriod" startAt="5"/>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sp>
        <p:nvSpPr>
          <p:cNvPr id="17" name="Text Placeholder 16">
            <a:extLst>
              <a:ext uri="{FF2B5EF4-FFF2-40B4-BE49-F238E27FC236}">
                <a16:creationId xmlns:a16="http://schemas.microsoft.com/office/drawing/2014/main" id="{C9BDABB2-F1BD-403F-BDB8-AB2EFB1A5390}"/>
              </a:ext>
            </a:extLst>
          </p:cNvPr>
          <p:cNvSpPr>
            <a:spLocks noGrp="1"/>
          </p:cNvSpPr>
          <p:nvPr>
            <p:ph type="body" sz="quarter" idx="18" hasCustomPrompt="1"/>
          </p:nvPr>
        </p:nvSpPr>
        <p:spPr bwMode="gray">
          <a:xfrm>
            <a:off x="5480047" y="3920629"/>
            <a:ext cx="3103200" cy="1018800"/>
          </a:xfrm>
        </p:spPr>
        <p:txBody>
          <a:bodyPr/>
          <a:lstStyle>
            <a:lvl1pPr marL="216000" indent="-216000" rtl="0">
              <a:lnSpc>
                <a:spcPct val="120000"/>
              </a:lnSpc>
              <a:spcBef>
                <a:spcPts val="0"/>
              </a:spcBef>
              <a:spcAft>
                <a:spcPts val="600"/>
              </a:spcAft>
              <a:buFont typeface="+mj-lt"/>
              <a:buAutoNum type="arabicPeriod" startAt="6"/>
              <a:defRPr sz="1600">
                <a:solidFill>
                  <a:schemeClr val="bg2"/>
                </a:solidFill>
                <a:latin typeface="Poppins Light" panose="00000400000000000000" pitchFamily="2" charset="0"/>
                <a:cs typeface="Poppins Light" panose="00000400000000000000" pitchFamily="2" charset="0"/>
              </a:defRPr>
            </a:lvl1pPr>
            <a:lvl2pPr marL="216000" indent="0" rtl="0">
              <a:spcBef>
                <a:spcPts val="0"/>
              </a:spcBef>
              <a:buFont typeface="Arial" panose="020B0604020202020204" pitchFamily="34" charset="0"/>
              <a:buNone/>
              <a:tabLst>
                <a:tab pos="3111500" algn="r"/>
              </a:tabLst>
              <a:defRPr>
                <a:solidFill>
                  <a:schemeClr val="bg2"/>
                </a:solidFill>
                <a:latin typeface="+mn-lt"/>
                <a:cs typeface="Poppins Light" panose="00000400000000000000" pitchFamily="2" charset="0"/>
              </a:defRPr>
            </a:lvl2pPr>
            <a:lvl3pPr marL="216000" indent="0">
              <a:buNone/>
              <a:defRPr>
                <a:latin typeface="Poppins Light" panose="00000400000000000000" pitchFamily="2" charset="0"/>
                <a:cs typeface="Poppins Light" panose="00000400000000000000" pitchFamily="2" charset="0"/>
              </a:defRPr>
            </a:lvl3pPr>
            <a:lvl4pPr>
              <a:defRPr>
                <a:latin typeface="Poppins Light" panose="00000400000000000000" pitchFamily="2" charset="0"/>
                <a:cs typeface="Poppins Light" panose="00000400000000000000" pitchFamily="2" charset="0"/>
              </a:defRPr>
            </a:lvl4pPr>
            <a:lvl5pPr>
              <a:defRPr>
                <a:latin typeface="Poppins Light" panose="00000400000000000000" pitchFamily="2" charset="0"/>
                <a:cs typeface="Poppins Light" panose="00000400000000000000" pitchFamily="2" charset="0"/>
              </a:defRPr>
            </a:lvl5pPr>
          </a:lstStyle>
          <a:p>
            <a:pPr lvl="0"/>
            <a:r>
              <a:rPr lang="en-US"/>
              <a:t>Section</a:t>
            </a:r>
          </a:p>
          <a:p>
            <a:pPr lvl="1"/>
            <a:r>
              <a:rPr lang="en-US"/>
              <a:t>Copy	00</a:t>
            </a:r>
          </a:p>
        </p:txBody>
      </p:sp>
      <p:grpSp>
        <p:nvGrpSpPr>
          <p:cNvPr id="12" name="Group 11">
            <a:extLst>
              <a:ext uri="{FF2B5EF4-FFF2-40B4-BE49-F238E27FC236}">
                <a16:creationId xmlns:a16="http://schemas.microsoft.com/office/drawing/2014/main" id="{25F25578-D67B-4CDB-8606-0AD3B91B4862}"/>
              </a:ext>
            </a:extLst>
          </p:cNvPr>
          <p:cNvGrpSpPr/>
          <p:nvPr userDrawn="1"/>
        </p:nvGrpSpPr>
        <p:grpSpPr bwMode="gray">
          <a:xfrm>
            <a:off x="438942" y="5320889"/>
            <a:ext cx="1075533" cy="260761"/>
            <a:chOff x="438942" y="5320889"/>
            <a:chExt cx="1075533" cy="260761"/>
          </a:xfrm>
          <a:solidFill>
            <a:schemeClr val="bg2"/>
          </a:solidFill>
        </p:grpSpPr>
        <p:sp>
          <p:nvSpPr>
            <p:cNvPr id="14" name="Graphic 12">
              <a:extLst>
                <a:ext uri="{FF2B5EF4-FFF2-40B4-BE49-F238E27FC236}">
                  <a16:creationId xmlns:a16="http://schemas.microsoft.com/office/drawing/2014/main" id="{7A21869C-072A-4810-9282-6EA7876958D2}"/>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6" name="Graphic 12">
              <a:extLst>
                <a:ext uri="{FF2B5EF4-FFF2-40B4-BE49-F238E27FC236}">
                  <a16:creationId xmlns:a16="http://schemas.microsoft.com/office/drawing/2014/main" id="{B584173C-E33F-4B4F-B937-D58FEEF20A65}"/>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9021908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ody copy 2 columns ">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7C9CA639-DE39-413F-A47F-6C027584A329}"/>
              </a:ext>
            </a:extLst>
          </p:cNvPr>
          <p:cNvGraphicFramePr>
            <a:graphicFrameLocks noChangeAspect="1"/>
          </p:cNvGraphicFramePr>
          <p:nvPr userDrawn="1">
            <p:custDataLst>
              <p:tags r:id="rId1"/>
            </p:custDataLst>
            <p:extLst>
              <p:ext uri="{D42A27DB-BD31-4B8C-83A1-F6EECF244321}">
                <p14:modId xmlns:p14="http://schemas.microsoft.com/office/powerpoint/2010/main" val="1563781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7C9CA639-DE39-413F-A47F-6C027584A3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9401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vl6pPr marL="864000">
              <a:spcBef>
                <a:spcPts val="600"/>
              </a:spcBef>
              <a:defRPr/>
            </a:lvl6pPr>
            <a:lvl7pPr marL="1080000">
              <a:spcBef>
                <a:spcPts val="600"/>
              </a:spcBef>
              <a:defRPr/>
            </a:lvl7pPr>
            <a:lvl8pPr marL="1296000">
              <a:spcBef>
                <a:spcPts val="600"/>
              </a:spcBef>
              <a:defRPr/>
            </a:lvl8pPr>
          </a:lstStyle>
          <a:p>
            <a:pPr lvl="0"/>
            <a:r>
              <a:rPr lang="en-US"/>
              <a:t>First level, Noto Sans Bold, 11pt</a:t>
            </a:r>
          </a:p>
          <a:p>
            <a:pPr lvl="1"/>
            <a:r>
              <a:rPr lang="en-US"/>
              <a:t>Second level, Noto Sans, 11pt</a:t>
            </a:r>
          </a:p>
          <a:p>
            <a:pPr lvl="2"/>
            <a:r>
              <a:rPr lang="en-US"/>
              <a:t>Fourth level, Noto Sans Regular, 11pt</a:t>
            </a:r>
          </a:p>
          <a:p>
            <a:pPr lvl="3"/>
            <a:r>
              <a:rPr lang="en-US"/>
              <a:t>Fifth level, Noto Sans Regular, 11pt</a:t>
            </a:r>
          </a:p>
          <a:p>
            <a:pPr lvl="4"/>
            <a:r>
              <a:rPr lang="en-US"/>
              <a:t>Sixth level, Noto Sans Regular, 11pt</a:t>
            </a:r>
          </a:p>
          <a:p>
            <a:pPr lvl="5"/>
            <a:r>
              <a:rPr lang="en-US"/>
              <a:t>Seventh level, Noto Sans Regular, 11pt</a:t>
            </a:r>
          </a:p>
          <a:p>
            <a:pPr lvl="6"/>
            <a:r>
              <a:rPr lang="en-US"/>
              <a:t>Eight level, Noto Sans Regular, 11pt</a:t>
            </a:r>
          </a:p>
          <a:p>
            <a:pPr lvl="7"/>
            <a:r>
              <a:rPr lang="en-US"/>
              <a:t>Ninth level, Noto Sans Regular,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4624388" y="1455738"/>
            <a:ext cx="3957637"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vl6pPr marL="864000">
              <a:spcBef>
                <a:spcPts val="600"/>
              </a:spcBef>
              <a:defRPr/>
            </a:lvl6pPr>
            <a:lvl7pPr marL="1080000">
              <a:spcBef>
                <a:spcPts val="600"/>
              </a:spcBef>
              <a:defRPr/>
            </a:lvl7pPr>
            <a:lvl8pPr marL="1296000">
              <a:spcBef>
                <a:spcPts val="600"/>
              </a:spcBef>
              <a:defRPr/>
            </a:lvl8pPr>
          </a:lstStyle>
          <a:p>
            <a:pPr lvl="0"/>
            <a:r>
              <a:rPr lang="en-US"/>
              <a:t>First level, Noto Sans Bold, 11pt</a:t>
            </a:r>
          </a:p>
          <a:p>
            <a:pPr lvl="1"/>
            <a:r>
              <a:rPr lang="en-US"/>
              <a:t>Second level, Noto Sans, 11pt</a:t>
            </a:r>
          </a:p>
          <a:p>
            <a:pPr lvl="2"/>
            <a:r>
              <a:rPr lang="en-US"/>
              <a:t>Fourth level, Noto Sans Regular, 11pt</a:t>
            </a:r>
          </a:p>
          <a:p>
            <a:pPr lvl="3"/>
            <a:r>
              <a:rPr lang="en-US"/>
              <a:t>Fifth level, Noto Sans Regular, 11pt</a:t>
            </a:r>
          </a:p>
          <a:p>
            <a:pPr lvl="4"/>
            <a:r>
              <a:rPr lang="en-US"/>
              <a:t>Sixth level, Noto Sans Regular, 11pt</a:t>
            </a:r>
          </a:p>
          <a:p>
            <a:pPr lvl="5"/>
            <a:r>
              <a:rPr lang="en-US"/>
              <a:t>Seventh level, Noto Sans Regular, 11pt</a:t>
            </a:r>
          </a:p>
          <a:p>
            <a:pPr lvl="6"/>
            <a:r>
              <a:rPr lang="en-US"/>
              <a:t>Eight level, Noto Sans Regular, 11pt</a:t>
            </a:r>
          </a:p>
          <a:p>
            <a:pPr lvl="7"/>
            <a:r>
              <a:rPr lang="en-US"/>
              <a:t>Ninth level, Noto Sans Regular, 11pt</a:t>
            </a:r>
          </a:p>
        </p:txBody>
      </p:sp>
    </p:spTree>
    <p:extLst>
      <p:ext uri="{BB962C8B-B14F-4D97-AF65-F5344CB8AC3E}">
        <p14:creationId xmlns:p14="http://schemas.microsoft.com/office/powerpoint/2010/main" val="836192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ody copy 2 columns  w/ benefits">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66414E9B-7E3B-4AAC-8BA0-50C74F3DE708}"/>
              </a:ext>
            </a:extLst>
          </p:cNvPr>
          <p:cNvGraphicFramePr>
            <a:graphicFrameLocks noChangeAspect="1"/>
          </p:cNvGraphicFramePr>
          <p:nvPr userDrawn="1">
            <p:custDataLst>
              <p:tags r:id="rId1"/>
            </p:custDataLst>
            <p:extLst>
              <p:ext uri="{D42A27DB-BD31-4B8C-83A1-F6EECF244321}">
                <p14:modId xmlns:p14="http://schemas.microsoft.com/office/powerpoint/2010/main" val="1158117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8" name="Objekt 7" hidden="1">
                        <a:extLst>
                          <a:ext uri="{FF2B5EF4-FFF2-40B4-BE49-F238E27FC236}">
                            <a16:creationId xmlns:a16="http://schemas.microsoft.com/office/drawing/2014/main" id="{66414E9B-7E3B-4AAC-8BA0-50C74F3DE7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9401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vl6pPr marL="864000">
              <a:spcBef>
                <a:spcPts val="600"/>
              </a:spcBef>
              <a:defRPr/>
            </a:lvl6pPr>
            <a:lvl7pPr marL="1080000">
              <a:spcBef>
                <a:spcPts val="600"/>
              </a:spcBef>
              <a:defRPr/>
            </a:lvl7pPr>
            <a:lvl8pPr marL="1296000">
              <a:spcBef>
                <a:spcPts val="600"/>
              </a:spcBef>
              <a:defRPr/>
            </a:lvl8pPr>
          </a:lstStyle>
          <a:p>
            <a:pPr lvl="0"/>
            <a:r>
              <a:rPr lang="en-US"/>
              <a:t>First level, Noto Sans Bold, 11pt</a:t>
            </a:r>
          </a:p>
          <a:p>
            <a:pPr lvl="1"/>
            <a:r>
              <a:rPr lang="en-US"/>
              <a:t>Second level, Noto Sans, 11pt</a:t>
            </a:r>
          </a:p>
          <a:p>
            <a:pPr lvl="2"/>
            <a:r>
              <a:rPr lang="en-US"/>
              <a:t>Fourth level, Noto Sans Regular, 11pt</a:t>
            </a:r>
          </a:p>
          <a:p>
            <a:pPr lvl="3"/>
            <a:r>
              <a:rPr lang="en-US"/>
              <a:t>Fifth level, Noto Sans Regular, 11pt</a:t>
            </a:r>
          </a:p>
          <a:p>
            <a:pPr lvl="4"/>
            <a:r>
              <a:rPr lang="en-US"/>
              <a:t>Sixth level, Noto Sans Regular, 11pt</a:t>
            </a:r>
          </a:p>
          <a:p>
            <a:pPr lvl="5"/>
            <a:r>
              <a:rPr lang="en-US"/>
              <a:t>Seventh level, Noto Sans Regular, 11pt</a:t>
            </a:r>
          </a:p>
          <a:p>
            <a:pPr lvl="6"/>
            <a:r>
              <a:rPr lang="en-US"/>
              <a:t>Eight level, Noto Sans Regular, 11pt</a:t>
            </a:r>
          </a:p>
          <a:p>
            <a:pPr lvl="7"/>
            <a:r>
              <a:rPr lang="en-US"/>
              <a:t>Ninth level, Noto Sans Regular,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4624388" y="1455738"/>
            <a:ext cx="3957637" cy="3600450"/>
          </a:xfrm>
        </p:spPr>
        <p:txBody>
          <a:bodyPr/>
          <a:lstStyle>
            <a:lvl1pPr rtl="0">
              <a:defRPr b="1"/>
            </a:lvl1pPr>
            <a:lvl2pPr marL="0" indent="0" rtl="0">
              <a:buFont typeface="Arial" panose="020B0604020202020204" pitchFamily="34" charset="0"/>
              <a:buNone/>
              <a:defRPr/>
            </a:lvl2pPr>
            <a:lvl3pPr marL="216000" indent="-216000" rtl="0">
              <a:spcBef>
                <a:spcPts val="600"/>
              </a:spcBef>
              <a:buFont typeface="UniteFont" panose="02000509000000000000" pitchFamily="49" charset="0"/>
              <a:buChar char="+"/>
              <a:defRPr/>
            </a:lvl3pPr>
            <a:lvl4pPr marL="432000" indent="-216000" rtl="0">
              <a:spcBef>
                <a:spcPts val="600"/>
              </a:spcBef>
              <a:buFont typeface="UniteFont" panose="02000509000000000000" pitchFamily="49" charset="0"/>
              <a:buChar char="+"/>
              <a:defRPr/>
            </a:lvl4pPr>
            <a:lvl5pPr marL="648000" indent="-216000" rtl="0">
              <a:spcBef>
                <a:spcPts val="600"/>
              </a:spcBef>
              <a:buFont typeface="UniteFont" panose="02000509000000000000" pitchFamily="49" charset="0"/>
              <a:buChar char="+"/>
              <a:defRPr/>
            </a:lvl5pPr>
            <a:lvl6pPr marL="864000" indent="-216000">
              <a:spcBef>
                <a:spcPts val="600"/>
              </a:spcBef>
              <a:spcAft>
                <a:spcPts val="0"/>
              </a:spcAft>
              <a:buFont typeface="UniteFont" panose="02000509000000000000" pitchFamily="49" charset="0"/>
              <a:buChar char="+"/>
              <a:defRPr/>
            </a:lvl6pPr>
            <a:lvl7pPr marL="1080000" indent="-216000">
              <a:spcBef>
                <a:spcPts val="600"/>
              </a:spcBef>
              <a:spcAft>
                <a:spcPts val="0"/>
              </a:spcAft>
              <a:buFont typeface="UniteFont" panose="02000509000000000000" pitchFamily="49" charset="0"/>
              <a:buChar char="+"/>
              <a:defRPr/>
            </a:lvl7pPr>
            <a:lvl8pPr marL="1296000" indent="-216000">
              <a:spcBef>
                <a:spcPts val="600"/>
              </a:spcBef>
              <a:spcAft>
                <a:spcPts val="0"/>
              </a:spcAft>
              <a:buFont typeface="UniteFont" panose="02000509000000000000" pitchFamily="49" charset="0"/>
              <a:buChar char="+"/>
              <a:defRPr/>
            </a:lvl8pPr>
            <a:lvl9pPr marL="1512000" indent="-216000">
              <a:spcBef>
                <a:spcPts val="600"/>
              </a:spcBef>
              <a:spcAft>
                <a:spcPts val="0"/>
              </a:spcAft>
              <a:buFont typeface="UniteFont" panose="02000509000000000000" pitchFamily="49" charset="0"/>
              <a:buChar char="+"/>
              <a:defRPr/>
            </a:lvl9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a:p>
            <a:pPr lvl="5"/>
            <a:r>
              <a:rPr lang="en-US"/>
              <a:t>Sixth level, Noto Sans, 11pt</a:t>
            </a:r>
          </a:p>
          <a:p>
            <a:pPr lvl="6"/>
            <a:r>
              <a:rPr lang="en-US"/>
              <a:t>Seventh level, Noto Sans, 11pt</a:t>
            </a:r>
          </a:p>
          <a:p>
            <a:pPr lvl="7"/>
            <a:r>
              <a:rPr lang="en-US"/>
              <a:t>Eight level, Noto Sans, 11pt</a:t>
            </a:r>
          </a:p>
          <a:p>
            <a:pPr lvl="8"/>
            <a:r>
              <a:rPr lang="en-US"/>
              <a:t>Ninth level, Noto Sans, 11pt</a:t>
            </a:r>
          </a:p>
        </p:txBody>
      </p:sp>
    </p:spTree>
    <p:extLst>
      <p:ext uri="{BB962C8B-B14F-4D97-AF65-F5344CB8AC3E}">
        <p14:creationId xmlns:p14="http://schemas.microsoft.com/office/powerpoint/2010/main" val="11450018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dy copy 2 columns w/ image white">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B6838C32-5617-409D-B4B0-9D514AEDF145}"/>
              </a:ext>
            </a:extLst>
          </p:cNvPr>
          <p:cNvGraphicFramePr>
            <a:graphicFrameLocks noChangeAspect="1"/>
          </p:cNvGraphicFramePr>
          <p:nvPr userDrawn="1">
            <p:custDataLst>
              <p:tags r:id="rId1"/>
            </p:custDataLst>
            <p:extLst>
              <p:ext uri="{D42A27DB-BD31-4B8C-83A1-F6EECF244321}">
                <p14:modId xmlns:p14="http://schemas.microsoft.com/office/powerpoint/2010/main" val="1710199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B6838C32-5617-409D-B4B0-9D514AEDF14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6318250" y="0"/>
            <a:ext cx="4373563"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4778375"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22637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2946400" y="1455738"/>
            <a:ext cx="2263775"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30843436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dy copy 2 columns w/ image coral">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4836E3D-6DEC-42CA-BB07-B3C3A0021266}"/>
              </a:ext>
            </a:extLst>
          </p:cNvPr>
          <p:cNvGraphicFramePr>
            <a:graphicFrameLocks noChangeAspect="1"/>
          </p:cNvGraphicFramePr>
          <p:nvPr userDrawn="1">
            <p:custDataLst>
              <p:tags r:id="rId1"/>
            </p:custDataLst>
            <p:extLst>
              <p:ext uri="{D42A27DB-BD31-4B8C-83A1-F6EECF244321}">
                <p14:modId xmlns:p14="http://schemas.microsoft.com/office/powerpoint/2010/main" val="3547137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3" name="Objekt 12" hidden="1">
                        <a:extLst>
                          <a:ext uri="{FF2B5EF4-FFF2-40B4-BE49-F238E27FC236}">
                            <a16:creationId xmlns:a16="http://schemas.microsoft.com/office/drawing/2014/main" id="{F4836E3D-6DEC-42CA-BB07-B3C3A00212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D6E92660-FC6E-4F4E-A6B3-EFC80B51BFBC}"/>
              </a:ext>
            </a:extLst>
          </p:cNvPr>
          <p:cNvSpPr/>
          <p:nvPr userDrawn="1"/>
        </p:nvSpPr>
        <p:spPr bwMode="gray">
          <a:xfrm>
            <a:off x="0" y="0"/>
            <a:ext cx="10691813" cy="59912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6318250" y="0"/>
            <a:ext cx="4373563"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0" y="433388"/>
            <a:ext cx="4778375" cy="548740"/>
          </a:xfrm>
        </p:spPr>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2263774" cy="3600450"/>
          </a:xfrm>
        </p:spPr>
        <p:txBody>
          <a:bodyPr/>
          <a:lstStyle>
            <a:lvl1pPr rtl="0">
              <a:defRPr b="1">
                <a:solidFill>
                  <a:schemeClr val="bg2"/>
                </a:solidFill>
                <a:latin typeface="+mn-lt"/>
              </a:defRPr>
            </a:lvl1pPr>
            <a:lvl2pPr marL="0" indent="0" rtl="0">
              <a:buFont typeface="Arial" panose="020B0604020202020204" pitchFamily="34" charset="0"/>
              <a:buNone/>
              <a:defRPr>
                <a:solidFill>
                  <a:schemeClr val="bg2"/>
                </a:solidFill>
              </a:defRPr>
            </a:lvl2pPr>
            <a:lvl3pPr marL="216000" indent="-216000" rtl="0">
              <a:spcBef>
                <a:spcPts val="600"/>
              </a:spcBef>
              <a:buClr>
                <a:schemeClr val="bg2"/>
              </a:buClr>
              <a:buFont typeface="UniteFont" panose="02000509000000000000" pitchFamily="49" charset="0"/>
              <a:buChar char="&gt;"/>
              <a:defRPr>
                <a:solidFill>
                  <a:schemeClr val="bg2"/>
                </a:solidFill>
              </a:defRPr>
            </a:lvl3pPr>
            <a:lvl4pPr marL="432000" indent="-216000" rtl="0">
              <a:spcBef>
                <a:spcPts val="600"/>
              </a:spcBef>
              <a:buClr>
                <a:schemeClr val="bg2"/>
              </a:buClr>
              <a:buFont typeface="UniteFont" panose="02000509000000000000" pitchFamily="49" charset="0"/>
              <a:buChar char="&gt;"/>
              <a:defRPr>
                <a:solidFill>
                  <a:schemeClr val="bg2"/>
                </a:solidFill>
              </a:defRPr>
            </a:lvl4pPr>
            <a:lvl5pPr marL="648000" indent="-216000" rtl="0">
              <a:spcBef>
                <a:spcPts val="600"/>
              </a:spcBef>
              <a:buClr>
                <a:schemeClr val="bg2"/>
              </a:buClr>
              <a:buFont typeface="UniteFont" panose="02000509000000000000" pitchFamily="49" charset="0"/>
              <a:buChar char="&gt;"/>
              <a:defRPr>
                <a:solidFill>
                  <a:schemeClr val="bg2"/>
                </a:solidFill>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2946400" y="1455738"/>
            <a:ext cx="2263775" cy="3600450"/>
          </a:xfrm>
        </p:spPr>
        <p:txBody>
          <a:bodyPr/>
          <a:lstStyle>
            <a:lvl1pPr rtl="0">
              <a:defRPr b="1">
                <a:solidFill>
                  <a:schemeClr val="bg2"/>
                </a:solidFill>
              </a:defRPr>
            </a:lvl1pPr>
            <a:lvl2pPr marL="0" indent="0" rtl="0">
              <a:buFont typeface="Arial" panose="020B0604020202020204" pitchFamily="34" charset="0"/>
              <a:buNone/>
              <a:defRPr>
                <a:solidFill>
                  <a:schemeClr val="bg2"/>
                </a:solidFill>
              </a:defRPr>
            </a:lvl2pPr>
            <a:lvl3pPr marL="216000" indent="-216000" rtl="0">
              <a:spcBef>
                <a:spcPts val="600"/>
              </a:spcBef>
              <a:buClr>
                <a:schemeClr val="bg2"/>
              </a:buClr>
              <a:buFont typeface="UniteFont" panose="02000509000000000000" pitchFamily="49" charset="0"/>
              <a:buChar char="&gt;"/>
              <a:defRPr>
                <a:solidFill>
                  <a:schemeClr val="bg2"/>
                </a:solidFill>
              </a:defRPr>
            </a:lvl3pPr>
            <a:lvl4pPr marL="432000" indent="-216000" rtl="0">
              <a:spcBef>
                <a:spcPts val="600"/>
              </a:spcBef>
              <a:buClr>
                <a:schemeClr val="bg2"/>
              </a:buClr>
              <a:buFont typeface="UniteFont" panose="02000509000000000000" pitchFamily="49" charset="0"/>
              <a:buChar char="&gt;"/>
              <a:defRPr>
                <a:solidFill>
                  <a:schemeClr val="bg2"/>
                </a:solidFill>
              </a:defRPr>
            </a:lvl4pPr>
            <a:lvl5pPr marL="648000" indent="-216000" rtl="0">
              <a:spcBef>
                <a:spcPts val="600"/>
              </a:spcBef>
              <a:buClr>
                <a:schemeClr val="bg2"/>
              </a:buClr>
              <a:buFont typeface="UniteFont" panose="02000509000000000000" pitchFamily="49" charset="0"/>
              <a:buChar char="&gt;"/>
              <a:defRPr>
                <a:solidFill>
                  <a:schemeClr val="bg2"/>
                </a:solidFill>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grpSp>
        <p:nvGrpSpPr>
          <p:cNvPr id="10" name="Group 9">
            <a:extLst>
              <a:ext uri="{FF2B5EF4-FFF2-40B4-BE49-F238E27FC236}">
                <a16:creationId xmlns:a16="http://schemas.microsoft.com/office/drawing/2014/main" id="{DD4F41AF-2485-420F-AB5F-6C6E80B652EB}"/>
              </a:ext>
            </a:extLst>
          </p:cNvPr>
          <p:cNvGrpSpPr/>
          <p:nvPr userDrawn="1"/>
        </p:nvGrpSpPr>
        <p:grpSpPr bwMode="gray">
          <a:xfrm>
            <a:off x="438942" y="5320889"/>
            <a:ext cx="1075533" cy="260761"/>
            <a:chOff x="438942" y="5320889"/>
            <a:chExt cx="1075533" cy="260761"/>
          </a:xfrm>
          <a:solidFill>
            <a:schemeClr val="bg1"/>
          </a:solidFill>
        </p:grpSpPr>
        <p:sp>
          <p:nvSpPr>
            <p:cNvPr id="11" name="Graphic 12">
              <a:extLst>
                <a:ext uri="{FF2B5EF4-FFF2-40B4-BE49-F238E27FC236}">
                  <a16:creationId xmlns:a16="http://schemas.microsoft.com/office/drawing/2014/main" id="{89E303CA-2484-46E5-9429-50A90344FF3A}"/>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2" name="Graphic 12">
              <a:extLst>
                <a:ext uri="{FF2B5EF4-FFF2-40B4-BE49-F238E27FC236}">
                  <a16:creationId xmlns:a16="http://schemas.microsoft.com/office/drawing/2014/main" id="{65183BC8-C57D-4A6B-8A4A-DB3872C5363A}"/>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4641444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ey statement + copy w/ image white">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EE72EEFC-C471-40E4-B193-CDD1C58AAD74}"/>
              </a:ext>
            </a:extLst>
          </p:cNvPr>
          <p:cNvGraphicFramePr>
            <a:graphicFrameLocks noChangeAspect="1"/>
          </p:cNvGraphicFramePr>
          <p:nvPr userDrawn="1">
            <p:custDataLst>
              <p:tags r:id="rId1"/>
            </p:custDataLst>
            <p:extLst>
              <p:ext uri="{D42A27DB-BD31-4B8C-83A1-F6EECF244321}">
                <p14:modId xmlns:p14="http://schemas.microsoft.com/office/powerpoint/2010/main" val="1427357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EE72EEFC-C471-40E4-B193-CDD1C58AAD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7156450" y="0"/>
            <a:ext cx="3535363"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6178550"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101974" cy="3600450"/>
          </a:xfrm>
        </p:spPr>
        <p:txBody>
          <a:bodyPr tIns="36000"/>
          <a:lstStyle>
            <a:lvl1pPr rtl="0">
              <a:lnSpc>
                <a:spcPct val="100000"/>
              </a:lnSpc>
              <a:defRPr sz="2400" b="0">
                <a:latin typeface="Poppins Light" panose="00000400000000000000" pitchFamily="2" charset="0"/>
                <a:cs typeface="Poppins Light" panose="00000400000000000000" pitchFamily="2" charset="0"/>
              </a:defRPr>
            </a:lvl1pPr>
            <a:lvl2pPr marL="0" indent="0">
              <a:buFont typeface="Arial" panose="020B0604020202020204" pitchFamily="34" charset="0"/>
              <a:buNone/>
              <a:defRPr/>
            </a:lvl2pPr>
            <a:lvl3pPr marL="216000" indent="-216000">
              <a:defRPr/>
            </a:lvl3pPr>
            <a:lvl4pPr marL="432000" indent="-216000">
              <a:defRPr/>
            </a:lvl4pPr>
            <a:lvl5pPr marL="648000">
              <a:defRPr/>
            </a:lvl5pPr>
          </a:lstStyle>
          <a:p>
            <a:pPr lvl="0"/>
            <a:r>
              <a:rPr lang="en-US"/>
              <a:t>Title or key statement, Poppins Light, 24</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1455738"/>
            <a:ext cx="2825750"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3518075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ey statement + copy w/ image gradient">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9EE925E2-5C9A-4900-9131-F06D3076DE99}"/>
              </a:ext>
            </a:extLst>
          </p:cNvPr>
          <p:cNvGraphicFramePr>
            <a:graphicFrameLocks noChangeAspect="1"/>
          </p:cNvGraphicFramePr>
          <p:nvPr userDrawn="1">
            <p:custDataLst>
              <p:tags r:id="rId1"/>
            </p:custDataLst>
            <p:extLst>
              <p:ext uri="{D42A27DB-BD31-4B8C-83A1-F6EECF244321}">
                <p14:modId xmlns:p14="http://schemas.microsoft.com/office/powerpoint/2010/main" val="2611736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13" name="Objekt 12" hidden="1">
                        <a:extLst>
                          <a:ext uri="{FF2B5EF4-FFF2-40B4-BE49-F238E27FC236}">
                            <a16:creationId xmlns:a16="http://schemas.microsoft.com/office/drawing/2014/main" id="{9EE925E2-5C9A-4900-9131-F06D3076DE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ACDB308D-6432-41D9-A1BC-5552744070E6}"/>
              </a:ext>
            </a:extLst>
          </p:cNvPr>
          <p:cNvSpPr/>
          <p:nvPr userDrawn="1"/>
        </p:nvSpPr>
        <p:spPr bwMode="gray">
          <a:xfrm>
            <a:off x="0" y="0"/>
            <a:ext cx="7156449"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7156450" y="0"/>
            <a:ext cx="3535363" cy="5991225"/>
          </a:xfrm>
          <a:solidFill>
            <a:schemeClr val="bg2"/>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6178550" cy="548740"/>
          </a:xfrm>
        </p:spPr>
        <p:txBody>
          <a:bodyPr vert="horz"/>
          <a:lstStyle>
            <a:lvl1pPr rtl="0">
              <a:defRPr>
                <a:solidFill>
                  <a:schemeClr val="bg2"/>
                </a:solidFill>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solidFill>
                  <a:schemeClr val="bg2"/>
                </a:solidFill>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101974" cy="3600450"/>
          </a:xfrm>
        </p:spPr>
        <p:txBody>
          <a:bodyPr tIns="36000"/>
          <a:lstStyle>
            <a:lvl1pPr rtl="0">
              <a:lnSpc>
                <a:spcPct val="100000"/>
              </a:lnSpc>
              <a:defRPr sz="2400" b="0">
                <a:solidFill>
                  <a:schemeClr val="bg2"/>
                </a:solidFill>
                <a:latin typeface="Poppins Light" panose="00000400000000000000" pitchFamily="2" charset="0"/>
                <a:cs typeface="Poppins Light" panose="00000400000000000000" pitchFamily="2" charset="0"/>
              </a:defRPr>
            </a:lvl1pPr>
            <a:lvl2pPr marL="0" indent="0">
              <a:buFont typeface="Arial" panose="020B0604020202020204" pitchFamily="34" charset="0"/>
              <a:buNone/>
              <a:defRPr/>
            </a:lvl2pPr>
            <a:lvl3pPr marL="216000" indent="-216000">
              <a:defRPr/>
            </a:lvl3pPr>
            <a:lvl4pPr marL="432000" indent="-216000">
              <a:defRPr/>
            </a:lvl4pPr>
            <a:lvl5pPr marL="648000">
              <a:defRPr/>
            </a:lvl5pPr>
          </a:lstStyle>
          <a:p>
            <a:pPr lvl="0"/>
            <a:r>
              <a:rPr lang="en-US"/>
              <a:t>Title or key statement, Poppins Light, 24</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1455738"/>
            <a:ext cx="2825750" cy="3600450"/>
          </a:xfrm>
        </p:spPr>
        <p:txBody>
          <a:bodyPr/>
          <a:lstStyle>
            <a:lvl1pPr rtl="0">
              <a:defRPr b="1">
                <a:solidFill>
                  <a:schemeClr val="bg2"/>
                </a:solidFill>
              </a:defRPr>
            </a:lvl1pPr>
            <a:lvl2pPr marL="0" indent="0" rtl="0">
              <a:buFont typeface="Arial" panose="020B0604020202020204" pitchFamily="34" charset="0"/>
              <a:buNone/>
              <a:defRPr>
                <a:solidFill>
                  <a:schemeClr val="bg2"/>
                </a:solidFill>
              </a:defRPr>
            </a:lvl2pPr>
            <a:lvl3pPr marL="216000" indent="-216000" rtl="0">
              <a:spcBef>
                <a:spcPts val="600"/>
              </a:spcBef>
              <a:buClr>
                <a:schemeClr val="bg2"/>
              </a:buClr>
              <a:buFont typeface="UniteFont" panose="02000509000000000000" pitchFamily="49" charset="0"/>
              <a:buChar char="&gt;"/>
              <a:defRPr>
                <a:solidFill>
                  <a:schemeClr val="bg2"/>
                </a:solidFill>
              </a:defRPr>
            </a:lvl3pPr>
            <a:lvl4pPr marL="432000" indent="-216000" rtl="0">
              <a:spcBef>
                <a:spcPts val="600"/>
              </a:spcBef>
              <a:buClr>
                <a:schemeClr val="bg2"/>
              </a:buClr>
              <a:buFont typeface="UniteFont" panose="02000509000000000000" pitchFamily="49" charset="0"/>
              <a:buChar char="&gt;"/>
              <a:defRPr>
                <a:solidFill>
                  <a:schemeClr val="bg2"/>
                </a:solidFill>
              </a:defRPr>
            </a:lvl4pPr>
            <a:lvl5pPr marL="648000" indent="-216000" rtl="0">
              <a:spcBef>
                <a:spcPts val="600"/>
              </a:spcBef>
              <a:buClr>
                <a:schemeClr val="bg2"/>
              </a:buClr>
              <a:buFont typeface="UniteFont" panose="02000509000000000000" pitchFamily="49" charset="0"/>
              <a:buChar char="&gt;"/>
              <a:defRPr>
                <a:solidFill>
                  <a:schemeClr val="bg2"/>
                </a:solidFill>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grpSp>
        <p:nvGrpSpPr>
          <p:cNvPr id="10" name="Group 9">
            <a:extLst>
              <a:ext uri="{FF2B5EF4-FFF2-40B4-BE49-F238E27FC236}">
                <a16:creationId xmlns:a16="http://schemas.microsoft.com/office/drawing/2014/main" id="{79B96ED3-7F15-4192-9D3E-56BFFA78D5BE}"/>
              </a:ext>
            </a:extLst>
          </p:cNvPr>
          <p:cNvGrpSpPr/>
          <p:nvPr userDrawn="1"/>
        </p:nvGrpSpPr>
        <p:grpSpPr bwMode="gray">
          <a:xfrm>
            <a:off x="438942" y="5320889"/>
            <a:ext cx="1075533" cy="260761"/>
            <a:chOff x="438942" y="5320889"/>
            <a:chExt cx="1075533" cy="260761"/>
          </a:xfrm>
          <a:solidFill>
            <a:schemeClr val="bg2"/>
          </a:solidFill>
        </p:grpSpPr>
        <p:sp>
          <p:nvSpPr>
            <p:cNvPr id="11" name="Graphic 12">
              <a:extLst>
                <a:ext uri="{FF2B5EF4-FFF2-40B4-BE49-F238E27FC236}">
                  <a16:creationId xmlns:a16="http://schemas.microsoft.com/office/drawing/2014/main" id="{88439157-57CF-4ACC-BF1B-FB339F1F0529}"/>
                </a:ext>
              </a:extLst>
            </p:cNvPr>
            <p:cNvSpPr/>
            <p:nvPr/>
          </p:nvSpPr>
          <p:spPr bwMode="gray">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grpFill/>
            <a:ln w="9525" cap="flat">
              <a:noFill/>
              <a:prstDash val="solid"/>
              <a:miter/>
            </a:ln>
          </p:spPr>
          <p:txBody>
            <a:bodyPr rtlCol="0" anchor="ctr"/>
            <a:lstStyle/>
            <a:p>
              <a:pPr rtl="0"/>
              <a:endParaRPr lang="en-US"/>
            </a:p>
          </p:txBody>
        </p:sp>
        <p:sp>
          <p:nvSpPr>
            <p:cNvPr id="12" name="Graphic 12">
              <a:extLst>
                <a:ext uri="{FF2B5EF4-FFF2-40B4-BE49-F238E27FC236}">
                  <a16:creationId xmlns:a16="http://schemas.microsoft.com/office/drawing/2014/main" id="{F1786036-3B59-40FF-9A77-052DCEED618D}"/>
                </a:ext>
              </a:extLst>
            </p:cNvPr>
            <p:cNvSpPr/>
            <p:nvPr/>
          </p:nvSpPr>
          <p:spPr bwMode="gray">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41398480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ody copy 3 columns ">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64870DA0-D6FB-4F9A-A135-DEDBF34A8E3C}"/>
              </a:ext>
            </a:extLst>
          </p:cNvPr>
          <p:cNvGraphicFramePr>
            <a:graphicFrameLocks noChangeAspect="1"/>
          </p:cNvGraphicFramePr>
          <p:nvPr userDrawn="1">
            <p:custDataLst>
              <p:tags r:id="rId1"/>
            </p:custDataLst>
            <p:extLst>
              <p:ext uri="{D42A27DB-BD31-4B8C-83A1-F6EECF244321}">
                <p14:modId xmlns:p14="http://schemas.microsoft.com/office/powerpoint/2010/main" val="1650047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64870DA0-D6FB-4F9A-A135-DEDBF34A8E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1019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1455738"/>
            <a:ext cx="3121025"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8" name="Text Placeholder 7">
            <a:extLst>
              <a:ext uri="{FF2B5EF4-FFF2-40B4-BE49-F238E27FC236}">
                <a16:creationId xmlns:a16="http://schemas.microsoft.com/office/drawing/2014/main" id="{2198AD6F-127A-4370-8D7B-CD2BEE21ADF8}"/>
              </a:ext>
            </a:extLst>
          </p:cNvPr>
          <p:cNvSpPr>
            <a:spLocks noGrp="1"/>
          </p:cNvSpPr>
          <p:nvPr>
            <p:ph type="body" sz="quarter" idx="15" hasCustomPrompt="1"/>
          </p:nvPr>
        </p:nvSpPr>
        <p:spPr bwMode="gray">
          <a:xfrm>
            <a:off x="7156449" y="1455737"/>
            <a:ext cx="3101975" cy="3600449"/>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2123641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ody copy 3 columns w/ benefits">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F0EAD2EA-11FE-4532-B6AD-2336AD636FD2}"/>
              </a:ext>
            </a:extLst>
          </p:cNvPr>
          <p:cNvGraphicFramePr>
            <a:graphicFrameLocks noChangeAspect="1"/>
          </p:cNvGraphicFramePr>
          <p:nvPr userDrawn="1">
            <p:custDataLst>
              <p:tags r:id="rId1"/>
            </p:custDataLst>
            <p:extLst>
              <p:ext uri="{D42A27DB-BD31-4B8C-83A1-F6EECF244321}">
                <p14:modId xmlns:p14="http://schemas.microsoft.com/office/powerpoint/2010/main" val="1111546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F0EAD2EA-11FE-4532-B6AD-2336AD636F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3101974"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3784600" y="1455738"/>
            <a:ext cx="3121025"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8" name="Text Placeholder 7">
            <a:extLst>
              <a:ext uri="{FF2B5EF4-FFF2-40B4-BE49-F238E27FC236}">
                <a16:creationId xmlns:a16="http://schemas.microsoft.com/office/drawing/2014/main" id="{2198AD6F-127A-4370-8D7B-CD2BEE21ADF8}"/>
              </a:ext>
            </a:extLst>
          </p:cNvPr>
          <p:cNvSpPr>
            <a:spLocks noGrp="1"/>
          </p:cNvSpPr>
          <p:nvPr>
            <p:ph type="body" sz="quarter" idx="15" hasCustomPrompt="1"/>
          </p:nvPr>
        </p:nvSpPr>
        <p:spPr bwMode="gray">
          <a:xfrm>
            <a:off x="7156449" y="1455737"/>
            <a:ext cx="3101975" cy="3600449"/>
          </a:xfrm>
        </p:spPr>
        <p:txBody>
          <a:bodyPr/>
          <a:lstStyle>
            <a:lvl1pPr rtl="0">
              <a:defRPr b="1"/>
            </a:lvl1pPr>
            <a:lvl2pPr marL="0" indent="0" rtl="0">
              <a:buFont typeface="Arial" panose="020B0604020202020204" pitchFamily="34" charset="0"/>
              <a:buNone/>
              <a:defRPr/>
            </a:lvl2pPr>
            <a:lvl3pPr marL="216000" indent="-216000" rtl="0">
              <a:spcBef>
                <a:spcPts val="600"/>
              </a:spcBef>
              <a:buFont typeface="UniteFont" panose="02000509000000000000" pitchFamily="49" charset="0"/>
              <a:buChar char="+"/>
              <a:defRPr/>
            </a:lvl3pPr>
            <a:lvl4pPr marL="432000" indent="-216000" rtl="0">
              <a:spcBef>
                <a:spcPts val="600"/>
              </a:spcBef>
              <a:buFont typeface="UniteFont" panose="02000509000000000000" pitchFamily="49" charset="0"/>
              <a:buChar char="+"/>
              <a:defRPr/>
            </a:lvl4pPr>
            <a:lvl5pPr marL="648000" indent="-216000" rtl="0">
              <a:spcBef>
                <a:spcPts val="600"/>
              </a:spcBef>
              <a:buFont typeface="UniteFont" panose="02000509000000000000" pitchFamily="49" charset="0"/>
              <a:buChar char="+"/>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7862151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ody copy 1 column white w/ gradient">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C110A3-020B-4A96-AA93-F1E3B72F5974}"/>
              </a:ext>
            </a:extLst>
          </p:cNvPr>
          <p:cNvGraphicFramePr>
            <a:graphicFrameLocks noChangeAspect="1"/>
          </p:cNvGraphicFramePr>
          <p:nvPr userDrawn="1">
            <p:custDataLst>
              <p:tags r:id="rId1"/>
            </p:custDataLst>
            <p:extLst>
              <p:ext uri="{D42A27DB-BD31-4B8C-83A1-F6EECF244321}">
                <p14:modId xmlns:p14="http://schemas.microsoft.com/office/powerpoint/2010/main" val="1627688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6" name="Objekt 5" hidden="1">
                        <a:extLst>
                          <a:ext uri="{FF2B5EF4-FFF2-40B4-BE49-F238E27FC236}">
                            <a16:creationId xmlns:a16="http://schemas.microsoft.com/office/drawing/2014/main" id="{95C110A3-020B-4A96-AA93-F1E3B72F59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611A4799-F0B7-48F1-8C41-F33DFD634799}"/>
              </a:ext>
            </a:extLst>
          </p:cNvPr>
          <p:cNvSpPr/>
          <p:nvPr userDrawn="1"/>
        </p:nvSpPr>
        <p:spPr bwMode="gray">
          <a:xfrm>
            <a:off x="5345906" y="0"/>
            <a:ext cx="5345907" cy="5991225"/>
          </a:xfrm>
          <a:prstGeom prst="rect">
            <a:avLst/>
          </a:prstGeom>
          <a:gradFill>
            <a:gsLst>
              <a:gs pos="20000">
                <a:schemeClr val="tx1"/>
              </a:gs>
              <a:gs pos="8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n-US"/>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4483100"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solidFill>
                  <a:schemeClr val="bg2"/>
                </a:solidFill>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4483099"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11278191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ody copy 2 columns w/ image white 50/50">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95EFE0DB-62DC-4077-8AD6-2D264465AD50}"/>
              </a:ext>
            </a:extLst>
          </p:cNvPr>
          <p:cNvGraphicFramePr>
            <a:graphicFrameLocks noChangeAspect="1"/>
          </p:cNvGraphicFramePr>
          <p:nvPr userDrawn="1">
            <p:custDataLst>
              <p:tags r:id="rId1"/>
            </p:custDataLst>
            <p:extLst>
              <p:ext uri="{D42A27DB-BD31-4B8C-83A1-F6EECF244321}">
                <p14:modId xmlns:p14="http://schemas.microsoft.com/office/powerpoint/2010/main" val="3865012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Objekt 8" hidden="1">
                        <a:extLst>
                          <a:ext uri="{FF2B5EF4-FFF2-40B4-BE49-F238E27FC236}">
                            <a16:creationId xmlns:a16="http://schemas.microsoft.com/office/drawing/2014/main" id="{95EFE0DB-62DC-4077-8AD6-2D264465AD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Picture Placeholder 7">
            <a:extLst>
              <a:ext uri="{FF2B5EF4-FFF2-40B4-BE49-F238E27FC236}">
                <a16:creationId xmlns:a16="http://schemas.microsoft.com/office/drawing/2014/main" id="{EFA7CA1F-CD1F-47D6-A193-C948D7D86860}"/>
              </a:ext>
            </a:extLst>
          </p:cNvPr>
          <p:cNvSpPr>
            <a:spLocks noGrp="1"/>
          </p:cNvSpPr>
          <p:nvPr>
            <p:ph type="pic" sz="quarter" idx="15" hasCustomPrompt="1"/>
          </p:nvPr>
        </p:nvSpPr>
        <p:spPr bwMode="gray">
          <a:xfrm>
            <a:off x="5345906" y="0"/>
            <a:ext cx="5345907" cy="5991225"/>
          </a:xfrm>
          <a:solidFill>
            <a:schemeClr val="bg1"/>
          </a:solidFill>
        </p:spPr>
        <p:txBody>
          <a:bodyPr/>
          <a:lstStyle>
            <a:lvl1pPr rtl="0">
              <a:defRPr/>
            </a:lvl1pPr>
          </a:lstStyle>
          <a:p>
            <a:r>
              <a:rPr lang="en-US"/>
              <a:t> </a:t>
            </a:r>
          </a:p>
        </p:txBody>
      </p:sp>
      <p:sp>
        <p:nvSpPr>
          <p:cNvPr id="2" name="Title 1">
            <a:extLst>
              <a:ext uri="{FF2B5EF4-FFF2-40B4-BE49-F238E27FC236}">
                <a16:creationId xmlns:a16="http://schemas.microsoft.com/office/drawing/2014/main" id="{C02CF4AB-0A8A-4C63-B07D-F31B78B8CEB7}"/>
              </a:ext>
            </a:extLst>
          </p:cNvPr>
          <p:cNvSpPr>
            <a:spLocks noGrp="1"/>
          </p:cNvSpPr>
          <p:nvPr>
            <p:ph type="title" hasCustomPrompt="1"/>
          </p:nvPr>
        </p:nvSpPr>
        <p:spPr bwMode="gray">
          <a:xfrm>
            <a:off x="431801" y="433388"/>
            <a:ext cx="4192588" cy="548740"/>
          </a:xfrm>
        </p:spPr>
        <p:txBody>
          <a:bodyPr vert="horz"/>
          <a:lstStyle>
            <a:lvl1pPr rtl="0">
              <a:defRPr/>
            </a:lvl1pPr>
          </a:lstStyle>
          <a:p>
            <a:r>
              <a:rPr lang="en-US"/>
              <a:t>Headline, Poppins Medium, 16pt</a:t>
            </a:r>
            <a:br>
              <a:rPr lang="en-US"/>
            </a:br>
            <a:r>
              <a:rPr lang="en-US"/>
              <a:t>Subheading, Poppins Light, 16pt</a:t>
            </a:r>
          </a:p>
        </p:txBody>
      </p:sp>
      <p:sp>
        <p:nvSpPr>
          <p:cNvPr id="3" name="Footer Placeholder 2">
            <a:extLst>
              <a:ext uri="{FF2B5EF4-FFF2-40B4-BE49-F238E27FC236}">
                <a16:creationId xmlns:a16="http://schemas.microsoft.com/office/drawing/2014/main" id="{7EC831A8-0992-481C-AB52-818FAEE557F8}"/>
              </a:ext>
            </a:extLst>
          </p:cNvPr>
          <p:cNvSpPr>
            <a:spLocks noGrp="1"/>
          </p:cNvSpPr>
          <p:nvPr>
            <p:ph type="ftr" sz="quarter" idx="10"/>
          </p:nvPr>
        </p:nvSpPr>
        <p:spPr bwMode="gray"/>
        <p:txBody>
          <a:bodyPr/>
          <a:lstStyle>
            <a:lvl1pPr rtl="0">
              <a:defRPr/>
            </a:lvl1pPr>
          </a:lstStyle>
          <a:p>
            <a:r>
              <a:rPr lang="en-US"/>
              <a:t>PowerPoint presentation template </a:t>
            </a:r>
            <a:br>
              <a:rPr lang="en-US"/>
            </a:br>
            <a:r>
              <a:rPr lang="en-US"/>
              <a:t>Example of long document title</a:t>
            </a:r>
          </a:p>
        </p:txBody>
      </p:sp>
      <p:sp>
        <p:nvSpPr>
          <p:cNvPr id="4" name="Slide Number Placeholder 3">
            <a:extLst>
              <a:ext uri="{FF2B5EF4-FFF2-40B4-BE49-F238E27FC236}">
                <a16:creationId xmlns:a16="http://schemas.microsoft.com/office/drawing/2014/main" id="{22FA2226-C0F0-4DF7-974E-0507414044E8}"/>
              </a:ext>
            </a:extLst>
          </p:cNvPr>
          <p:cNvSpPr>
            <a:spLocks noGrp="1"/>
          </p:cNvSpPr>
          <p:nvPr>
            <p:ph type="sldNum" sz="quarter" idx="11"/>
          </p:nvPr>
        </p:nvSpPr>
        <p:spPr bwMode="gray"/>
        <p:txBody>
          <a:bodyPr/>
          <a:lstStyle>
            <a:lvl1pPr rtl="0">
              <a:defRPr/>
            </a:lvl1pPr>
          </a:lstStyle>
          <a:p>
            <a:fld id="{A9C39F7E-FC7D-44FD-B6BC-F6BE49B3337B}" type="slidenum">
              <a:rPr lang="en-US" smtClean="0"/>
              <a:pPr/>
              <a:t>‹Nr.›</a:t>
            </a:fld>
            <a:endParaRPr lang="en-US"/>
          </a:p>
        </p:txBody>
      </p:sp>
      <p:sp>
        <p:nvSpPr>
          <p:cNvPr id="7" name="Text Placeholder 6">
            <a:extLst>
              <a:ext uri="{FF2B5EF4-FFF2-40B4-BE49-F238E27FC236}">
                <a16:creationId xmlns:a16="http://schemas.microsoft.com/office/drawing/2014/main" id="{14C0C781-C40B-40AB-BF90-40BFF8CECFEE}"/>
              </a:ext>
            </a:extLst>
          </p:cNvPr>
          <p:cNvSpPr>
            <a:spLocks noGrp="1"/>
          </p:cNvSpPr>
          <p:nvPr>
            <p:ph type="body" sz="quarter" idx="13" hasCustomPrompt="1"/>
          </p:nvPr>
        </p:nvSpPr>
        <p:spPr bwMode="gray">
          <a:xfrm>
            <a:off x="431801" y="1455738"/>
            <a:ext cx="1928813" cy="3600450"/>
          </a:xfrm>
        </p:spPr>
        <p:txBody>
          <a:bodyPr/>
          <a:lstStyle>
            <a:lvl1pPr rtl="0">
              <a:defRPr b="1">
                <a:latin typeface="+mn-lt"/>
              </a:defRPr>
            </a:lvl1pPr>
            <a:lvl2pPr marL="0" indent="0" rtl="0">
              <a:buFont typeface="Arial" panose="020B0604020202020204" pitchFamily="34" charset="0"/>
              <a:buNone/>
              <a:defRPr/>
            </a:lvl2pPr>
            <a:lvl3pPr marL="216000" indent="-216000" rtl="0">
              <a:spcBef>
                <a:spcPts val="600"/>
              </a:spcBef>
              <a:defRPr/>
            </a:lvl3pPr>
            <a:lvl4pPr marL="432000" indent="-216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
        <p:nvSpPr>
          <p:cNvPr id="6" name="Text Placeholder 5">
            <a:extLst>
              <a:ext uri="{FF2B5EF4-FFF2-40B4-BE49-F238E27FC236}">
                <a16:creationId xmlns:a16="http://schemas.microsoft.com/office/drawing/2014/main" id="{5A903EDA-CF0B-4B4A-B258-1318937358F6}"/>
              </a:ext>
            </a:extLst>
          </p:cNvPr>
          <p:cNvSpPr>
            <a:spLocks noGrp="1"/>
          </p:cNvSpPr>
          <p:nvPr>
            <p:ph type="body" sz="quarter" idx="14" hasCustomPrompt="1"/>
          </p:nvPr>
        </p:nvSpPr>
        <p:spPr bwMode="gray">
          <a:xfrm>
            <a:off x="2695575" y="1455738"/>
            <a:ext cx="1928813" cy="3600450"/>
          </a:xfrm>
        </p:spPr>
        <p:txBody>
          <a:bodyPr/>
          <a:lstStyle>
            <a:lvl1pPr rtl="0">
              <a:defRPr b="1"/>
            </a:lvl1pPr>
            <a:lvl2pPr marL="0" indent="0" rtl="0">
              <a:buFont typeface="Arial" panose="020B0604020202020204" pitchFamily="34" charset="0"/>
              <a:buNone/>
              <a:defRPr/>
            </a:lvl2pPr>
            <a:lvl3pPr marL="216000" rtl="0">
              <a:spcBef>
                <a:spcPts val="600"/>
              </a:spcBef>
              <a:defRPr/>
            </a:lvl3pPr>
            <a:lvl4pPr marL="432000" rtl="0">
              <a:spcBef>
                <a:spcPts val="600"/>
              </a:spcBef>
              <a:defRPr/>
            </a:lvl4pPr>
            <a:lvl5pPr marL="648000" rtl="0">
              <a:spcBef>
                <a:spcPts val="600"/>
              </a:spcBef>
              <a:defRPr/>
            </a:lvl5pPr>
          </a:lstStyle>
          <a:p>
            <a:pPr lvl="0"/>
            <a:r>
              <a:rPr lang="en-US"/>
              <a:t>First level, Noto Sans Bold, 11pt</a:t>
            </a:r>
          </a:p>
          <a:p>
            <a:pPr lvl="1"/>
            <a:r>
              <a:rPr lang="en-US"/>
              <a:t>Second level, Noto Sans, 11pt</a:t>
            </a:r>
          </a:p>
          <a:p>
            <a:pPr lvl="2"/>
            <a:r>
              <a:rPr lang="en-US"/>
              <a:t>Third level, Noto Sans, 11pt</a:t>
            </a:r>
          </a:p>
          <a:p>
            <a:pPr lvl="3"/>
            <a:r>
              <a:rPr lang="en-US"/>
              <a:t>Fourth level, Noto Sans, 11pt</a:t>
            </a:r>
          </a:p>
          <a:p>
            <a:pPr lvl="4"/>
            <a:r>
              <a:rPr lang="en-US"/>
              <a:t>Fifth level, Noto Sans, 11pt</a:t>
            </a:r>
          </a:p>
        </p:txBody>
      </p:sp>
    </p:spTree>
    <p:extLst>
      <p:ext uri="{BB962C8B-B14F-4D97-AF65-F5344CB8AC3E}">
        <p14:creationId xmlns:p14="http://schemas.microsoft.com/office/powerpoint/2010/main" val="36675201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oleObject" Target="../embeddings/oleObject1.bin"/><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9.xml"/><Relationship Id="rId21" Type="http://schemas.openxmlformats.org/officeDocument/2006/relationships/slideLayout" Target="../slideLayouts/slideLayout84.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63" Type="http://schemas.openxmlformats.org/officeDocument/2006/relationships/slideLayout" Target="../slideLayouts/slideLayout126.xml"/><Relationship Id="rId68" Type="http://schemas.openxmlformats.org/officeDocument/2006/relationships/oleObject" Target="../embeddings/oleObject65.bin"/><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66" Type="http://schemas.openxmlformats.org/officeDocument/2006/relationships/theme" Target="../theme/theme2.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slideLayout" Target="../slideLayouts/slideLayout127.xml"/><Relationship Id="rId69" Type="http://schemas.openxmlformats.org/officeDocument/2006/relationships/image" Target="../media/image1.emf"/><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67" Type="http://schemas.openxmlformats.org/officeDocument/2006/relationships/tags" Target="../tags/tag66.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slideLayout" Target="../slideLayouts/slideLayout12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65" Type="http://schemas.openxmlformats.org/officeDocument/2006/relationships/slideLayout" Target="../slideLayouts/slideLayout128.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9" Type="http://schemas.openxmlformats.org/officeDocument/2006/relationships/slideLayout" Target="../slideLayouts/slideLayout102.xml"/><Relationship Id="rId34" Type="http://schemas.openxmlformats.org/officeDocument/2006/relationships/slideLayout" Target="../slideLayouts/slideLayout97.xml"/><Relationship Id="rId50" Type="http://schemas.openxmlformats.org/officeDocument/2006/relationships/slideLayout" Target="../slideLayouts/slideLayout113.xml"/><Relationship Id="rId55"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10AF179F-E635-4342-AC0C-C5752C458300}"/>
              </a:ext>
            </a:extLst>
          </p:cNvPr>
          <p:cNvGraphicFramePr>
            <a:graphicFrameLocks noChangeAspect="1"/>
          </p:cNvGraphicFramePr>
          <p:nvPr userDrawn="1">
            <p:custDataLst>
              <p:tags r:id="rId65"/>
            </p:custDataLst>
            <p:extLst>
              <p:ext uri="{D42A27DB-BD31-4B8C-83A1-F6EECF244321}">
                <p14:modId xmlns:p14="http://schemas.microsoft.com/office/powerpoint/2010/main" val="1592868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6" imgW="306" imgH="306" progId="TCLayout.ActiveDocument.1">
                  <p:embed/>
                </p:oleObj>
              </mc:Choice>
              <mc:Fallback>
                <p:oleObj name="think-cell Folie" r:id="rId66" imgW="306" imgH="306" progId="TCLayout.ActiveDocument.1">
                  <p:embed/>
                  <p:pic>
                    <p:nvPicPr>
                      <p:cNvPr id="9" name="Objekt 8" hidden="1">
                        <a:extLst>
                          <a:ext uri="{FF2B5EF4-FFF2-40B4-BE49-F238E27FC236}">
                            <a16:creationId xmlns:a16="http://schemas.microsoft.com/office/drawing/2014/main" id="{10AF179F-E635-4342-AC0C-C5752C458300}"/>
                          </a:ext>
                        </a:extLst>
                      </p:cNvPr>
                      <p:cNvPicPr/>
                      <p:nvPr/>
                    </p:nvPicPr>
                    <p:blipFill>
                      <a:blip r:embed="rId6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31800" y="433388"/>
            <a:ext cx="9826625" cy="548740"/>
          </a:xfrm>
          <a:prstGeom prst="rect">
            <a:avLst/>
          </a:prstGeom>
        </p:spPr>
        <p:txBody>
          <a:bodyPr vert="horz" lIns="0" tIns="0" rIns="0" bIns="0" rtlCol="0" anchor="t">
            <a:noAutofit/>
          </a:bodyPr>
          <a:lstStyle/>
          <a:p>
            <a:r>
              <a:rPr lang="en-GB" noProof="0"/>
              <a:t>Headline, Poppins Regular, 16pt</a:t>
            </a:r>
            <a:br>
              <a:rPr lang="en-GB" noProof="0"/>
            </a:br>
            <a:r>
              <a:rPr lang="en-GB" noProof="0"/>
              <a:t>Subheading, Poppins Light, 16pt</a:t>
            </a:r>
          </a:p>
        </p:txBody>
      </p:sp>
      <p:sp>
        <p:nvSpPr>
          <p:cNvPr id="3" name="Text Placeholder 2"/>
          <p:cNvSpPr>
            <a:spLocks noGrp="1"/>
          </p:cNvSpPr>
          <p:nvPr>
            <p:ph type="body" idx="1"/>
          </p:nvPr>
        </p:nvSpPr>
        <p:spPr>
          <a:xfrm>
            <a:off x="431800" y="1455738"/>
            <a:ext cx="9826625" cy="3600450"/>
          </a:xfrm>
          <a:prstGeom prst="rect">
            <a:avLst/>
          </a:prstGeom>
        </p:spPr>
        <p:txBody>
          <a:bodyPr vert="horz" lIns="0" tIns="0" rIns="0" bIns="0" rtlCol="0">
            <a:noAutofit/>
          </a:bodyPr>
          <a:lstStyle/>
          <a:p>
            <a:pPr lvl="0"/>
            <a:r>
              <a:rPr lang="en-GB" noProof="0"/>
              <a:t>First level, Noto Sans Regular, 11pt</a:t>
            </a:r>
          </a:p>
          <a:p>
            <a:pPr lvl="1"/>
            <a:r>
              <a:rPr lang="en-GB" noProof="0"/>
              <a:t>Second level, Noto Sans Regular, 11pt</a:t>
            </a:r>
          </a:p>
          <a:p>
            <a:pPr lvl="2"/>
            <a:r>
              <a:rPr lang="en-GB" noProof="0"/>
              <a:t>Third level, Noto Sans Regular, 11pt</a:t>
            </a:r>
          </a:p>
          <a:p>
            <a:pPr lvl="3"/>
            <a:r>
              <a:rPr lang="en-GB" noProof="0"/>
              <a:t>Fourth level, Noto Sans Regular, 11pt</a:t>
            </a:r>
          </a:p>
          <a:p>
            <a:pPr lvl="4"/>
            <a:r>
              <a:rPr lang="en-GB" noProof="0"/>
              <a:t>Fifth level, Noto Sans Regular, 11pt</a:t>
            </a:r>
          </a:p>
          <a:p>
            <a:pPr lvl="5"/>
            <a:r>
              <a:rPr lang="en-GB" noProof="0"/>
              <a:t>Sixth level, Noto Sans Regular, 11pt</a:t>
            </a:r>
          </a:p>
          <a:p>
            <a:pPr lvl="6"/>
            <a:r>
              <a:rPr lang="en-GB" noProof="0"/>
              <a:t>Seventh level, Noto Sans Regular, 11pt</a:t>
            </a:r>
          </a:p>
          <a:p>
            <a:pPr lvl="7"/>
            <a:r>
              <a:rPr lang="en-GB" noProof="0"/>
              <a:t>Eight level, Noto Sans Regular, 11pt</a:t>
            </a:r>
          </a:p>
          <a:p>
            <a:pPr lvl="8"/>
            <a:r>
              <a:rPr lang="en-GB" noProof="0"/>
              <a:t>Ninth level, Noto Sans Regular, 11pt</a:t>
            </a:r>
          </a:p>
          <a:p>
            <a:pPr lvl="4"/>
            <a:endParaRPr lang="en-GB" noProof="0"/>
          </a:p>
        </p:txBody>
      </p:sp>
      <p:sp>
        <p:nvSpPr>
          <p:cNvPr id="5" name="Footer Placeholder 4"/>
          <p:cNvSpPr>
            <a:spLocks noGrp="1"/>
          </p:cNvSpPr>
          <p:nvPr>
            <p:ph type="ftr" sz="quarter" idx="3"/>
          </p:nvPr>
        </p:nvSpPr>
        <p:spPr>
          <a:xfrm>
            <a:off x="2108201" y="5335429"/>
            <a:ext cx="2263774" cy="246221"/>
          </a:xfrm>
          <a:prstGeom prst="rect">
            <a:avLst/>
          </a:prstGeom>
        </p:spPr>
        <p:txBody>
          <a:bodyPr vert="horz" lIns="0" tIns="0" rIns="0" bIns="0" rtlCol="0" anchor="b" anchorCtr="0">
            <a:noAutofit/>
          </a:bodyPr>
          <a:lstStyle>
            <a:lvl1pPr algn="l" rtl="0">
              <a:defRPr sz="800">
                <a:solidFill>
                  <a:schemeClr val="tx2"/>
                </a:solidFill>
              </a:defRPr>
            </a:lvl1pPr>
          </a:lstStyle>
          <a:p>
            <a:r>
              <a:rPr lang="en-US"/>
              <a:t>PowerPoint presentation template </a:t>
            </a:r>
            <a:br>
              <a:rPr lang="en-US"/>
            </a:br>
            <a:r>
              <a:rPr lang="en-US"/>
              <a:t>Example of long document title</a:t>
            </a:r>
            <a:endParaRPr lang="en-GB"/>
          </a:p>
        </p:txBody>
      </p:sp>
      <p:sp>
        <p:nvSpPr>
          <p:cNvPr id="6" name="Slide Number Placeholder 5"/>
          <p:cNvSpPr>
            <a:spLocks noGrp="1"/>
          </p:cNvSpPr>
          <p:nvPr>
            <p:ph type="sldNum" sz="quarter" idx="4"/>
          </p:nvPr>
        </p:nvSpPr>
        <p:spPr>
          <a:xfrm>
            <a:off x="9671049" y="5335429"/>
            <a:ext cx="587375" cy="246221"/>
          </a:xfrm>
          <a:prstGeom prst="rect">
            <a:avLst/>
          </a:prstGeom>
        </p:spPr>
        <p:txBody>
          <a:bodyPr vert="horz" lIns="0" tIns="0" rIns="0" bIns="0" rtlCol="0" anchor="b" anchorCtr="0"/>
          <a:lstStyle>
            <a:lvl1pPr algn="r" rtl="0">
              <a:defRPr sz="800">
                <a:solidFill>
                  <a:schemeClr val="tx2"/>
                </a:solidFill>
              </a:defRPr>
            </a:lvl1pPr>
          </a:lstStyle>
          <a:p>
            <a:fld id="{A9C39F7E-FC7D-44FD-B6BC-F6BE49B3337B}" type="slidenum">
              <a:rPr lang="en-GB" smtClean="0"/>
              <a:pPr/>
              <a:t>‹Nr.›</a:t>
            </a:fld>
            <a:endParaRPr lang="en-GB"/>
          </a:p>
        </p:txBody>
      </p:sp>
      <p:grpSp>
        <p:nvGrpSpPr>
          <p:cNvPr id="17" name="Group 16">
            <a:extLst>
              <a:ext uri="{FF2B5EF4-FFF2-40B4-BE49-F238E27FC236}">
                <a16:creationId xmlns:a16="http://schemas.microsoft.com/office/drawing/2014/main" id="{3647EBE6-5927-47A7-9178-6B22BCC8016C}"/>
              </a:ext>
            </a:extLst>
          </p:cNvPr>
          <p:cNvGrpSpPr/>
          <p:nvPr userDrawn="1"/>
        </p:nvGrpSpPr>
        <p:grpSpPr>
          <a:xfrm>
            <a:off x="438942" y="5320889"/>
            <a:ext cx="1075533" cy="260761"/>
            <a:chOff x="438942" y="5320889"/>
            <a:chExt cx="1075533" cy="260761"/>
          </a:xfrm>
          <a:gradFill>
            <a:gsLst>
              <a:gs pos="20000">
                <a:schemeClr val="accent1"/>
              </a:gs>
              <a:gs pos="80000">
                <a:schemeClr val="accent2"/>
              </a:gs>
            </a:gsLst>
            <a:lin ang="18600000" scaled="0"/>
          </a:gradFill>
        </p:grpSpPr>
        <p:sp>
          <p:nvSpPr>
            <p:cNvPr id="14" name="Graphic 12">
              <a:extLst>
                <a:ext uri="{FF2B5EF4-FFF2-40B4-BE49-F238E27FC236}">
                  <a16:creationId xmlns:a16="http://schemas.microsoft.com/office/drawing/2014/main" id="{8A1C4761-DC80-46C9-A2F9-A1E177A22EAE}"/>
                </a:ext>
              </a:extLst>
            </p:cNvPr>
            <p:cNvSpPr/>
            <p:nvPr/>
          </p:nvSpPr>
          <p:spPr>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accent1"/>
            </a:solidFill>
            <a:ln w="9525" cap="flat">
              <a:noFill/>
              <a:prstDash val="solid"/>
              <a:miter/>
            </a:ln>
          </p:spPr>
          <p:txBody>
            <a:bodyPr rtlCol="0" anchor="ctr"/>
            <a:lstStyle/>
            <a:p>
              <a:pPr rtl="0"/>
              <a:endParaRPr lang="en-GB" noProof="0"/>
            </a:p>
          </p:txBody>
        </p:sp>
        <p:sp>
          <p:nvSpPr>
            <p:cNvPr id="15" name="Graphic 12">
              <a:extLst>
                <a:ext uri="{FF2B5EF4-FFF2-40B4-BE49-F238E27FC236}">
                  <a16:creationId xmlns:a16="http://schemas.microsoft.com/office/drawing/2014/main" id="{8A1C4761-DC80-46C9-A2F9-A1E177A22EAE}"/>
                </a:ext>
              </a:extLst>
            </p:cNvPr>
            <p:cNvSpPr/>
            <p:nvPr/>
          </p:nvSpPr>
          <p:spPr>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adFill flip="none" rotWithShape="1">
              <a:gsLst>
                <a:gs pos="20000">
                  <a:schemeClr val="tx1"/>
                </a:gs>
                <a:gs pos="80000">
                  <a:schemeClr val="accent2"/>
                </a:gs>
              </a:gsLst>
              <a:lin ang="18600000" scaled="0"/>
              <a:tileRect/>
            </a:gradFill>
            <a:ln w="9525" cap="flat">
              <a:noFill/>
              <a:prstDash val="solid"/>
              <a:miter/>
            </a:ln>
          </p:spPr>
          <p:txBody>
            <a:bodyPr rtlCol="0" anchor="ctr"/>
            <a:lstStyle/>
            <a:p>
              <a:pPr lvl="0"/>
              <a:endParaRPr lang="en-GB" noProof="0"/>
            </a:p>
          </p:txBody>
        </p:sp>
      </p:grpSp>
      <p:sp>
        <p:nvSpPr>
          <p:cNvPr id="18" name="Date Placeholder 17">
            <a:extLst>
              <a:ext uri="{FF2B5EF4-FFF2-40B4-BE49-F238E27FC236}">
                <a16:creationId xmlns:a16="http://schemas.microsoft.com/office/drawing/2014/main" id="{68634A6F-F0E2-47F9-8A66-8442A120E9F6}"/>
              </a:ext>
            </a:extLst>
          </p:cNvPr>
          <p:cNvSpPr>
            <a:spLocks noGrp="1"/>
          </p:cNvSpPr>
          <p:nvPr>
            <p:ph type="dt" sz="half" idx="2"/>
          </p:nvPr>
        </p:nvSpPr>
        <p:spPr>
          <a:xfrm>
            <a:off x="2108200" y="6089213"/>
            <a:ext cx="2405062" cy="123111"/>
          </a:xfrm>
          <a:prstGeom prst="rect">
            <a:avLst/>
          </a:prstGeom>
        </p:spPr>
        <p:txBody>
          <a:bodyPr vert="horz" lIns="0" tIns="0" rIns="0" bIns="0" rtlCol="0" anchor="ctr">
            <a:noAutofit/>
          </a:bodyPr>
          <a:lstStyle>
            <a:lvl1pPr algn="l" rtl="0">
              <a:defRPr sz="800">
                <a:solidFill>
                  <a:schemeClr val="bg2"/>
                </a:solidFill>
              </a:defRPr>
            </a:lvl1pPr>
          </a:lstStyle>
          <a:p>
            <a:endParaRPr lang="en-GB"/>
          </a:p>
        </p:txBody>
      </p:sp>
    </p:spTree>
    <p:extLst>
      <p:ext uri="{BB962C8B-B14F-4D97-AF65-F5344CB8AC3E}">
        <p14:creationId xmlns:p14="http://schemas.microsoft.com/office/powerpoint/2010/main" val="2050762530"/>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57" r:id="rId3"/>
    <p:sldLayoutId id="2147483658" r:id="rId4"/>
    <p:sldLayoutId id="2147483655" r:id="rId5"/>
    <p:sldLayoutId id="2147483661" r:id="rId6"/>
    <p:sldLayoutId id="2147483662" r:id="rId7"/>
    <p:sldLayoutId id="2147483659" r:id="rId8"/>
    <p:sldLayoutId id="2147483660"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717" r:id="rId21"/>
    <p:sldLayoutId id="2147483716"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14" r:id="rId54"/>
    <p:sldLayoutId id="214748371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Lst>
  <p:hf hdr="0" ftr="0" dt="0"/>
  <p:txStyles>
    <p:titleStyle>
      <a:lvl1pPr algn="l" defTabSz="798820" rtl="0" eaLnBrk="1" latinLnBrk="0" hangingPunct="1">
        <a:lnSpc>
          <a:spcPct val="114000"/>
        </a:lnSpc>
        <a:spcBef>
          <a:spcPct val="0"/>
        </a:spcBef>
        <a:buNone/>
        <a:defRPr sz="1600" kern="1200">
          <a:solidFill>
            <a:schemeClr val="tx2"/>
          </a:solidFill>
          <a:latin typeface="Poppins Medium" panose="00000600000000000000" pitchFamily="2" charset="0"/>
          <a:ea typeface="+mj-ea"/>
          <a:cs typeface="Poppins Medium" panose="00000600000000000000" pitchFamily="2" charset="0"/>
        </a:defRPr>
      </a:lvl1pPr>
    </p:titleStyle>
    <p:body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p:bodyStyle>
    <p:otherStyle>
      <a:defPPr>
        <a:defRPr lang="en-US"/>
      </a:defPPr>
      <a:lvl1pPr marL="0" algn="l" defTabSz="798820" rtl="0" eaLnBrk="1" latinLnBrk="0" hangingPunct="1">
        <a:defRPr sz="1572" kern="1200">
          <a:solidFill>
            <a:schemeClr val="tx1"/>
          </a:solidFill>
          <a:latin typeface="+mn-lt"/>
          <a:ea typeface="+mn-ea"/>
          <a:cs typeface="+mn-cs"/>
        </a:defRPr>
      </a:lvl1pPr>
      <a:lvl2pPr marL="399410" algn="l" defTabSz="798820" rtl="0" eaLnBrk="1" latinLnBrk="0" hangingPunct="1">
        <a:defRPr sz="1572" kern="1200">
          <a:solidFill>
            <a:schemeClr val="tx1"/>
          </a:solidFill>
          <a:latin typeface="+mn-lt"/>
          <a:ea typeface="+mn-ea"/>
          <a:cs typeface="+mn-cs"/>
        </a:defRPr>
      </a:lvl2pPr>
      <a:lvl3pPr marL="798820" algn="l" defTabSz="798820" rtl="0" eaLnBrk="1" latinLnBrk="0" hangingPunct="1">
        <a:defRPr sz="1572" kern="1200">
          <a:solidFill>
            <a:schemeClr val="tx1"/>
          </a:solidFill>
          <a:latin typeface="+mn-lt"/>
          <a:ea typeface="+mn-ea"/>
          <a:cs typeface="+mn-cs"/>
        </a:defRPr>
      </a:lvl3pPr>
      <a:lvl4pPr marL="1198230" algn="l" defTabSz="798820" rtl="0" eaLnBrk="1" latinLnBrk="0" hangingPunct="1">
        <a:defRPr sz="1572" kern="1200">
          <a:solidFill>
            <a:schemeClr val="tx1"/>
          </a:solidFill>
          <a:latin typeface="+mn-lt"/>
          <a:ea typeface="+mn-ea"/>
          <a:cs typeface="+mn-cs"/>
        </a:defRPr>
      </a:lvl4pPr>
      <a:lvl5pPr marL="1597640" algn="l" defTabSz="798820" rtl="0" eaLnBrk="1" latinLnBrk="0" hangingPunct="1">
        <a:defRPr sz="1572" kern="1200">
          <a:solidFill>
            <a:schemeClr val="tx1"/>
          </a:solidFill>
          <a:latin typeface="+mn-lt"/>
          <a:ea typeface="+mn-ea"/>
          <a:cs typeface="+mn-cs"/>
        </a:defRPr>
      </a:lvl5pPr>
      <a:lvl6pPr marL="1997050" algn="l" defTabSz="798820" rtl="0" eaLnBrk="1" latinLnBrk="0" hangingPunct="1">
        <a:defRPr sz="1572" kern="1200">
          <a:solidFill>
            <a:schemeClr val="tx1"/>
          </a:solidFill>
          <a:latin typeface="+mn-lt"/>
          <a:ea typeface="+mn-ea"/>
          <a:cs typeface="+mn-cs"/>
        </a:defRPr>
      </a:lvl6pPr>
      <a:lvl7pPr marL="2396460" algn="l" defTabSz="798820" rtl="0" eaLnBrk="1" latinLnBrk="0" hangingPunct="1">
        <a:defRPr sz="1572" kern="1200">
          <a:solidFill>
            <a:schemeClr val="tx1"/>
          </a:solidFill>
          <a:latin typeface="+mn-lt"/>
          <a:ea typeface="+mn-ea"/>
          <a:cs typeface="+mn-cs"/>
        </a:defRPr>
      </a:lvl7pPr>
      <a:lvl8pPr marL="2795869" algn="l" defTabSz="798820" rtl="0" eaLnBrk="1" latinLnBrk="0" hangingPunct="1">
        <a:defRPr sz="1572" kern="1200">
          <a:solidFill>
            <a:schemeClr val="tx1"/>
          </a:solidFill>
          <a:latin typeface="+mn-lt"/>
          <a:ea typeface="+mn-ea"/>
          <a:cs typeface="+mn-cs"/>
        </a:defRPr>
      </a:lvl8pPr>
      <a:lvl9pPr marL="3195279" algn="l" defTabSz="798820" rtl="0" eaLnBrk="1" latinLnBrk="0" hangingPunct="1">
        <a:defRPr sz="1572"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917" userDrawn="1">
          <p15:clr>
            <a:srgbClr val="FBAE40"/>
          </p15:clr>
        </p15:guide>
        <p15:guide id="7" orient="horz" pos="3185" userDrawn="1">
          <p15:clr>
            <a:srgbClr val="FBAE40"/>
          </p15:clr>
        </p15:guide>
        <p15:guide id="8" orient="horz" pos="3516" userDrawn="1">
          <p15:clr>
            <a:srgbClr val="FBAE40"/>
          </p15:clr>
        </p15:guide>
        <p15:guide id="12" pos="272" userDrawn="1">
          <p15:clr>
            <a:srgbClr val="FBAE40"/>
          </p15:clr>
        </p15:guide>
        <p15:guide id="14" pos="641" userDrawn="1">
          <p15:clr>
            <a:srgbClr val="A4A3A4"/>
          </p15:clr>
        </p15:guide>
        <p15:guide id="15" pos="799" userDrawn="1">
          <p15:clr>
            <a:srgbClr val="A4A3A4"/>
          </p15:clr>
        </p15:guide>
        <p15:guide id="16" pos="1169" userDrawn="1">
          <p15:clr>
            <a:srgbClr val="A4A3A4"/>
          </p15:clr>
        </p15:guide>
        <p15:guide id="17" pos="1328" userDrawn="1">
          <p15:clr>
            <a:srgbClr val="A4A3A4"/>
          </p15:clr>
        </p15:guide>
        <p15:guide id="18" pos="1698" userDrawn="1">
          <p15:clr>
            <a:srgbClr val="A4A3A4"/>
          </p15:clr>
        </p15:guide>
        <p15:guide id="19" pos="1856" userDrawn="1">
          <p15:clr>
            <a:srgbClr val="A4A3A4"/>
          </p15:clr>
        </p15:guide>
        <p15:guide id="20" pos="2226" userDrawn="1">
          <p15:clr>
            <a:srgbClr val="A4A3A4"/>
          </p15:clr>
        </p15:guide>
        <p15:guide id="21" pos="2384" userDrawn="1">
          <p15:clr>
            <a:srgbClr val="A4A3A4"/>
          </p15:clr>
        </p15:guide>
        <p15:guide id="22" pos="2754" userDrawn="1">
          <p15:clr>
            <a:srgbClr val="A4A3A4"/>
          </p15:clr>
        </p15:guide>
        <p15:guide id="23" pos="2913" userDrawn="1">
          <p15:clr>
            <a:srgbClr val="A4A3A4"/>
          </p15:clr>
        </p15:guide>
        <p15:guide id="24" pos="3282" userDrawn="1">
          <p15:clr>
            <a:srgbClr val="A4A3A4"/>
          </p15:clr>
        </p15:guide>
        <p15:guide id="37" pos="6462" userDrawn="1">
          <p15:clr>
            <a:srgbClr val="FBAE40"/>
          </p15:clr>
        </p15:guide>
        <p15:guide id="38" pos="6089" userDrawn="1">
          <p15:clr>
            <a:srgbClr val="A4A3A4"/>
          </p15:clr>
        </p15:guide>
        <p15:guide id="39" pos="5934" userDrawn="1">
          <p15:clr>
            <a:srgbClr val="A4A3A4"/>
          </p15:clr>
        </p15:guide>
        <p15:guide id="40" pos="5564" userDrawn="1">
          <p15:clr>
            <a:srgbClr val="A4A3A4"/>
          </p15:clr>
        </p15:guide>
        <p15:guide id="41" pos="5406" userDrawn="1">
          <p15:clr>
            <a:srgbClr val="A4A3A4"/>
          </p15:clr>
        </p15:guide>
        <p15:guide id="42" pos="5036" userDrawn="1">
          <p15:clr>
            <a:srgbClr val="A4A3A4"/>
          </p15:clr>
        </p15:guide>
        <p15:guide id="43" pos="4878" userDrawn="1">
          <p15:clr>
            <a:srgbClr val="A4A3A4"/>
          </p15:clr>
        </p15:guide>
        <p15:guide id="44" pos="4508" userDrawn="1">
          <p15:clr>
            <a:srgbClr val="A4A3A4"/>
          </p15:clr>
        </p15:guide>
        <p15:guide id="45" pos="4350" userDrawn="1">
          <p15:clr>
            <a:srgbClr val="A4A3A4"/>
          </p15:clr>
        </p15:guide>
        <p15:guide id="46" pos="3980" userDrawn="1">
          <p15:clr>
            <a:srgbClr val="A4A3A4"/>
          </p15:clr>
        </p15:guide>
        <p15:guide id="47" pos="3822" userDrawn="1">
          <p15:clr>
            <a:srgbClr val="A4A3A4"/>
          </p15:clr>
        </p15:guide>
        <p15:guide id="48" pos="3452" userDrawn="1">
          <p15:clr>
            <a:srgbClr val="A4A3A4"/>
          </p15:clr>
        </p15:guide>
        <p15:guide id="49" orient="horz" pos="273" userDrawn="1">
          <p15:clr>
            <a:srgbClr val="FBAE40"/>
          </p15:clr>
        </p15:guide>
        <p15:guide id="50" orient="horz" pos="621"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10AF179F-E635-4342-AC0C-C5752C458300}"/>
              </a:ext>
            </a:extLst>
          </p:cNvPr>
          <p:cNvGraphicFramePr>
            <a:graphicFrameLocks noChangeAspect="1"/>
          </p:cNvGraphicFramePr>
          <p:nvPr userDrawn="1">
            <p:custDataLst>
              <p:tags r:id="rId67"/>
            </p:custDataLst>
            <p:extLst>
              <p:ext uri="{D42A27DB-BD31-4B8C-83A1-F6EECF244321}">
                <p14:modId xmlns:p14="http://schemas.microsoft.com/office/powerpoint/2010/main" val="15928682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8" imgW="306" imgH="306" progId="TCLayout.ActiveDocument.1">
                  <p:embed/>
                </p:oleObj>
              </mc:Choice>
              <mc:Fallback>
                <p:oleObj name="think-cell Folie" r:id="rId68" imgW="306" imgH="306" progId="TCLayout.ActiveDocument.1">
                  <p:embed/>
                  <p:pic>
                    <p:nvPicPr>
                      <p:cNvPr id="9" name="Objekt 8" hidden="1">
                        <a:extLst>
                          <a:ext uri="{FF2B5EF4-FFF2-40B4-BE49-F238E27FC236}">
                            <a16:creationId xmlns:a16="http://schemas.microsoft.com/office/drawing/2014/main" id="{10AF179F-E635-4342-AC0C-C5752C458300}"/>
                          </a:ext>
                        </a:extLst>
                      </p:cNvPr>
                      <p:cNvPicPr/>
                      <p:nvPr/>
                    </p:nvPicPr>
                    <p:blipFill>
                      <a:blip r:embed="rId6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31800" y="433388"/>
            <a:ext cx="9826625" cy="548740"/>
          </a:xfrm>
          <a:prstGeom prst="rect">
            <a:avLst/>
          </a:prstGeom>
        </p:spPr>
        <p:txBody>
          <a:bodyPr vert="horz" lIns="0" tIns="0" rIns="0" bIns="0" rtlCol="0" anchor="t">
            <a:noAutofit/>
          </a:bodyPr>
          <a:lstStyle/>
          <a:p>
            <a:r>
              <a:rPr lang="en-GB" noProof="0"/>
              <a:t>Headline, Poppins Medium, 16pt</a:t>
            </a:r>
            <a:br>
              <a:rPr lang="en-GB" noProof="0"/>
            </a:br>
            <a:r>
              <a:rPr lang="en-GB" noProof="0"/>
              <a:t>Subheading, Poppins Light, 16pt</a:t>
            </a:r>
          </a:p>
        </p:txBody>
      </p:sp>
      <p:sp>
        <p:nvSpPr>
          <p:cNvPr id="3" name="Text Placeholder 2"/>
          <p:cNvSpPr>
            <a:spLocks noGrp="1"/>
          </p:cNvSpPr>
          <p:nvPr>
            <p:ph type="body" idx="1"/>
          </p:nvPr>
        </p:nvSpPr>
        <p:spPr>
          <a:xfrm>
            <a:off x="431800" y="1455738"/>
            <a:ext cx="9826625" cy="3600450"/>
          </a:xfrm>
          <a:prstGeom prst="rect">
            <a:avLst/>
          </a:prstGeom>
        </p:spPr>
        <p:txBody>
          <a:bodyPr vert="horz" lIns="0" tIns="0" rIns="0" bIns="0" rtlCol="0">
            <a:noAutofit/>
          </a:bodyPr>
          <a:lstStyle/>
          <a:p>
            <a:pPr lvl="0"/>
            <a:r>
              <a:rPr lang="en-GB" noProof="0"/>
              <a:t>First level, Noto Sans Regular, 11pt</a:t>
            </a:r>
          </a:p>
          <a:p>
            <a:pPr lvl="1"/>
            <a:r>
              <a:rPr lang="en-GB" noProof="0"/>
              <a:t>Second level, Noto Sans Regular, 11pt</a:t>
            </a:r>
          </a:p>
          <a:p>
            <a:pPr lvl="2"/>
            <a:r>
              <a:rPr lang="en-GB" noProof="0"/>
              <a:t>Third level, Noto Sans Regular, 11pt</a:t>
            </a:r>
          </a:p>
          <a:p>
            <a:pPr lvl="3"/>
            <a:r>
              <a:rPr lang="en-GB" noProof="0"/>
              <a:t>Fourth level, Noto Sans Regular, 11pt</a:t>
            </a:r>
          </a:p>
          <a:p>
            <a:pPr lvl="4"/>
            <a:r>
              <a:rPr lang="en-GB" noProof="0"/>
              <a:t>Fifth level, Noto Sans Regular, 11pt</a:t>
            </a:r>
          </a:p>
          <a:p>
            <a:pPr lvl="5"/>
            <a:r>
              <a:rPr lang="en-GB" noProof="0"/>
              <a:t>Sixth level, Noto Sans Regular, 11pt</a:t>
            </a:r>
          </a:p>
          <a:p>
            <a:pPr lvl="6"/>
            <a:r>
              <a:rPr lang="en-GB" noProof="0"/>
              <a:t>Seventh level, Noto Sans Regular, 11pt</a:t>
            </a:r>
          </a:p>
          <a:p>
            <a:pPr lvl="7"/>
            <a:r>
              <a:rPr lang="en-GB" noProof="0"/>
              <a:t>Eight level, Noto Sans Regular, 11pt</a:t>
            </a:r>
          </a:p>
          <a:p>
            <a:pPr lvl="8"/>
            <a:r>
              <a:rPr lang="en-GB" noProof="0"/>
              <a:t>Ninth level, Noto Sans Regular, 11pt</a:t>
            </a:r>
          </a:p>
          <a:p>
            <a:pPr lvl="4"/>
            <a:endParaRPr lang="en-GB" noProof="0"/>
          </a:p>
        </p:txBody>
      </p:sp>
      <p:sp>
        <p:nvSpPr>
          <p:cNvPr id="5" name="Footer Placeholder 4"/>
          <p:cNvSpPr>
            <a:spLocks noGrp="1"/>
          </p:cNvSpPr>
          <p:nvPr>
            <p:ph type="ftr" sz="quarter" idx="3"/>
          </p:nvPr>
        </p:nvSpPr>
        <p:spPr>
          <a:xfrm>
            <a:off x="2108201" y="5335429"/>
            <a:ext cx="2263774" cy="246221"/>
          </a:xfrm>
          <a:prstGeom prst="rect">
            <a:avLst/>
          </a:prstGeom>
        </p:spPr>
        <p:txBody>
          <a:bodyPr vert="horz" lIns="0" tIns="0" rIns="0" bIns="0" rtlCol="0" anchor="b" anchorCtr="0">
            <a:noAutofit/>
          </a:bodyPr>
          <a:lstStyle>
            <a:lvl1pPr algn="l" rtl="0">
              <a:defRPr sz="800">
                <a:solidFill>
                  <a:schemeClr val="tx2"/>
                </a:solidFill>
              </a:defRPr>
            </a:lvl1pPr>
          </a:lstStyle>
          <a:p>
            <a:r>
              <a:rPr lang="en-US"/>
              <a:t>PowerPoint presentation template </a:t>
            </a:r>
            <a:br>
              <a:rPr lang="en-US"/>
            </a:br>
            <a:r>
              <a:rPr lang="en-US"/>
              <a:t>Example of long document title</a:t>
            </a:r>
            <a:endParaRPr lang="en-GB"/>
          </a:p>
        </p:txBody>
      </p:sp>
      <p:sp>
        <p:nvSpPr>
          <p:cNvPr id="6" name="Slide Number Placeholder 5"/>
          <p:cNvSpPr>
            <a:spLocks noGrp="1"/>
          </p:cNvSpPr>
          <p:nvPr>
            <p:ph type="sldNum" sz="quarter" idx="4"/>
          </p:nvPr>
        </p:nvSpPr>
        <p:spPr>
          <a:xfrm>
            <a:off x="9671049" y="5335429"/>
            <a:ext cx="587375" cy="246221"/>
          </a:xfrm>
          <a:prstGeom prst="rect">
            <a:avLst/>
          </a:prstGeom>
        </p:spPr>
        <p:txBody>
          <a:bodyPr vert="horz" lIns="0" tIns="0" rIns="0" bIns="0" rtlCol="0" anchor="b" anchorCtr="0"/>
          <a:lstStyle>
            <a:lvl1pPr algn="r" rtl="0">
              <a:defRPr sz="800">
                <a:solidFill>
                  <a:schemeClr val="tx2"/>
                </a:solidFill>
              </a:defRPr>
            </a:lvl1pPr>
          </a:lstStyle>
          <a:p>
            <a:fld id="{A9C39F7E-FC7D-44FD-B6BC-F6BE49B3337B}" type="slidenum">
              <a:rPr lang="en-GB" smtClean="0"/>
              <a:pPr/>
              <a:t>‹Nr.›</a:t>
            </a:fld>
            <a:endParaRPr lang="en-GB"/>
          </a:p>
        </p:txBody>
      </p:sp>
      <p:grpSp>
        <p:nvGrpSpPr>
          <p:cNvPr id="17" name="Group 16">
            <a:extLst>
              <a:ext uri="{FF2B5EF4-FFF2-40B4-BE49-F238E27FC236}">
                <a16:creationId xmlns:a16="http://schemas.microsoft.com/office/drawing/2014/main" id="{3647EBE6-5927-47A7-9178-6B22BCC8016C}"/>
              </a:ext>
            </a:extLst>
          </p:cNvPr>
          <p:cNvGrpSpPr/>
          <p:nvPr userDrawn="1"/>
        </p:nvGrpSpPr>
        <p:grpSpPr>
          <a:xfrm>
            <a:off x="438942" y="5320889"/>
            <a:ext cx="1075533" cy="260761"/>
            <a:chOff x="438942" y="5320889"/>
            <a:chExt cx="1075533" cy="260761"/>
          </a:xfrm>
          <a:gradFill>
            <a:gsLst>
              <a:gs pos="20000">
                <a:schemeClr val="accent1"/>
              </a:gs>
              <a:gs pos="80000">
                <a:schemeClr val="accent2"/>
              </a:gs>
            </a:gsLst>
            <a:lin ang="18600000" scaled="0"/>
          </a:gradFill>
        </p:grpSpPr>
        <p:sp>
          <p:nvSpPr>
            <p:cNvPr id="14" name="Graphic 12">
              <a:extLst>
                <a:ext uri="{FF2B5EF4-FFF2-40B4-BE49-F238E27FC236}">
                  <a16:creationId xmlns:a16="http://schemas.microsoft.com/office/drawing/2014/main" id="{8A1C4761-DC80-46C9-A2F9-A1E177A22EAE}"/>
                </a:ext>
              </a:extLst>
            </p:cNvPr>
            <p:cNvSpPr/>
            <p:nvPr/>
          </p:nvSpPr>
          <p:spPr>
            <a:xfrm>
              <a:off x="438942" y="5338137"/>
              <a:ext cx="700433" cy="225731"/>
            </a:xfrm>
            <a:custGeom>
              <a:avLst/>
              <a:gdLst>
                <a:gd name="connsiteX0" fmla="*/ 526674 w 529867"/>
                <a:gd name="connsiteY0" fmla="*/ 132628 h 170762"/>
                <a:gd name="connsiteX1" fmla="*/ 499527 w 529867"/>
                <a:gd name="connsiteY1" fmla="*/ 132628 h 170762"/>
                <a:gd name="connsiteX2" fmla="*/ 470952 w 529867"/>
                <a:gd name="connsiteY2" fmla="*/ 149488 h 170762"/>
                <a:gd name="connsiteX3" fmla="*/ 436567 w 529867"/>
                <a:gd name="connsiteY3" fmla="*/ 117579 h 170762"/>
                <a:gd name="connsiteX4" fmla="*/ 528578 w 529867"/>
                <a:gd name="connsiteY4" fmla="*/ 117579 h 170762"/>
                <a:gd name="connsiteX5" fmla="*/ 529531 w 529867"/>
                <a:gd name="connsiteY5" fmla="*/ 105291 h 170762"/>
                <a:gd name="connsiteX6" fmla="*/ 476524 w 529867"/>
                <a:gd name="connsiteY6" fmla="*/ 46075 h 170762"/>
                <a:gd name="connsiteX7" fmla="*/ 470952 w 529867"/>
                <a:gd name="connsiteY7" fmla="*/ 46046 h 170762"/>
                <a:gd name="connsiteX8" fmla="*/ 410754 w 529867"/>
                <a:gd name="connsiteY8" fmla="*/ 108149 h 170762"/>
                <a:gd name="connsiteX9" fmla="*/ 465275 w 529867"/>
                <a:gd name="connsiteY9" fmla="*/ 170347 h 170762"/>
                <a:gd name="connsiteX10" fmla="*/ 470952 w 529867"/>
                <a:gd name="connsiteY10" fmla="*/ 170442 h 170762"/>
                <a:gd name="connsiteX11" fmla="*/ 526197 w 529867"/>
                <a:gd name="connsiteY11" fmla="*/ 132342 h 170762"/>
                <a:gd name="connsiteX12" fmla="*/ 469809 w 529867"/>
                <a:gd name="connsiteY12" fmla="*/ 66810 h 170762"/>
                <a:gd name="connsiteX13" fmla="*/ 503337 w 529867"/>
                <a:gd name="connsiteY13" fmla="*/ 95376 h 170762"/>
                <a:gd name="connsiteX14" fmla="*/ 503433 w 529867"/>
                <a:gd name="connsiteY14" fmla="*/ 97195 h 170762"/>
                <a:gd name="connsiteX15" fmla="*/ 436758 w 529867"/>
                <a:gd name="connsiteY15" fmla="*/ 97195 h 170762"/>
                <a:gd name="connsiteX16" fmla="*/ 469714 w 529867"/>
                <a:gd name="connsiteY16" fmla="*/ 66810 h 170762"/>
                <a:gd name="connsiteX17" fmla="*/ 341603 w 529867"/>
                <a:gd name="connsiteY17" fmla="*/ 134724 h 170762"/>
                <a:gd name="connsiteX18" fmla="*/ 376369 w 529867"/>
                <a:gd name="connsiteY18" fmla="*/ 168156 h 170762"/>
                <a:gd name="connsiteX19" fmla="*/ 396086 w 529867"/>
                <a:gd name="connsiteY19" fmla="*/ 168156 h 170762"/>
                <a:gd name="connsiteX20" fmla="*/ 396086 w 529867"/>
                <a:gd name="connsiteY20" fmla="*/ 147392 h 170762"/>
                <a:gd name="connsiteX21" fmla="*/ 380750 w 529867"/>
                <a:gd name="connsiteY21" fmla="*/ 147392 h 170762"/>
                <a:gd name="connsiteX22" fmla="*/ 366749 w 529867"/>
                <a:gd name="connsiteY22" fmla="*/ 134724 h 170762"/>
                <a:gd name="connsiteX23" fmla="*/ 366749 w 529867"/>
                <a:gd name="connsiteY23" fmla="*/ 68049 h 170762"/>
                <a:gd name="connsiteX24" fmla="*/ 396086 w 529867"/>
                <a:gd name="connsiteY24" fmla="*/ 68049 h 170762"/>
                <a:gd name="connsiteX25" fmla="*/ 396086 w 529867"/>
                <a:gd name="connsiteY25" fmla="*/ 47760 h 170762"/>
                <a:gd name="connsiteX26" fmla="*/ 366749 w 529867"/>
                <a:gd name="connsiteY26" fmla="*/ 47760 h 170762"/>
                <a:gd name="connsiteX27" fmla="*/ 366749 w 529867"/>
                <a:gd name="connsiteY27" fmla="*/ 17757 h 170762"/>
                <a:gd name="connsiteX28" fmla="*/ 341603 w 529867"/>
                <a:gd name="connsiteY28" fmla="*/ 17757 h 170762"/>
                <a:gd name="connsiteX29" fmla="*/ 341603 w 529867"/>
                <a:gd name="connsiteY29" fmla="*/ 47760 h 170762"/>
                <a:gd name="connsiteX30" fmla="*/ 328077 w 529867"/>
                <a:gd name="connsiteY30" fmla="*/ 47760 h 170762"/>
                <a:gd name="connsiteX31" fmla="*/ 328077 w 529867"/>
                <a:gd name="connsiteY31" fmla="*/ 68049 h 170762"/>
                <a:gd name="connsiteX32" fmla="*/ 342269 w 529867"/>
                <a:gd name="connsiteY32" fmla="*/ 68049 h 170762"/>
                <a:gd name="connsiteX33" fmla="*/ 292644 w 529867"/>
                <a:gd name="connsiteY33" fmla="*/ 31758 h 170762"/>
                <a:gd name="connsiteX34" fmla="*/ 308741 w 529867"/>
                <a:gd name="connsiteY34" fmla="*/ 15852 h 170762"/>
                <a:gd name="connsiteX35" fmla="*/ 292835 w 529867"/>
                <a:gd name="connsiteY35" fmla="*/ -246 h 170762"/>
                <a:gd name="connsiteX36" fmla="*/ 276737 w 529867"/>
                <a:gd name="connsiteY36" fmla="*/ 15661 h 170762"/>
                <a:gd name="connsiteX37" fmla="*/ 276737 w 529867"/>
                <a:gd name="connsiteY37" fmla="*/ 15852 h 170762"/>
                <a:gd name="connsiteX38" fmla="*/ 292263 w 529867"/>
                <a:gd name="connsiteY38" fmla="*/ 31758 h 170762"/>
                <a:gd name="connsiteX39" fmla="*/ 292644 w 529867"/>
                <a:gd name="connsiteY39" fmla="*/ 31758 h 170762"/>
                <a:gd name="connsiteX40" fmla="*/ 280452 w 529867"/>
                <a:gd name="connsiteY40" fmla="*/ 168442 h 170762"/>
                <a:gd name="connsiteX41" fmla="*/ 305408 w 529867"/>
                <a:gd name="connsiteY41" fmla="*/ 168442 h 170762"/>
                <a:gd name="connsiteX42" fmla="*/ 305408 w 529867"/>
                <a:gd name="connsiteY42" fmla="*/ 48046 h 170762"/>
                <a:gd name="connsiteX43" fmla="*/ 280452 w 529867"/>
                <a:gd name="connsiteY43" fmla="*/ 48046 h 170762"/>
                <a:gd name="connsiteX44" fmla="*/ 230256 w 529867"/>
                <a:gd name="connsiteY44" fmla="*/ 168442 h 170762"/>
                <a:gd name="connsiteX45" fmla="*/ 255020 w 529867"/>
                <a:gd name="connsiteY45" fmla="*/ 168442 h 170762"/>
                <a:gd name="connsiteX46" fmla="*/ 255020 w 529867"/>
                <a:gd name="connsiteY46" fmla="*/ 97481 h 170762"/>
                <a:gd name="connsiteX47" fmla="*/ 205586 w 529867"/>
                <a:gd name="connsiteY47" fmla="*/ 46046 h 170762"/>
                <a:gd name="connsiteX48" fmla="*/ 169772 w 529867"/>
                <a:gd name="connsiteY48" fmla="*/ 61762 h 170762"/>
                <a:gd name="connsiteX49" fmla="*/ 169772 w 529867"/>
                <a:gd name="connsiteY49" fmla="*/ 48046 h 170762"/>
                <a:gd name="connsiteX50" fmla="*/ 144816 w 529867"/>
                <a:gd name="connsiteY50" fmla="*/ 48046 h 170762"/>
                <a:gd name="connsiteX51" fmla="*/ 144816 w 529867"/>
                <a:gd name="connsiteY51" fmla="*/ 168442 h 170762"/>
                <a:gd name="connsiteX52" fmla="*/ 169772 w 529867"/>
                <a:gd name="connsiteY52" fmla="*/ 168442 h 170762"/>
                <a:gd name="connsiteX53" fmla="*/ 169772 w 529867"/>
                <a:gd name="connsiteY53" fmla="*/ 101196 h 170762"/>
                <a:gd name="connsiteX54" fmla="*/ 200157 w 529867"/>
                <a:gd name="connsiteY54" fmla="*/ 67668 h 170762"/>
                <a:gd name="connsiteX55" fmla="*/ 230256 w 529867"/>
                <a:gd name="connsiteY55" fmla="*/ 101196 h 170762"/>
                <a:gd name="connsiteX56" fmla="*/ -250 w 529867"/>
                <a:gd name="connsiteY56" fmla="*/ 112911 h 170762"/>
                <a:gd name="connsiteX57" fmla="*/ 58710 w 529867"/>
                <a:gd name="connsiteY57" fmla="*/ 170061 h 170762"/>
                <a:gd name="connsiteX58" fmla="*/ 118432 w 529867"/>
                <a:gd name="connsiteY58" fmla="*/ 112911 h 170762"/>
                <a:gd name="connsiteX59" fmla="*/ 118432 w 529867"/>
                <a:gd name="connsiteY59" fmla="*/ 10994 h 170762"/>
                <a:gd name="connsiteX60" fmla="*/ 93476 w 529867"/>
                <a:gd name="connsiteY60" fmla="*/ 10994 h 170762"/>
                <a:gd name="connsiteX61" fmla="*/ 93476 w 529867"/>
                <a:gd name="connsiteY61" fmla="*/ 113388 h 170762"/>
                <a:gd name="connsiteX62" fmla="*/ 58996 w 529867"/>
                <a:gd name="connsiteY62" fmla="*/ 148154 h 170762"/>
                <a:gd name="connsiteX63" fmla="*/ 24611 w 529867"/>
                <a:gd name="connsiteY63" fmla="*/ 113388 h 170762"/>
                <a:gd name="connsiteX64" fmla="*/ 24611 w 529867"/>
                <a:gd name="connsiteY64" fmla="*/ 10994 h 170762"/>
                <a:gd name="connsiteX65" fmla="*/ -250 w 529867"/>
                <a:gd name="connsiteY65" fmla="*/ 10994 h 17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9867" h="170762">
                  <a:moveTo>
                    <a:pt x="526674" y="132628"/>
                  </a:moveTo>
                  <a:lnTo>
                    <a:pt x="499527" y="132628"/>
                  </a:lnTo>
                  <a:cubicBezTo>
                    <a:pt x="494441" y="143649"/>
                    <a:pt x="483058" y="150364"/>
                    <a:pt x="470952" y="149488"/>
                  </a:cubicBezTo>
                  <a:cubicBezTo>
                    <a:pt x="452664" y="150135"/>
                    <a:pt x="437291" y="135867"/>
                    <a:pt x="436567" y="117579"/>
                  </a:cubicBezTo>
                  <a:lnTo>
                    <a:pt x="528578" y="117579"/>
                  </a:lnTo>
                  <a:cubicBezTo>
                    <a:pt x="529226" y="113512"/>
                    <a:pt x="529550" y="109406"/>
                    <a:pt x="529531" y="105291"/>
                  </a:cubicBezTo>
                  <a:cubicBezTo>
                    <a:pt x="531245" y="74297"/>
                    <a:pt x="507509" y="47789"/>
                    <a:pt x="476524" y="46075"/>
                  </a:cubicBezTo>
                  <a:cubicBezTo>
                    <a:pt x="474667" y="45979"/>
                    <a:pt x="472810" y="45960"/>
                    <a:pt x="470952" y="46046"/>
                  </a:cubicBezTo>
                  <a:cubicBezTo>
                    <a:pt x="435233" y="46046"/>
                    <a:pt x="410754" y="70335"/>
                    <a:pt x="410754" y="108149"/>
                  </a:cubicBezTo>
                  <a:cubicBezTo>
                    <a:pt x="408630" y="140381"/>
                    <a:pt x="433043" y="168223"/>
                    <a:pt x="465275" y="170347"/>
                  </a:cubicBezTo>
                  <a:cubicBezTo>
                    <a:pt x="467161" y="170471"/>
                    <a:pt x="469057" y="170500"/>
                    <a:pt x="470952" y="170442"/>
                  </a:cubicBezTo>
                  <a:cubicBezTo>
                    <a:pt x="495870" y="171728"/>
                    <a:pt x="518549" y="156098"/>
                    <a:pt x="526197" y="132342"/>
                  </a:cubicBezTo>
                  <a:moveTo>
                    <a:pt x="469809" y="66810"/>
                  </a:moveTo>
                  <a:cubicBezTo>
                    <a:pt x="486954" y="65439"/>
                    <a:pt x="501966" y="78231"/>
                    <a:pt x="503337" y="95376"/>
                  </a:cubicBezTo>
                  <a:cubicBezTo>
                    <a:pt x="503385" y="95976"/>
                    <a:pt x="503423" y="96586"/>
                    <a:pt x="503433" y="97195"/>
                  </a:cubicBezTo>
                  <a:lnTo>
                    <a:pt x="436758" y="97195"/>
                  </a:lnTo>
                  <a:cubicBezTo>
                    <a:pt x="437967" y="79936"/>
                    <a:pt x="452416" y="66620"/>
                    <a:pt x="469714" y="66810"/>
                  </a:cubicBezTo>
                  <a:moveTo>
                    <a:pt x="341603" y="134724"/>
                  </a:moveTo>
                  <a:cubicBezTo>
                    <a:pt x="341603" y="159203"/>
                    <a:pt x="354938" y="168156"/>
                    <a:pt x="376369" y="168156"/>
                  </a:cubicBezTo>
                  <a:lnTo>
                    <a:pt x="396086" y="168156"/>
                  </a:lnTo>
                  <a:lnTo>
                    <a:pt x="396086" y="147392"/>
                  </a:lnTo>
                  <a:lnTo>
                    <a:pt x="380750" y="147392"/>
                  </a:lnTo>
                  <a:cubicBezTo>
                    <a:pt x="370273" y="147392"/>
                    <a:pt x="366749" y="143677"/>
                    <a:pt x="366749" y="134724"/>
                  </a:cubicBezTo>
                  <a:lnTo>
                    <a:pt x="366749" y="68049"/>
                  </a:lnTo>
                  <a:lnTo>
                    <a:pt x="396086" y="68049"/>
                  </a:lnTo>
                  <a:lnTo>
                    <a:pt x="396086" y="47760"/>
                  </a:lnTo>
                  <a:lnTo>
                    <a:pt x="366749" y="47760"/>
                  </a:lnTo>
                  <a:lnTo>
                    <a:pt x="366749" y="17757"/>
                  </a:lnTo>
                  <a:lnTo>
                    <a:pt x="341603" y="17757"/>
                  </a:lnTo>
                  <a:lnTo>
                    <a:pt x="341603" y="47760"/>
                  </a:lnTo>
                  <a:lnTo>
                    <a:pt x="328077" y="47760"/>
                  </a:lnTo>
                  <a:lnTo>
                    <a:pt x="328077" y="68049"/>
                  </a:lnTo>
                  <a:lnTo>
                    <a:pt x="342269" y="68049"/>
                  </a:lnTo>
                  <a:close/>
                  <a:moveTo>
                    <a:pt x="292644" y="31758"/>
                  </a:moveTo>
                  <a:cubicBezTo>
                    <a:pt x="301484" y="31816"/>
                    <a:pt x="308684" y="24691"/>
                    <a:pt x="308741" y="15852"/>
                  </a:cubicBezTo>
                  <a:cubicBezTo>
                    <a:pt x="308789" y="7013"/>
                    <a:pt x="301674" y="-188"/>
                    <a:pt x="292835" y="-246"/>
                  </a:cubicBezTo>
                  <a:cubicBezTo>
                    <a:pt x="283996" y="-293"/>
                    <a:pt x="276785" y="6822"/>
                    <a:pt x="276737" y="15661"/>
                  </a:cubicBezTo>
                  <a:cubicBezTo>
                    <a:pt x="276737" y="15728"/>
                    <a:pt x="276737" y="15785"/>
                    <a:pt x="276737" y="15852"/>
                  </a:cubicBezTo>
                  <a:cubicBezTo>
                    <a:pt x="276633" y="24529"/>
                    <a:pt x="283586" y="31654"/>
                    <a:pt x="292263" y="31758"/>
                  </a:cubicBezTo>
                  <a:cubicBezTo>
                    <a:pt x="292387" y="31758"/>
                    <a:pt x="292520" y="31758"/>
                    <a:pt x="292644" y="31758"/>
                  </a:cubicBezTo>
                  <a:moveTo>
                    <a:pt x="280452" y="168442"/>
                  </a:moveTo>
                  <a:lnTo>
                    <a:pt x="305408" y="168442"/>
                  </a:lnTo>
                  <a:lnTo>
                    <a:pt x="305408" y="48046"/>
                  </a:lnTo>
                  <a:lnTo>
                    <a:pt x="280452" y="48046"/>
                  </a:lnTo>
                  <a:close/>
                  <a:moveTo>
                    <a:pt x="230256" y="168442"/>
                  </a:moveTo>
                  <a:lnTo>
                    <a:pt x="255020" y="168442"/>
                  </a:lnTo>
                  <a:lnTo>
                    <a:pt x="255020" y="97481"/>
                  </a:lnTo>
                  <a:cubicBezTo>
                    <a:pt x="255020" y="63762"/>
                    <a:pt x="233780" y="46046"/>
                    <a:pt x="205586" y="46046"/>
                  </a:cubicBezTo>
                  <a:cubicBezTo>
                    <a:pt x="191908" y="45713"/>
                    <a:pt x="178782" y="51466"/>
                    <a:pt x="169772" y="61762"/>
                  </a:cubicBezTo>
                  <a:lnTo>
                    <a:pt x="169772" y="48046"/>
                  </a:lnTo>
                  <a:lnTo>
                    <a:pt x="144816" y="48046"/>
                  </a:lnTo>
                  <a:lnTo>
                    <a:pt x="144816" y="168442"/>
                  </a:lnTo>
                  <a:lnTo>
                    <a:pt x="169772" y="168442"/>
                  </a:lnTo>
                  <a:lnTo>
                    <a:pt x="169772" y="101196"/>
                  </a:lnTo>
                  <a:cubicBezTo>
                    <a:pt x="169772" y="79098"/>
                    <a:pt x="181773" y="67668"/>
                    <a:pt x="200157" y="67668"/>
                  </a:cubicBezTo>
                  <a:cubicBezTo>
                    <a:pt x="218540" y="67668"/>
                    <a:pt x="230256" y="79098"/>
                    <a:pt x="230256" y="101196"/>
                  </a:cubicBezTo>
                  <a:close/>
                  <a:moveTo>
                    <a:pt x="-250" y="112911"/>
                  </a:moveTo>
                  <a:cubicBezTo>
                    <a:pt x="-250" y="151678"/>
                    <a:pt x="26801" y="170061"/>
                    <a:pt x="58710" y="170061"/>
                  </a:cubicBezTo>
                  <a:cubicBezTo>
                    <a:pt x="90619" y="170061"/>
                    <a:pt x="118432" y="151773"/>
                    <a:pt x="118432" y="112911"/>
                  </a:cubicBezTo>
                  <a:lnTo>
                    <a:pt x="118432" y="10994"/>
                  </a:lnTo>
                  <a:lnTo>
                    <a:pt x="93476" y="10994"/>
                  </a:lnTo>
                  <a:lnTo>
                    <a:pt x="93476" y="113388"/>
                  </a:lnTo>
                  <a:cubicBezTo>
                    <a:pt x="93476" y="137010"/>
                    <a:pt x="80141" y="148154"/>
                    <a:pt x="58996" y="148154"/>
                  </a:cubicBezTo>
                  <a:cubicBezTo>
                    <a:pt x="37850" y="148154"/>
                    <a:pt x="24611" y="137010"/>
                    <a:pt x="24611" y="113388"/>
                  </a:cubicBezTo>
                  <a:lnTo>
                    <a:pt x="24611" y="10994"/>
                  </a:lnTo>
                  <a:lnTo>
                    <a:pt x="-250" y="10994"/>
                  </a:lnTo>
                  <a:close/>
                </a:path>
              </a:pathLst>
            </a:custGeom>
            <a:solidFill>
              <a:schemeClr val="accent1"/>
            </a:solidFill>
            <a:ln w="9525" cap="flat">
              <a:noFill/>
              <a:prstDash val="solid"/>
              <a:miter/>
            </a:ln>
          </p:spPr>
          <p:txBody>
            <a:bodyPr rtlCol="0" anchor="ctr"/>
            <a:lstStyle/>
            <a:p>
              <a:pPr rtl="0"/>
              <a:endParaRPr lang="en-GB" noProof="0"/>
            </a:p>
          </p:txBody>
        </p:sp>
        <p:sp>
          <p:nvSpPr>
            <p:cNvPr id="15" name="Graphic 12">
              <a:extLst>
                <a:ext uri="{FF2B5EF4-FFF2-40B4-BE49-F238E27FC236}">
                  <a16:creationId xmlns:a16="http://schemas.microsoft.com/office/drawing/2014/main" id="{8A1C4761-DC80-46C9-A2F9-A1E177A22EAE}"/>
                </a:ext>
              </a:extLst>
            </p:cNvPr>
            <p:cNvSpPr/>
            <p:nvPr/>
          </p:nvSpPr>
          <p:spPr>
            <a:xfrm>
              <a:off x="1253714" y="5320889"/>
              <a:ext cx="260761" cy="260761"/>
            </a:xfrm>
            <a:custGeom>
              <a:avLst/>
              <a:gdLst>
                <a:gd name="connsiteX0" fmla="*/ 55567 w 197262"/>
                <a:gd name="connsiteY0" fmla="*/ 82431 h 197262"/>
                <a:gd name="connsiteX1" fmla="*/ 55567 w 197262"/>
                <a:gd name="connsiteY1" fmla="*/ 155869 h 197262"/>
                <a:gd name="connsiteX2" fmla="*/ 98144 w 197262"/>
                <a:gd name="connsiteY2" fmla="*/ 197017 h 197262"/>
                <a:gd name="connsiteX3" fmla="*/ 141197 w 197262"/>
                <a:gd name="connsiteY3" fmla="*/ 155869 h 197262"/>
                <a:gd name="connsiteX4" fmla="*/ 141197 w 197262"/>
                <a:gd name="connsiteY4" fmla="*/ 150059 h 197262"/>
                <a:gd name="connsiteX5" fmla="*/ 123195 w 197262"/>
                <a:gd name="connsiteY5" fmla="*/ 150059 h 197262"/>
                <a:gd name="connsiteX6" fmla="*/ 123195 w 197262"/>
                <a:gd name="connsiteY6" fmla="*/ 156155 h 197262"/>
                <a:gd name="connsiteX7" fmla="*/ 99925 w 197262"/>
                <a:gd name="connsiteY7" fmla="*/ 182501 h 197262"/>
                <a:gd name="connsiteX8" fmla="*/ 73569 w 197262"/>
                <a:gd name="connsiteY8" fmla="*/ 159231 h 197262"/>
                <a:gd name="connsiteX9" fmla="*/ 73569 w 197262"/>
                <a:gd name="connsiteY9" fmla="*/ 156155 h 197262"/>
                <a:gd name="connsiteX10" fmla="*/ 73569 w 197262"/>
                <a:gd name="connsiteY10" fmla="*/ 82431 h 197262"/>
                <a:gd name="connsiteX11" fmla="*/ 40899 w 197262"/>
                <a:gd name="connsiteY11" fmla="*/ 55571 h 197262"/>
                <a:gd name="connsiteX12" fmla="*/ -250 w 197262"/>
                <a:gd name="connsiteY12" fmla="*/ 98147 h 197262"/>
                <a:gd name="connsiteX13" fmla="*/ 40899 w 197262"/>
                <a:gd name="connsiteY13" fmla="*/ 141105 h 197262"/>
                <a:gd name="connsiteX14" fmla="*/ 46709 w 197262"/>
                <a:gd name="connsiteY14" fmla="*/ 141105 h 197262"/>
                <a:gd name="connsiteX15" fmla="*/ 46709 w 197262"/>
                <a:gd name="connsiteY15" fmla="*/ 123198 h 197262"/>
                <a:gd name="connsiteX16" fmla="*/ 40517 w 197262"/>
                <a:gd name="connsiteY16" fmla="*/ 123198 h 197262"/>
                <a:gd name="connsiteX17" fmla="*/ 14171 w 197262"/>
                <a:gd name="connsiteY17" fmla="*/ 99919 h 197262"/>
                <a:gd name="connsiteX18" fmla="*/ 37441 w 197262"/>
                <a:gd name="connsiteY18" fmla="*/ 73573 h 197262"/>
                <a:gd name="connsiteX19" fmla="*/ 40517 w 197262"/>
                <a:gd name="connsiteY19" fmla="*/ 73573 h 197262"/>
                <a:gd name="connsiteX20" fmla="*/ 114241 w 197262"/>
                <a:gd name="connsiteY20" fmla="*/ 73573 h 197262"/>
                <a:gd name="connsiteX21" fmla="*/ 114241 w 197262"/>
                <a:gd name="connsiteY21" fmla="*/ 55571 h 197262"/>
                <a:gd name="connsiteX22" fmla="*/ 150055 w 197262"/>
                <a:gd name="connsiteY22" fmla="*/ 55571 h 197262"/>
                <a:gd name="connsiteX23" fmla="*/ 150055 w 197262"/>
                <a:gd name="connsiteY23" fmla="*/ 73573 h 197262"/>
                <a:gd name="connsiteX24" fmla="*/ 156246 w 197262"/>
                <a:gd name="connsiteY24" fmla="*/ 73573 h 197262"/>
                <a:gd name="connsiteX25" fmla="*/ 182593 w 197262"/>
                <a:gd name="connsiteY25" fmla="*/ 96852 h 197262"/>
                <a:gd name="connsiteX26" fmla="*/ 159323 w 197262"/>
                <a:gd name="connsiteY26" fmla="*/ 123198 h 197262"/>
                <a:gd name="connsiteX27" fmla="*/ 156246 w 197262"/>
                <a:gd name="connsiteY27" fmla="*/ 123198 h 197262"/>
                <a:gd name="connsiteX28" fmla="*/ 82523 w 197262"/>
                <a:gd name="connsiteY28" fmla="*/ 123198 h 197262"/>
                <a:gd name="connsiteX29" fmla="*/ 82523 w 197262"/>
                <a:gd name="connsiteY29" fmla="*/ 141105 h 197262"/>
                <a:gd name="connsiteX30" fmla="*/ 155865 w 197262"/>
                <a:gd name="connsiteY30" fmla="*/ 141105 h 197262"/>
                <a:gd name="connsiteX31" fmla="*/ 197013 w 197262"/>
                <a:gd name="connsiteY31" fmla="*/ 98624 h 197262"/>
                <a:gd name="connsiteX32" fmla="*/ 155865 w 197262"/>
                <a:gd name="connsiteY32" fmla="*/ 55571 h 197262"/>
                <a:gd name="connsiteX33" fmla="*/ 98620 w 197262"/>
                <a:gd name="connsiteY33" fmla="*/ -246 h 197262"/>
                <a:gd name="connsiteX34" fmla="*/ 55567 w 197262"/>
                <a:gd name="connsiteY34" fmla="*/ 40902 h 197262"/>
                <a:gd name="connsiteX35" fmla="*/ 55567 w 197262"/>
                <a:gd name="connsiteY35" fmla="*/ 46712 h 197262"/>
                <a:gd name="connsiteX36" fmla="*/ 73665 w 197262"/>
                <a:gd name="connsiteY36" fmla="*/ 46712 h 197262"/>
                <a:gd name="connsiteX37" fmla="*/ 73665 w 197262"/>
                <a:gd name="connsiteY37" fmla="*/ 40521 h 197262"/>
                <a:gd name="connsiteX38" fmla="*/ 96944 w 197262"/>
                <a:gd name="connsiteY38" fmla="*/ 14175 h 197262"/>
                <a:gd name="connsiteX39" fmla="*/ 123290 w 197262"/>
                <a:gd name="connsiteY39" fmla="*/ 37445 h 197262"/>
                <a:gd name="connsiteX40" fmla="*/ 123290 w 197262"/>
                <a:gd name="connsiteY40" fmla="*/ 40521 h 197262"/>
                <a:gd name="connsiteX41" fmla="*/ 123290 w 197262"/>
                <a:gd name="connsiteY41" fmla="*/ 114245 h 197262"/>
                <a:gd name="connsiteX42" fmla="*/ 141292 w 197262"/>
                <a:gd name="connsiteY42" fmla="*/ 114245 h 197262"/>
                <a:gd name="connsiteX43" fmla="*/ 141292 w 197262"/>
                <a:gd name="connsiteY43" fmla="*/ 40902 h 197262"/>
                <a:gd name="connsiteX44" fmla="*/ 98620 w 197262"/>
                <a:gd name="connsiteY44" fmla="*/ -246 h 19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7262" h="197262">
                  <a:moveTo>
                    <a:pt x="55567" y="82431"/>
                  </a:moveTo>
                  <a:lnTo>
                    <a:pt x="55567" y="155869"/>
                  </a:lnTo>
                  <a:cubicBezTo>
                    <a:pt x="55567" y="183777"/>
                    <a:pt x="74617" y="197017"/>
                    <a:pt x="98144" y="197017"/>
                  </a:cubicBezTo>
                  <a:cubicBezTo>
                    <a:pt x="121671" y="197017"/>
                    <a:pt x="141197" y="183777"/>
                    <a:pt x="141197" y="155869"/>
                  </a:cubicBezTo>
                  <a:lnTo>
                    <a:pt x="141197" y="150059"/>
                  </a:lnTo>
                  <a:lnTo>
                    <a:pt x="123195" y="150059"/>
                  </a:lnTo>
                  <a:lnTo>
                    <a:pt x="123195" y="156155"/>
                  </a:lnTo>
                  <a:cubicBezTo>
                    <a:pt x="124042" y="169861"/>
                    <a:pt x="113622" y="181653"/>
                    <a:pt x="99925" y="182501"/>
                  </a:cubicBezTo>
                  <a:cubicBezTo>
                    <a:pt x="86218" y="183358"/>
                    <a:pt x="74417" y="172938"/>
                    <a:pt x="73569" y="159231"/>
                  </a:cubicBezTo>
                  <a:cubicBezTo>
                    <a:pt x="73503" y="158203"/>
                    <a:pt x="73503" y="157183"/>
                    <a:pt x="73569" y="156155"/>
                  </a:cubicBezTo>
                  <a:lnTo>
                    <a:pt x="73569" y="82431"/>
                  </a:lnTo>
                  <a:close/>
                  <a:moveTo>
                    <a:pt x="40899" y="55571"/>
                  </a:moveTo>
                  <a:cubicBezTo>
                    <a:pt x="12990" y="55571"/>
                    <a:pt x="-250" y="75097"/>
                    <a:pt x="-250" y="98147"/>
                  </a:cubicBezTo>
                  <a:cubicBezTo>
                    <a:pt x="-250" y="121198"/>
                    <a:pt x="12990" y="141105"/>
                    <a:pt x="40899" y="141105"/>
                  </a:cubicBezTo>
                  <a:lnTo>
                    <a:pt x="46709" y="141105"/>
                  </a:lnTo>
                  <a:lnTo>
                    <a:pt x="46709" y="123198"/>
                  </a:lnTo>
                  <a:lnTo>
                    <a:pt x="40517" y="123198"/>
                  </a:lnTo>
                  <a:cubicBezTo>
                    <a:pt x="26811" y="124046"/>
                    <a:pt x="15019" y="113626"/>
                    <a:pt x="14171" y="99919"/>
                  </a:cubicBezTo>
                  <a:cubicBezTo>
                    <a:pt x="13314" y="86222"/>
                    <a:pt x="23734" y="74421"/>
                    <a:pt x="37441" y="73573"/>
                  </a:cubicBezTo>
                  <a:cubicBezTo>
                    <a:pt x="38470" y="73506"/>
                    <a:pt x="39489" y="73506"/>
                    <a:pt x="40517" y="73573"/>
                  </a:cubicBezTo>
                  <a:lnTo>
                    <a:pt x="114241" y="73573"/>
                  </a:lnTo>
                  <a:lnTo>
                    <a:pt x="114241" y="55571"/>
                  </a:lnTo>
                  <a:close/>
                  <a:moveTo>
                    <a:pt x="150055" y="55571"/>
                  </a:moveTo>
                  <a:lnTo>
                    <a:pt x="150055" y="73573"/>
                  </a:lnTo>
                  <a:lnTo>
                    <a:pt x="156246" y="73573"/>
                  </a:lnTo>
                  <a:cubicBezTo>
                    <a:pt x="169953" y="72725"/>
                    <a:pt x="181745" y="83146"/>
                    <a:pt x="182593" y="96852"/>
                  </a:cubicBezTo>
                  <a:cubicBezTo>
                    <a:pt x="183450" y="110549"/>
                    <a:pt x="173029" y="122350"/>
                    <a:pt x="159323" y="123198"/>
                  </a:cubicBezTo>
                  <a:cubicBezTo>
                    <a:pt x="158294" y="123265"/>
                    <a:pt x="157275" y="123265"/>
                    <a:pt x="156246" y="123198"/>
                  </a:cubicBezTo>
                  <a:lnTo>
                    <a:pt x="82523" y="123198"/>
                  </a:lnTo>
                  <a:lnTo>
                    <a:pt x="82523" y="141105"/>
                  </a:lnTo>
                  <a:lnTo>
                    <a:pt x="155865" y="141105"/>
                  </a:lnTo>
                  <a:cubicBezTo>
                    <a:pt x="183774" y="141105"/>
                    <a:pt x="197013" y="121579"/>
                    <a:pt x="197013" y="98624"/>
                  </a:cubicBezTo>
                  <a:cubicBezTo>
                    <a:pt x="197013" y="75668"/>
                    <a:pt x="183774" y="55571"/>
                    <a:pt x="155865" y="55571"/>
                  </a:cubicBezTo>
                  <a:close/>
                  <a:moveTo>
                    <a:pt x="98620" y="-246"/>
                  </a:moveTo>
                  <a:cubicBezTo>
                    <a:pt x="75760" y="-246"/>
                    <a:pt x="55567" y="12994"/>
                    <a:pt x="55567" y="40902"/>
                  </a:cubicBezTo>
                  <a:lnTo>
                    <a:pt x="55567" y="46712"/>
                  </a:lnTo>
                  <a:lnTo>
                    <a:pt x="73665" y="46712"/>
                  </a:lnTo>
                  <a:lnTo>
                    <a:pt x="73665" y="40521"/>
                  </a:lnTo>
                  <a:cubicBezTo>
                    <a:pt x="72817" y="26815"/>
                    <a:pt x="83237" y="15023"/>
                    <a:pt x="96944" y="14175"/>
                  </a:cubicBezTo>
                  <a:cubicBezTo>
                    <a:pt x="110640" y="13318"/>
                    <a:pt x="122442" y="23738"/>
                    <a:pt x="123290" y="37445"/>
                  </a:cubicBezTo>
                  <a:cubicBezTo>
                    <a:pt x="123357" y="38473"/>
                    <a:pt x="123357" y="39492"/>
                    <a:pt x="123290" y="40521"/>
                  </a:cubicBezTo>
                  <a:lnTo>
                    <a:pt x="123290" y="114245"/>
                  </a:lnTo>
                  <a:lnTo>
                    <a:pt x="141292" y="114245"/>
                  </a:lnTo>
                  <a:lnTo>
                    <a:pt x="141292" y="40902"/>
                  </a:lnTo>
                  <a:cubicBezTo>
                    <a:pt x="141197" y="12994"/>
                    <a:pt x="121290" y="-246"/>
                    <a:pt x="98620" y="-246"/>
                  </a:cubicBezTo>
                  <a:close/>
                </a:path>
              </a:pathLst>
            </a:custGeom>
            <a:gradFill flip="none" rotWithShape="1">
              <a:gsLst>
                <a:gs pos="20000">
                  <a:schemeClr val="tx1"/>
                </a:gs>
                <a:gs pos="80000">
                  <a:schemeClr val="accent2"/>
                </a:gs>
              </a:gsLst>
              <a:lin ang="18600000" scaled="0"/>
              <a:tileRect/>
            </a:gradFill>
            <a:ln w="9525" cap="flat">
              <a:noFill/>
              <a:prstDash val="solid"/>
              <a:miter/>
            </a:ln>
          </p:spPr>
          <p:txBody>
            <a:bodyPr rtlCol="0" anchor="ctr"/>
            <a:lstStyle/>
            <a:p>
              <a:pPr lvl="0"/>
              <a:endParaRPr lang="en-GB" noProof="0"/>
            </a:p>
          </p:txBody>
        </p:sp>
      </p:grpSp>
      <p:sp>
        <p:nvSpPr>
          <p:cNvPr id="18" name="Date Placeholder 17">
            <a:extLst>
              <a:ext uri="{FF2B5EF4-FFF2-40B4-BE49-F238E27FC236}">
                <a16:creationId xmlns:a16="http://schemas.microsoft.com/office/drawing/2014/main" id="{68634A6F-F0E2-47F9-8A66-8442A120E9F6}"/>
              </a:ext>
            </a:extLst>
          </p:cNvPr>
          <p:cNvSpPr>
            <a:spLocks noGrp="1"/>
          </p:cNvSpPr>
          <p:nvPr>
            <p:ph type="dt" sz="half" idx="2"/>
          </p:nvPr>
        </p:nvSpPr>
        <p:spPr>
          <a:xfrm>
            <a:off x="2108200" y="6089213"/>
            <a:ext cx="2405062" cy="123111"/>
          </a:xfrm>
          <a:prstGeom prst="rect">
            <a:avLst/>
          </a:prstGeom>
        </p:spPr>
        <p:txBody>
          <a:bodyPr vert="horz" lIns="0" tIns="0" rIns="0" bIns="0" rtlCol="0" anchor="ctr">
            <a:noAutofit/>
          </a:bodyPr>
          <a:lstStyle>
            <a:lvl1pPr algn="l" rtl="0">
              <a:defRPr sz="800">
                <a:solidFill>
                  <a:schemeClr val="bg2"/>
                </a:solidFill>
              </a:defRPr>
            </a:lvl1pPr>
          </a:lstStyle>
          <a:p>
            <a:endParaRPr lang="en-GB"/>
          </a:p>
        </p:txBody>
      </p:sp>
    </p:spTree>
    <p:extLst>
      <p:ext uri="{BB962C8B-B14F-4D97-AF65-F5344CB8AC3E}">
        <p14:creationId xmlns:p14="http://schemas.microsoft.com/office/powerpoint/2010/main" val="20507625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847" r:id="rId6"/>
    <p:sldLayoutId id="2147483791" r:id="rId7"/>
    <p:sldLayoutId id="2147483792" r:id="rId8"/>
    <p:sldLayoutId id="2147483790" r:id="rId9"/>
    <p:sldLayoutId id="2147483793" r:id="rId10"/>
    <p:sldLayoutId id="2147483794" r:id="rId11"/>
    <p:sldLayoutId id="2147483848" r:id="rId12"/>
    <p:sldLayoutId id="2147483849" r:id="rId13"/>
    <p:sldLayoutId id="2147483850" r:id="rId14"/>
    <p:sldLayoutId id="2147483843"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718" r:id="rId24"/>
    <p:sldLayoutId id="2147483803" r:id="rId25"/>
    <p:sldLayoutId id="2147483841" r:id="rId26"/>
    <p:sldLayoutId id="2147483840" r:id="rId27"/>
    <p:sldLayoutId id="2147483842"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 id="2147483813" r:id="rId38"/>
    <p:sldLayoutId id="2147483814" r:id="rId39"/>
    <p:sldLayoutId id="2147483815" r:id="rId40"/>
    <p:sldLayoutId id="2147483816" r:id="rId41"/>
    <p:sldLayoutId id="2147483817" r:id="rId42"/>
    <p:sldLayoutId id="2147483851" r:id="rId43"/>
    <p:sldLayoutId id="2147483819" r:id="rId44"/>
    <p:sldLayoutId id="2147483820" r:id="rId45"/>
    <p:sldLayoutId id="2147483821" r:id="rId46"/>
    <p:sldLayoutId id="2147483846" r:id="rId47"/>
    <p:sldLayoutId id="2147483822" r:id="rId48"/>
    <p:sldLayoutId id="2147483823" r:id="rId49"/>
    <p:sldLayoutId id="2147483824" r:id="rId50"/>
    <p:sldLayoutId id="2147483825" r:id="rId51"/>
    <p:sldLayoutId id="2147483826" r:id="rId52"/>
    <p:sldLayoutId id="2147483827" r:id="rId53"/>
    <p:sldLayoutId id="2147483828" r:id="rId54"/>
    <p:sldLayoutId id="2147483829" r:id="rId55"/>
    <p:sldLayoutId id="2147483830" r:id="rId56"/>
    <p:sldLayoutId id="2147483831" r:id="rId57"/>
    <p:sldLayoutId id="2147483832" r:id="rId58"/>
    <p:sldLayoutId id="2147483833" r:id="rId59"/>
    <p:sldLayoutId id="2147483834" r:id="rId60"/>
    <p:sldLayoutId id="2147483838" r:id="rId61"/>
    <p:sldLayoutId id="2147483839" r:id="rId62"/>
    <p:sldLayoutId id="2147483835" r:id="rId63"/>
    <p:sldLayoutId id="2147483836" r:id="rId64"/>
    <p:sldLayoutId id="2147483837" r:id="rId65"/>
  </p:sldLayoutIdLst>
  <p:hf hdr="0" ftr="0" dt="0"/>
  <p:txStyles>
    <p:titleStyle>
      <a:lvl1pPr algn="l" defTabSz="798820" rtl="0" eaLnBrk="1" latinLnBrk="0" hangingPunct="1">
        <a:lnSpc>
          <a:spcPct val="114000"/>
        </a:lnSpc>
        <a:spcBef>
          <a:spcPct val="0"/>
        </a:spcBef>
        <a:buNone/>
        <a:defRPr sz="1600" kern="1200">
          <a:solidFill>
            <a:schemeClr val="tx2"/>
          </a:solidFill>
          <a:latin typeface="Poppins Medium" panose="00000600000000000000" pitchFamily="2" charset="0"/>
          <a:ea typeface="+mj-ea"/>
          <a:cs typeface="Poppins Medium" panose="00000600000000000000" pitchFamily="2" charset="0"/>
        </a:defRPr>
      </a:lvl1pPr>
    </p:titleStyle>
    <p:body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p:bodyStyle>
    <p:otherStyle>
      <a:defPPr>
        <a:defRPr lang="en-US"/>
      </a:defPPr>
      <a:lvl1pPr marL="0" algn="l" defTabSz="798820" rtl="0" eaLnBrk="1" latinLnBrk="0" hangingPunct="1">
        <a:defRPr sz="1572" kern="1200">
          <a:solidFill>
            <a:schemeClr val="tx1"/>
          </a:solidFill>
          <a:latin typeface="+mn-lt"/>
          <a:ea typeface="+mn-ea"/>
          <a:cs typeface="+mn-cs"/>
        </a:defRPr>
      </a:lvl1pPr>
      <a:lvl2pPr marL="399410" algn="l" defTabSz="798820" rtl="0" eaLnBrk="1" latinLnBrk="0" hangingPunct="1">
        <a:defRPr sz="1572" kern="1200">
          <a:solidFill>
            <a:schemeClr val="tx1"/>
          </a:solidFill>
          <a:latin typeface="+mn-lt"/>
          <a:ea typeface="+mn-ea"/>
          <a:cs typeface="+mn-cs"/>
        </a:defRPr>
      </a:lvl2pPr>
      <a:lvl3pPr marL="798820" algn="l" defTabSz="798820" rtl="0" eaLnBrk="1" latinLnBrk="0" hangingPunct="1">
        <a:defRPr sz="1572" kern="1200">
          <a:solidFill>
            <a:schemeClr val="tx1"/>
          </a:solidFill>
          <a:latin typeface="+mn-lt"/>
          <a:ea typeface="+mn-ea"/>
          <a:cs typeface="+mn-cs"/>
        </a:defRPr>
      </a:lvl3pPr>
      <a:lvl4pPr marL="1198230" algn="l" defTabSz="798820" rtl="0" eaLnBrk="1" latinLnBrk="0" hangingPunct="1">
        <a:defRPr sz="1572" kern="1200">
          <a:solidFill>
            <a:schemeClr val="tx1"/>
          </a:solidFill>
          <a:latin typeface="+mn-lt"/>
          <a:ea typeface="+mn-ea"/>
          <a:cs typeface="+mn-cs"/>
        </a:defRPr>
      </a:lvl4pPr>
      <a:lvl5pPr marL="1597640" algn="l" defTabSz="798820" rtl="0" eaLnBrk="1" latinLnBrk="0" hangingPunct="1">
        <a:defRPr sz="1572" kern="1200">
          <a:solidFill>
            <a:schemeClr val="tx1"/>
          </a:solidFill>
          <a:latin typeface="+mn-lt"/>
          <a:ea typeface="+mn-ea"/>
          <a:cs typeface="+mn-cs"/>
        </a:defRPr>
      </a:lvl5pPr>
      <a:lvl6pPr marL="1997050" algn="l" defTabSz="798820" rtl="0" eaLnBrk="1" latinLnBrk="0" hangingPunct="1">
        <a:defRPr sz="1572" kern="1200">
          <a:solidFill>
            <a:schemeClr val="tx1"/>
          </a:solidFill>
          <a:latin typeface="+mn-lt"/>
          <a:ea typeface="+mn-ea"/>
          <a:cs typeface="+mn-cs"/>
        </a:defRPr>
      </a:lvl6pPr>
      <a:lvl7pPr marL="2396460" algn="l" defTabSz="798820" rtl="0" eaLnBrk="1" latinLnBrk="0" hangingPunct="1">
        <a:defRPr sz="1572" kern="1200">
          <a:solidFill>
            <a:schemeClr val="tx1"/>
          </a:solidFill>
          <a:latin typeface="+mn-lt"/>
          <a:ea typeface="+mn-ea"/>
          <a:cs typeface="+mn-cs"/>
        </a:defRPr>
      </a:lvl7pPr>
      <a:lvl8pPr marL="2795869" algn="l" defTabSz="798820" rtl="0" eaLnBrk="1" latinLnBrk="0" hangingPunct="1">
        <a:defRPr sz="1572" kern="1200">
          <a:solidFill>
            <a:schemeClr val="tx1"/>
          </a:solidFill>
          <a:latin typeface="+mn-lt"/>
          <a:ea typeface="+mn-ea"/>
          <a:cs typeface="+mn-cs"/>
        </a:defRPr>
      </a:lvl8pPr>
      <a:lvl9pPr marL="3195279" algn="l" defTabSz="798820" rtl="0" eaLnBrk="1" latinLnBrk="0" hangingPunct="1">
        <a:defRPr sz="1572"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917" userDrawn="1">
          <p15:clr>
            <a:srgbClr val="FBAE40"/>
          </p15:clr>
        </p15:guide>
        <p15:guide id="7" orient="horz" pos="3185" userDrawn="1">
          <p15:clr>
            <a:srgbClr val="FBAE40"/>
          </p15:clr>
        </p15:guide>
        <p15:guide id="8" orient="horz" pos="3516" userDrawn="1">
          <p15:clr>
            <a:srgbClr val="FBAE40"/>
          </p15:clr>
        </p15:guide>
        <p15:guide id="12" pos="272" userDrawn="1">
          <p15:clr>
            <a:srgbClr val="FBAE40"/>
          </p15:clr>
        </p15:guide>
        <p15:guide id="14" pos="641" userDrawn="1">
          <p15:clr>
            <a:srgbClr val="A4A3A4"/>
          </p15:clr>
        </p15:guide>
        <p15:guide id="15" pos="799" userDrawn="1">
          <p15:clr>
            <a:srgbClr val="A4A3A4"/>
          </p15:clr>
        </p15:guide>
        <p15:guide id="16" pos="1169" userDrawn="1">
          <p15:clr>
            <a:srgbClr val="A4A3A4"/>
          </p15:clr>
        </p15:guide>
        <p15:guide id="17" pos="1328" userDrawn="1">
          <p15:clr>
            <a:srgbClr val="A4A3A4"/>
          </p15:clr>
        </p15:guide>
        <p15:guide id="18" pos="1698" userDrawn="1">
          <p15:clr>
            <a:srgbClr val="A4A3A4"/>
          </p15:clr>
        </p15:guide>
        <p15:guide id="19" pos="1856" userDrawn="1">
          <p15:clr>
            <a:srgbClr val="A4A3A4"/>
          </p15:clr>
        </p15:guide>
        <p15:guide id="20" pos="2226" userDrawn="1">
          <p15:clr>
            <a:srgbClr val="A4A3A4"/>
          </p15:clr>
        </p15:guide>
        <p15:guide id="21" pos="2384" userDrawn="1">
          <p15:clr>
            <a:srgbClr val="A4A3A4"/>
          </p15:clr>
        </p15:guide>
        <p15:guide id="22" pos="2754" userDrawn="1">
          <p15:clr>
            <a:srgbClr val="A4A3A4"/>
          </p15:clr>
        </p15:guide>
        <p15:guide id="23" pos="2913" userDrawn="1">
          <p15:clr>
            <a:srgbClr val="A4A3A4"/>
          </p15:clr>
        </p15:guide>
        <p15:guide id="24" pos="3282" userDrawn="1">
          <p15:clr>
            <a:srgbClr val="A4A3A4"/>
          </p15:clr>
        </p15:guide>
        <p15:guide id="37" pos="6462" userDrawn="1">
          <p15:clr>
            <a:srgbClr val="FBAE40"/>
          </p15:clr>
        </p15:guide>
        <p15:guide id="38" pos="6089" userDrawn="1">
          <p15:clr>
            <a:srgbClr val="A4A3A4"/>
          </p15:clr>
        </p15:guide>
        <p15:guide id="39" pos="5934" userDrawn="1">
          <p15:clr>
            <a:srgbClr val="A4A3A4"/>
          </p15:clr>
        </p15:guide>
        <p15:guide id="40" pos="5564" userDrawn="1">
          <p15:clr>
            <a:srgbClr val="A4A3A4"/>
          </p15:clr>
        </p15:guide>
        <p15:guide id="41" pos="5406" userDrawn="1">
          <p15:clr>
            <a:srgbClr val="A4A3A4"/>
          </p15:clr>
        </p15:guide>
        <p15:guide id="42" pos="5036" userDrawn="1">
          <p15:clr>
            <a:srgbClr val="A4A3A4"/>
          </p15:clr>
        </p15:guide>
        <p15:guide id="43" pos="4878" userDrawn="1">
          <p15:clr>
            <a:srgbClr val="A4A3A4"/>
          </p15:clr>
        </p15:guide>
        <p15:guide id="44" pos="4508" userDrawn="1">
          <p15:clr>
            <a:srgbClr val="A4A3A4"/>
          </p15:clr>
        </p15:guide>
        <p15:guide id="45" pos="4350" userDrawn="1">
          <p15:clr>
            <a:srgbClr val="A4A3A4"/>
          </p15:clr>
        </p15:guide>
        <p15:guide id="46" pos="3980" userDrawn="1">
          <p15:clr>
            <a:srgbClr val="A4A3A4"/>
          </p15:clr>
        </p15:guide>
        <p15:guide id="47" pos="3822" userDrawn="1">
          <p15:clr>
            <a:srgbClr val="A4A3A4"/>
          </p15:clr>
        </p15:guide>
        <p15:guide id="48" pos="3452" userDrawn="1">
          <p15:clr>
            <a:srgbClr val="A4A3A4"/>
          </p15:clr>
        </p15:guide>
        <p15:guide id="49" orient="horz" pos="273" userDrawn="1">
          <p15:clr>
            <a:srgbClr val="FBAE40"/>
          </p15:clr>
        </p15:guide>
        <p15:guide id="50" orient="horz" pos="621"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32.xml"/><Relationship Id="rId6" Type="http://schemas.openxmlformats.org/officeDocument/2006/relationships/image" Target="../media/image1.emf"/><Relationship Id="rId5" Type="http://schemas.openxmlformats.org/officeDocument/2006/relationships/oleObject" Target="../embeddings/oleObject131.bin"/><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8" Type="http://schemas.openxmlformats.org/officeDocument/2006/relationships/hyperlink" Target="https://portal.unite.eu/de_DE/app-store/public?countryCode=DE&amp;offset=0" TargetMode="External"/><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hyperlink" Target="https://portal.unite.eu/de_DE/app-store/invite-provider/public"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55.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86.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12.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26.xml"/><Relationship Id="rId6" Type="http://schemas.openxmlformats.org/officeDocument/2006/relationships/image" Target="../media/image79.svg"/><Relationship Id="rId11" Type="http://schemas.openxmlformats.org/officeDocument/2006/relationships/image" Target="../media/image84.sv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svg"/><Relationship Id="rId9" Type="http://schemas.openxmlformats.org/officeDocument/2006/relationships/image" Target="../media/image82.svg"/><Relationship Id="rId14" Type="http://schemas.openxmlformats.org/officeDocument/2006/relationships/image" Target="../media/image87.svg"/><Relationship Id="rId22"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17.svg"/><Relationship Id="rId2" Type="http://schemas.openxmlformats.org/officeDocument/2006/relationships/image" Target="../media/image43.png"/><Relationship Id="rId1" Type="http://schemas.openxmlformats.org/officeDocument/2006/relationships/slideLayout" Target="../slideLayouts/slideLayout55.xml"/><Relationship Id="rId6" Type="http://schemas.openxmlformats.org/officeDocument/2006/relationships/image" Target="../media/image16.png"/><Relationship Id="rId5" Type="http://schemas.openxmlformats.org/officeDocument/2006/relationships/image" Target="../media/image46.sv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97.xml"/><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slides/_rels/slide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86.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png"/></Relationships>
</file>

<file path=ppt/slides/_rels/slide26.xml.rels><?xml version="1.0" encoding="UTF-8" standalone="yes"?>
<Relationships xmlns="http://schemas.openxmlformats.org/package/2006/relationships"><Relationship Id="rId13" Type="http://schemas.openxmlformats.org/officeDocument/2006/relationships/image" Target="../media/image126.svg"/><Relationship Id="rId18" Type="http://schemas.openxmlformats.org/officeDocument/2006/relationships/image" Target="../media/image131.png"/><Relationship Id="rId26" Type="http://schemas.openxmlformats.org/officeDocument/2006/relationships/image" Target="../media/image139.png"/><Relationship Id="rId3" Type="http://schemas.openxmlformats.org/officeDocument/2006/relationships/image" Target="../media/image118.emf"/><Relationship Id="rId21" Type="http://schemas.openxmlformats.org/officeDocument/2006/relationships/image" Target="../media/image134.svg"/><Relationship Id="rId7" Type="http://schemas.openxmlformats.org/officeDocument/2006/relationships/image" Target="../media/image120.svg"/><Relationship Id="rId12" Type="http://schemas.openxmlformats.org/officeDocument/2006/relationships/image" Target="../media/image125.png"/><Relationship Id="rId17" Type="http://schemas.openxmlformats.org/officeDocument/2006/relationships/image" Target="../media/image130.svg"/><Relationship Id="rId25" Type="http://schemas.openxmlformats.org/officeDocument/2006/relationships/image" Target="../media/image138.svg"/><Relationship Id="rId33" Type="http://schemas.openxmlformats.org/officeDocument/2006/relationships/image" Target="../media/image146.svg"/><Relationship Id="rId2" Type="http://schemas.openxmlformats.org/officeDocument/2006/relationships/notesSlide" Target="../notesSlides/notesSlide14.xml"/><Relationship Id="rId16" Type="http://schemas.openxmlformats.org/officeDocument/2006/relationships/image" Target="../media/image129.png"/><Relationship Id="rId20" Type="http://schemas.openxmlformats.org/officeDocument/2006/relationships/image" Target="../media/image133.png"/><Relationship Id="rId29" Type="http://schemas.openxmlformats.org/officeDocument/2006/relationships/image" Target="../media/image142.svg"/><Relationship Id="rId1" Type="http://schemas.openxmlformats.org/officeDocument/2006/relationships/slideLayout" Target="../slideLayouts/slideLayout86.xml"/><Relationship Id="rId6" Type="http://schemas.openxmlformats.org/officeDocument/2006/relationships/image" Target="../media/image119.png"/><Relationship Id="rId11" Type="http://schemas.openxmlformats.org/officeDocument/2006/relationships/image" Target="../media/image124.svg"/><Relationship Id="rId24" Type="http://schemas.openxmlformats.org/officeDocument/2006/relationships/image" Target="../media/image137.png"/><Relationship Id="rId32" Type="http://schemas.openxmlformats.org/officeDocument/2006/relationships/image" Target="../media/image145.png"/><Relationship Id="rId5" Type="http://schemas.openxmlformats.org/officeDocument/2006/relationships/image" Target="../media/image105.svg"/><Relationship Id="rId15" Type="http://schemas.openxmlformats.org/officeDocument/2006/relationships/image" Target="../media/image128.svg"/><Relationship Id="rId23" Type="http://schemas.openxmlformats.org/officeDocument/2006/relationships/image" Target="../media/image136.svg"/><Relationship Id="rId28" Type="http://schemas.openxmlformats.org/officeDocument/2006/relationships/image" Target="../media/image141.png"/><Relationship Id="rId10" Type="http://schemas.openxmlformats.org/officeDocument/2006/relationships/image" Target="../media/image123.png"/><Relationship Id="rId19" Type="http://schemas.openxmlformats.org/officeDocument/2006/relationships/image" Target="../media/image132.svg"/><Relationship Id="rId31" Type="http://schemas.openxmlformats.org/officeDocument/2006/relationships/image" Target="../media/image144.svg"/><Relationship Id="rId4" Type="http://schemas.openxmlformats.org/officeDocument/2006/relationships/image" Target="../media/image104.png"/><Relationship Id="rId9" Type="http://schemas.openxmlformats.org/officeDocument/2006/relationships/image" Target="../media/image122.svg"/><Relationship Id="rId14" Type="http://schemas.openxmlformats.org/officeDocument/2006/relationships/image" Target="../media/image127.png"/><Relationship Id="rId22" Type="http://schemas.openxmlformats.org/officeDocument/2006/relationships/image" Target="../media/image135.png"/><Relationship Id="rId27" Type="http://schemas.openxmlformats.org/officeDocument/2006/relationships/image" Target="../media/image140.svg"/><Relationship Id="rId30" Type="http://schemas.openxmlformats.org/officeDocument/2006/relationships/image" Target="../media/image143.png"/><Relationship Id="rId8" Type="http://schemas.openxmlformats.org/officeDocument/2006/relationships/image" Target="../media/image121.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55.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101.xml"/><Relationship Id="rId4" Type="http://schemas.openxmlformats.org/officeDocument/2006/relationships/image" Target="../media/image148.svg"/></Relationships>
</file>

<file path=ppt/slides/_rels/slide29.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49.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1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30.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sv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118.xml"/><Relationship Id="rId6" Type="http://schemas.openxmlformats.org/officeDocument/2006/relationships/image" Target="../media/image155.png"/><Relationship Id="rId5" Type="http://schemas.openxmlformats.org/officeDocument/2006/relationships/image" Target="../media/image154.svg"/><Relationship Id="rId10" Type="http://schemas.openxmlformats.org/officeDocument/2006/relationships/image" Target="../media/image159.svg"/><Relationship Id="rId4" Type="http://schemas.openxmlformats.org/officeDocument/2006/relationships/image" Target="../media/image153.png"/><Relationship Id="rId9" Type="http://schemas.openxmlformats.org/officeDocument/2006/relationships/image" Target="../media/image158.png"/></Relationships>
</file>

<file path=ppt/slides/_rels/slide3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17.svg"/><Relationship Id="rId2" Type="http://schemas.openxmlformats.org/officeDocument/2006/relationships/notesSlide" Target="../notesSlides/notesSlide16.xml"/><Relationship Id="rId1" Type="http://schemas.openxmlformats.org/officeDocument/2006/relationships/slideLayout" Target="../slideLayouts/slideLayout55.xml"/><Relationship Id="rId6" Type="http://schemas.openxmlformats.org/officeDocument/2006/relationships/image" Target="../media/image44.svg"/><Relationship Id="rId11" Type="http://schemas.openxmlformats.org/officeDocument/2006/relationships/image" Target="../media/image16.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17.xml"/><Relationship Id="rId1" Type="http://schemas.openxmlformats.org/officeDocument/2006/relationships/slideLayout" Target="../slideLayouts/slideLayout117.xml"/><Relationship Id="rId6" Type="http://schemas.openxmlformats.org/officeDocument/2006/relationships/image" Target="../media/image163.svg"/><Relationship Id="rId5" Type="http://schemas.openxmlformats.org/officeDocument/2006/relationships/image" Target="../media/image162.png"/><Relationship Id="rId10" Type="http://schemas.openxmlformats.org/officeDocument/2006/relationships/image" Target="../media/image167.svg"/><Relationship Id="rId4" Type="http://schemas.openxmlformats.org/officeDocument/2006/relationships/image" Target="../media/image161.svg"/><Relationship Id="rId9" Type="http://schemas.openxmlformats.org/officeDocument/2006/relationships/image" Target="../media/image16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85.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92.xml"/><Relationship Id="rId6" Type="http://schemas.openxmlformats.org/officeDocument/2006/relationships/image" Target="../media/image30.png"/><Relationship Id="rId5" Type="http://schemas.openxmlformats.org/officeDocument/2006/relationships/image" Target="../media/image33.sv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2.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5.svg"/><Relationship Id="rId4" Type="http://schemas.openxmlformats.org/officeDocument/2006/relationships/image" Target="../media/image27.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8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8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55.xml"/><Relationship Id="rId6" Type="http://schemas.openxmlformats.org/officeDocument/2006/relationships/image" Target="../media/image45.png"/><Relationship Id="rId11" Type="http://schemas.openxmlformats.org/officeDocument/2006/relationships/image" Target="../media/image17.svg"/><Relationship Id="rId5" Type="http://schemas.openxmlformats.org/officeDocument/2006/relationships/image" Target="../media/image44.svg"/><Relationship Id="rId10" Type="http://schemas.openxmlformats.org/officeDocument/2006/relationships/image" Target="../media/image16.png"/><Relationship Id="rId4" Type="http://schemas.openxmlformats.org/officeDocument/2006/relationships/image" Target="../media/image43.png"/><Relationship Id="rId9"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 descr="Ein Bild, das Person, männlich enthält.&#10;&#10;Beschreibung automatisch generiert.">
            <a:extLst>
              <a:ext uri="{FF2B5EF4-FFF2-40B4-BE49-F238E27FC236}">
                <a16:creationId xmlns:a16="http://schemas.microsoft.com/office/drawing/2014/main" id="{9AAB6DC0-2FFE-4FB4-BC7F-D963CBA83975}"/>
              </a:ext>
            </a:extLst>
          </p:cNvPr>
          <p:cNvPicPr>
            <a:picLocks noChangeAspect="1"/>
          </p:cNvPicPr>
          <p:nvPr/>
        </p:nvPicPr>
        <p:blipFill>
          <a:blip r:embed="rId4"/>
          <a:stretch>
            <a:fillRect/>
          </a:stretch>
        </p:blipFill>
        <p:spPr>
          <a:xfrm>
            <a:off x="5131853" y="428104"/>
            <a:ext cx="5133874" cy="5130675"/>
          </a:xfrm>
          <a:prstGeom prst="rect">
            <a:avLst/>
          </a:prstGeom>
        </p:spPr>
      </p:pic>
      <p:graphicFrame>
        <p:nvGraphicFramePr>
          <p:cNvPr id="7" name="Objekt 6" hidden="1">
            <a:extLst>
              <a:ext uri="{FF2B5EF4-FFF2-40B4-BE49-F238E27FC236}">
                <a16:creationId xmlns:a16="http://schemas.microsoft.com/office/drawing/2014/main" id="{1F48303B-EC4A-4DBA-88A0-2B420401327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06" imgH="306" progId="TCLayout.ActiveDocument.1">
                  <p:embed/>
                </p:oleObj>
              </mc:Choice>
              <mc:Fallback>
                <p:oleObj name="think-cell Folie" r:id="rId5" imgW="306" imgH="306" progId="TCLayout.ActiveDocument.1">
                  <p:embed/>
                  <p:pic>
                    <p:nvPicPr>
                      <p:cNvPr id="7" name="Objekt 6" hidden="1">
                        <a:extLst>
                          <a:ext uri="{FF2B5EF4-FFF2-40B4-BE49-F238E27FC236}">
                            <a16:creationId xmlns:a16="http://schemas.microsoft.com/office/drawing/2014/main" id="{1F48303B-EC4A-4DBA-88A0-2B420401327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A23E026B-3762-47FA-A702-A7D65222DA2F}"/>
              </a:ext>
            </a:extLst>
          </p:cNvPr>
          <p:cNvSpPr>
            <a:spLocks noGrp="1"/>
          </p:cNvSpPr>
          <p:nvPr>
            <p:ph type="ctrTitle"/>
          </p:nvPr>
        </p:nvSpPr>
        <p:spPr/>
        <p:txBody>
          <a:bodyPr vert="horz"/>
          <a:lstStyle/>
          <a:p>
            <a:r>
              <a:rPr lang="en-US" dirty="0">
                <a:latin typeface="Poppins Medium"/>
                <a:cs typeface="Poppins Medium"/>
              </a:rPr>
              <a:t>Solutions for buyers</a:t>
            </a:r>
            <a:endParaRPr lang="en-US" dirty="0"/>
          </a:p>
        </p:txBody>
      </p:sp>
      <p:sp>
        <p:nvSpPr>
          <p:cNvPr id="3" name="Untertitel 2">
            <a:extLst>
              <a:ext uri="{FF2B5EF4-FFF2-40B4-BE49-F238E27FC236}">
                <a16:creationId xmlns:a16="http://schemas.microsoft.com/office/drawing/2014/main" id="{0379C004-A33B-400C-90F9-8C6B9E12264C}"/>
              </a:ext>
            </a:extLst>
          </p:cNvPr>
          <p:cNvSpPr>
            <a:spLocks noGrp="1"/>
          </p:cNvSpPr>
          <p:nvPr>
            <p:ph type="subTitle" idx="1"/>
          </p:nvPr>
        </p:nvSpPr>
        <p:spPr>
          <a:xfrm>
            <a:off x="431800" y="2795997"/>
            <a:ext cx="4482000" cy="1449432"/>
          </a:xfrm>
        </p:spPr>
        <p:txBody>
          <a:bodyPr vert="horz" lIns="0" tIns="0" rIns="0" bIns="0" rtlCol="0" anchor="t">
            <a:noAutofit/>
          </a:bodyPr>
          <a:lstStyle/>
          <a:p>
            <a:pPr>
              <a:lnSpc>
                <a:spcPct val="100000"/>
              </a:lnSpc>
            </a:pPr>
            <a:r>
              <a:rPr lang="de-DE" dirty="0">
                <a:latin typeface="UniteFont"/>
                <a:cs typeface="Poppins Light"/>
              </a:rPr>
              <a:t>&gt; </a:t>
            </a:r>
            <a:r>
              <a:rPr lang="de-DE" dirty="0">
                <a:latin typeface="Poppins Medium"/>
                <a:cs typeface="Poppins Light"/>
              </a:rPr>
              <a:t>Value </a:t>
            </a:r>
            <a:r>
              <a:rPr lang="de-DE" dirty="0" err="1">
                <a:latin typeface="Poppins Medium"/>
                <a:cs typeface="Poppins Light"/>
              </a:rPr>
              <a:t>proposition</a:t>
            </a:r>
            <a:r>
              <a:rPr lang="de-DE" dirty="0">
                <a:latin typeface="Poppins Medium"/>
                <a:cs typeface="Poppins Light"/>
              </a:rPr>
              <a:t> </a:t>
            </a:r>
            <a:endParaRPr lang="en-US" dirty="0"/>
          </a:p>
          <a:p>
            <a:pPr>
              <a:lnSpc>
                <a:spcPct val="100000"/>
              </a:lnSpc>
            </a:pPr>
            <a:r>
              <a:rPr lang="de-DE" dirty="0">
                <a:latin typeface="UniteFont"/>
                <a:cs typeface="Poppins Light"/>
              </a:rPr>
              <a:t>&gt; </a:t>
            </a:r>
            <a:r>
              <a:rPr lang="de-DE" dirty="0">
                <a:latin typeface="Poppins Medium"/>
                <a:cs typeface="Poppins Light"/>
              </a:rPr>
              <a:t>B</a:t>
            </a:r>
            <a:r>
              <a:rPr lang="de-DE" dirty="0">
                <a:latin typeface="Poppins Medium"/>
                <a:cs typeface="Poppins Medium"/>
              </a:rPr>
              <a:t>enefits</a:t>
            </a:r>
          </a:p>
          <a:p>
            <a:pPr>
              <a:lnSpc>
                <a:spcPct val="100000"/>
              </a:lnSpc>
            </a:pPr>
            <a:r>
              <a:rPr lang="de-DE" dirty="0">
                <a:latin typeface="UniteFont"/>
                <a:cs typeface="Poppins Light"/>
              </a:rPr>
              <a:t>&gt; </a:t>
            </a:r>
            <a:r>
              <a:rPr lang="de-DE" dirty="0">
                <a:latin typeface="Poppins Medium"/>
                <a:cs typeface="Poppins Light"/>
              </a:rPr>
              <a:t>Features and </a:t>
            </a:r>
            <a:r>
              <a:rPr lang="de-DE" dirty="0" err="1">
                <a:latin typeface="Poppins Medium"/>
                <a:cs typeface="Poppins Light"/>
              </a:rPr>
              <a:t>functions</a:t>
            </a:r>
            <a:endParaRPr lang="de-DE" dirty="0">
              <a:latin typeface="Poppins Medium"/>
              <a:cs typeface="Poppins Light"/>
            </a:endParaRPr>
          </a:p>
          <a:p>
            <a:pPr>
              <a:lnSpc>
                <a:spcPct val="100000"/>
              </a:lnSpc>
            </a:pPr>
            <a:endParaRPr lang="de-DE" dirty="0">
              <a:latin typeface="Poppins Medium"/>
            </a:endParaRPr>
          </a:p>
          <a:p>
            <a:pPr>
              <a:lnSpc>
                <a:spcPct val="100000"/>
              </a:lnSpc>
            </a:pPr>
            <a:endParaRPr lang="de-DE" dirty="0">
              <a:latin typeface="Poppins Medium"/>
            </a:endParaRPr>
          </a:p>
          <a:p>
            <a:pPr>
              <a:lnSpc>
                <a:spcPct val="100000"/>
              </a:lnSpc>
            </a:pPr>
            <a:endParaRPr lang="de-DE" dirty="0">
              <a:latin typeface="Poppins Medium"/>
            </a:endParaRPr>
          </a:p>
          <a:p>
            <a:endParaRPr lang="en-US" dirty="0"/>
          </a:p>
        </p:txBody>
      </p:sp>
      <p:sp>
        <p:nvSpPr>
          <p:cNvPr id="6" name="Textplatzhalter 15">
            <a:extLst>
              <a:ext uri="{FF2B5EF4-FFF2-40B4-BE49-F238E27FC236}">
                <a16:creationId xmlns:a16="http://schemas.microsoft.com/office/drawing/2014/main" id="{F413925C-334D-D84F-A2BC-365C7E725B52}"/>
              </a:ext>
            </a:extLst>
          </p:cNvPr>
          <p:cNvSpPr>
            <a:spLocks noGrp="1"/>
          </p:cNvSpPr>
          <p:nvPr>
            <p:ph type="body" sz="quarter" idx="13"/>
          </p:nvPr>
        </p:nvSpPr>
        <p:spPr>
          <a:xfrm>
            <a:off x="431801" y="5365170"/>
            <a:ext cx="1215632" cy="216480"/>
          </a:xfrm>
        </p:spPr>
        <p:txBody>
          <a:bodyPr/>
          <a:lstStyle/>
          <a:p>
            <a:r>
              <a:rPr lang="en-US" dirty="0"/>
              <a:t>16 May 2022</a:t>
            </a:r>
          </a:p>
        </p:txBody>
      </p:sp>
    </p:spTree>
    <p:extLst>
      <p:ext uri="{BB962C8B-B14F-4D97-AF65-F5344CB8AC3E}">
        <p14:creationId xmlns:p14="http://schemas.microsoft.com/office/powerpoint/2010/main" val="196789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1F9954-F402-48FA-9C64-1D69E7C7A31A}"/>
              </a:ext>
            </a:extLst>
          </p:cNvPr>
          <p:cNvSpPr>
            <a:spLocks noGrp="1"/>
          </p:cNvSpPr>
          <p:nvPr>
            <p:ph type="title"/>
          </p:nvPr>
        </p:nvSpPr>
        <p:spPr>
          <a:xfrm>
            <a:off x="451318" y="438055"/>
            <a:ext cx="9789176" cy="267001"/>
          </a:xfrm>
        </p:spPr>
        <p:txBody>
          <a:bodyPr/>
          <a:lstStyle/>
          <a:p>
            <a:pPr>
              <a:lnSpc>
                <a:spcPct val="113999"/>
              </a:lnSpc>
            </a:pPr>
            <a:r>
              <a:rPr lang="en-US" dirty="0">
                <a:latin typeface="Poppins Medium"/>
                <a:cs typeface="Poppins Medium"/>
              </a:rPr>
              <a:t>Better buying for business</a:t>
            </a:r>
            <a:endParaRPr lang="en-US" dirty="0">
              <a:latin typeface="Poppins Light" pitchFamily="2" charset="77"/>
              <a:cs typeface="Poppins Light" pitchFamily="2" charset="77"/>
            </a:endParaRPr>
          </a:p>
          <a:p>
            <a:pPr>
              <a:lnSpc>
                <a:spcPct val="113999"/>
              </a:lnSpc>
            </a:pPr>
            <a:endParaRPr lang="en-US" dirty="0">
              <a:latin typeface="Poppins Medium"/>
              <a:cs typeface="Poppins Medium"/>
            </a:endParaRPr>
          </a:p>
          <a:p>
            <a:pPr>
              <a:lnSpc>
                <a:spcPct val="113999"/>
              </a:lnSpc>
            </a:pPr>
            <a:endParaRPr lang="en-US" dirty="0"/>
          </a:p>
        </p:txBody>
      </p:sp>
      <p:sp>
        <p:nvSpPr>
          <p:cNvPr id="24" name="Text Placeholder 23">
            <a:extLst>
              <a:ext uri="{FF2B5EF4-FFF2-40B4-BE49-F238E27FC236}">
                <a16:creationId xmlns:a16="http://schemas.microsoft.com/office/drawing/2014/main" id="{68C3A9C9-E9D2-4B7B-877B-C44BB5F6C997}"/>
              </a:ext>
            </a:extLst>
          </p:cNvPr>
          <p:cNvSpPr>
            <a:spLocks noGrp="1"/>
          </p:cNvSpPr>
          <p:nvPr>
            <p:ph type="body" sz="quarter" idx="13"/>
          </p:nvPr>
        </p:nvSpPr>
        <p:spPr>
          <a:xfrm>
            <a:off x="-6596" y="1218831"/>
            <a:ext cx="2336148" cy="3803928"/>
          </a:xfrm>
          <a:gradFill>
            <a:gsLst>
              <a:gs pos="20000">
                <a:schemeClr val="tx1"/>
              </a:gs>
              <a:gs pos="80000">
                <a:schemeClr val="accent2"/>
              </a:gs>
            </a:gsLst>
            <a:lin ang="18900000" scaled="1"/>
          </a:gradFill>
        </p:spPr>
        <p:txBody>
          <a:bodyPr/>
          <a:lstStyle/>
          <a:p>
            <a:endParaRPr lang="en-US" dirty="0"/>
          </a:p>
        </p:txBody>
      </p:sp>
      <p:sp>
        <p:nvSpPr>
          <p:cNvPr id="7" name="Text Placeholder 6">
            <a:extLst>
              <a:ext uri="{FF2B5EF4-FFF2-40B4-BE49-F238E27FC236}">
                <a16:creationId xmlns:a16="http://schemas.microsoft.com/office/drawing/2014/main" id="{4128B020-3C86-4B1F-9B75-31C4851B4477}"/>
              </a:ext>
            </a:extLst>
          </p:cNvPr>
          <p:cNvSpPr>
            <a:spLocks noGrp="1"/>
          </p:cNvSpPr>
          <p:nvPr>
            <p:ph type="body" sz="quarter" idx="17"/>
          </p:nvPr>
        </p:nvSpPr>
        <p:spPr>
          <a:xfrm>
            <a:off x="497752" y="1951193"/>
            <a:ext cx="1560890" cy="277017"/>
          </a:xfrm>
        </p:spPr>
        <p:txBody>
          <a:bodyPr vert="horz" lIns="0" tIns="0" rIns="0" bIns="0" rtlCol="0" anchor="t">
            <a:noAutofit/>
          </a:bodyPr>
          <a:lstStyle/>
          <a:p>
            <a:pPr lvl="0"/>
            <a:r>
              <a:rPr lang="en-US" dirty="0">
                <a:solidFill>
                  <a:schemeClr val="bg2"/>
                </a:solidFill>
                <a:latin typeface="Poppins Medium"/>
                <a:cs typeface="Poppins Medium"/>
              </a:rPr>
              <a:t>Activate</a:t>
            </a:r>
            <a:endParaRPr lang="en-US" dirty="0">
              <a:solidFill>
                <a:schemeClr val="bg2"/>
              </a:solidFill>
            </a:endParaRPr>
          </a:p>
        </p:txBody>
      </p:sp>
      <p:sp>
        <p:nvSpPr>
          <p:cNvPr id="11" name="Text Placeholder 10">
            <a:extLst>
              <a:ext uri="{FF2B5EF4-FFF2-40B4-BE49-F238E27FC236}">
                <a16:creationId xmlns:a16="http://schemas.microsoft.com/office/drawing/2014/main" id="{91FAA1A5-482C-4F20-803E-6E13B6998484}"/>
              </a:ext>
            </a:extLst>
          </p:cNvPr>
          <p:cNvSpPr>
            <a:spLocks noGrp="1"/>
          </p:cNvSpPr>
          <p:nvPr>
            <p:ph type="body" sz="quarter" idx="21"/>
          </p:nvPr>
        </p:nvSpPr>
        <p:spPr>
          <a:xfrm>
            <a:off x="475285" y="2306042"/>
            <a:ext cx="1338298" cy="770966"/>
          </a:xfrm>
        </p:spPr>
        <p:txBody>
          <a:bodyPr vert="horz" lIns="0" tIns="0" rIns="0" bIns="0" rtlCol="0" anchor="t">
            <a:noAutofit/>
          </a:bodyPr>
          <a:lstStyle/>
          <a:p>
            <a:r>
              <a:rPr lang="en-US" sz="900" dirty="0">
                <a:solidFill>
                  <a:schemeClr val="bg2"/>
                </a:solidFill>
                <a:ea typeface="+mn-lt"/>
                <a:cs typeface="+mn-lt"/>
              </a:rPr>
              <a:t>Find, activate suppliers and build your network. </a:t>
            </a:r>
          </a:p>
        </p:txBody>
      </p:sp>
      <p:sp>
        <p:nvSpPr>
          <p:cNvPr id="3" name="Slide Number Placeholder 2">
            <a:extLst>
              <a:ext uri="{FF2B5EF4-FFF2-40B4-BE49-F238E27FC236}">
                <a16:creationId xmlns:a16="http://schemas.microsoft.com/office/drawing/2014/main" id="{38B4448C-E794-4E52-BE07-3A07FDA9CB60}"/>
              </a:ext>
            </a:extLst>
          </p:cNvPr>
          <p:cNvSpPr>
            <a:spLocks noGrp="1"/>
          </p:cNvSpPr>
          <p:nvPr>
            <p:ph type="sldNum" sz="quarter" idx="11"/>
          </p:nvPr>
        </p:nvSpPr>
        <p:spPr/>
        <p:txBody>
          <a:bodyPr/>
          <a:lstStyle/>
          <a:p>
            <a:fld id="{A9C39F7E-FC7D-44FD-B6BC-F6BE49B3337B}" type="slidenum">
              <a:rPr lang="en-US" smtClean="0"/>
              <a:pPr/>
              <a:t>10</a:t>
            </a:fld>
            <a:endParaRPr lang="en-US" dirty="0"/>
          </a:p>
        </p:txBody>
      </p:sp>
      <p:pic>
        <p:nvPicPr>
          <p:cNvPr id="33" name="Grafik 32">
            <a:extLst>
              <a:ext uri="{FF2B5EF4-FFF2-40B4-BE49-F238E27FC236}">
                <a16:creationId xmlns:a16="http://schemas.microsoft.com/office/drawing/2014/main" id="{316B4D22-1B4C-FE44-9896-2F14AEE1D1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917" y="2995612"/>
            <a:ext cx="1665517" cy="1095677"/>
          </a:xfrm>
          <a:prstGeom prst="rect">
            <a:avLst/>
          </a:prstGeom>
        </p:spPr>
      </p:pic>
    </p:spTree>
    <p:extLst>
      <p:ext uri="{BB962C8B-B14F-4D97-AF65-F5344CB8AC3E}">
        <p14:creationId xmlns:p14="http://schemas.microsoft.com/office/powerpoint/2010/main" val="1772140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7442-3544-4A23-8861-09A9F0523940}"/>
              </a:ext>
            </a:extLst>
          </p:cNvPr>
          <p:cNvSpPr>
            <a:spLocks noGrp="1"/>
          </p:cNvSpPr>
          <p:nvPr>
            <p:ph type="title"/>
          </p:nvPr>
        </p:nvSpPr>
        <p:spPr>
          <a:xfrm>
            <a:off x="431800" y="433388"/>
            <a:ext cx="9826625" cy="548740"/>
          </a:xfrm>
        </p:spPr>
        <p:txBody>
          <a:bodyPr/>
          <a:lstStyle/>
          <a:p>
            <a:pPr>
              <a:lnSpc>
                <a:spcPct val="113999"/>
              </a:lnSpc>
            </a:pPr>
            <a:r>
              <a:rPr lang="en-US">
                <a:latin typeface="Poppins Medium"/>
                <a:cs typeface="Poppins Medium"/>
              </a:rPr>
              <a:t>Activate</a:t>
            </a:r>
            <a:br>
              <a:rPr lang="en-US">
                <a:latin typeface="Poppins Medium"/>
                <a:cs typeface="Poppins Medium"/>
              </a:rPr>
            </a:br>
            <a:r>
              <a:rPr lang="en-US">
                <a:latin typeface="Poppins Light"/>
                <a:cs typeface="Poppins Medium"/>
              </a:rPr>
              <a:t>Build your supplier network</a:t>
            </a:r>
            <a:endParaRPr lang="en-US">
              <a:latin typeface="Poppins Light"/>
            </a:endParaRPr>
          </a:p>
        </p:txBody>
      </p:sp>
      <p:sp>
        <p:nvSpPr>
          <p:cNvPr id="7" name="Slide Number Placeholder 6">
            <a:extLst>
              <a:ext uri="{FF2B5EF4-FFF2-40B4-BE49-F238E27FC236}">
                <a16:creationId xmlns:a16="http://schemas.microsoft.com/office/drawing/2014/main" id="{596CE8D9-70DA-4402-9169-A9F532E10B7E}"/>
              </a:ext>
            </a:extLst>
          </p:cNvPr>
          <p:cNvSpPr>
            <a:spLocks noGrp="1"/>
          </p:cNvSpPr>
          <p:nvPr>
            <p:ph type="sldNum" sz="quarter" idx="11"/>
          </p:nvPr>
        </p:nvSpPr>
        <p:spPr/>
        <p:txBody>
          <a:bodyPr/>
          <a:lstStyle/>
          <a:p>
            <a:fld id="{A9C39F7E-FC7D-44FD-B6BC-F6BE49B3337B}" type="slidenum">
              <a:rPr lang="en-US" dirty="0" smtClean="0"/>
              <a:pPr/>
              <a:t>11</a:t>
            </a:fld>
            <a:endParaRPr lang="en-US"/>
          </a:p>
        </p:txBody>
      </p:sp>
      <p:pic>
        <p:nvPicPr>
          <p:cNvPr id="16" name="Picture Placeholder 11">
            <a:extLst>
              <a:ext uri="{FF2B5EF4-FFF2-40B4-BE49-F238E27FC236}">
                <a16:creationId xmlns:a16="http://schemas.microsoft.com/office/drawing/2014/main" id="{98BB9975-67FC-8347-97C4-6B98AA64F096}"/>
              </a:ext>
            </a:extLst>
          </p:cNvPr>
          <p:cNvPicPr>
            <a:picLocks noChangeAspect="1"/>
          </p:cNvPicPr>
          <p:nvPr/>
        </p:nvPicPr>
        <p:blipFill>
          <a:blip r:embed="rId3"/>
          <a:srcRect/>
          <a:stretch/>
        </p:blipFill>
        <p:spPr>
          <a:xfrm>
            <a:off x="7156449" y="1465497"/>
            <a:ext cx="1139487" cy="1139487"/>
          </a:xfrm>
          <a:prstGeom prst="rect">
            <a:avLst/>
          </a:prstGeom>
        </p:spPr>
      </p:pic>
      <p:pic>
        <p:nvPicPr>
          <p:cNvPr id="11" name="Grafik 10">
            <a:extLst>
              <a:ext uri="{FF2B5EF4-FFF2-40B4-BE49-F238E27FC236}">
                <a16:creationId xmlns:a16="http://schemas.microsoft.com/office/drawing/2014/main" id="{9766B1E7-83C7-4B4D-8C0B-B14E7BE500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6454" y="1430372"/>
            <a:ext cx="1139487" cy="1139487"/>
          </a:xfrm>
          <a:prstGeom prst="rect">
            <a:avLst/>
          </a:prstGeom>
        </p:spPr>
      </p:pic>
      <p:pic>
        <p:nvPicPr>
          <p:cNvPr id="21" name="Grafik 20">
            <a:extLst>
              <a:ext uri="{FF2B5EF4-FFF2-40B4-BE49-F238E27FC236}">
                <a16:creationId xmlns:a16="http://schemas.microsoft.com/office/drawing/2014/main" id="{C7DF9ADC-346C-5A46-9484-652793DADF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85720" y="1444337"/>
            <a:ext cx="1111558" cy="1111558"/>
          </a:xfrm>
          <a:prstGeom prst="rect">
            <a:avLst/>
          </a:prstGeom>
        </p:spPr>
      </p:pic>
      <p:sp>
        <p:nvSpPr>
          <p:cNvPr id="13" name="Text Placeholder 2">
            <a:extLst>
              <a:ext uri="{FF2B5EF4-FFF2-40B4-BE49-F238E27FC236}">
                <a16:creationId xmlns:a16="http://schemas.microsoft.com/office/drawing/2014/main" id="{4B01D07A-81A7-8247-ABA1-1B483EE5B0B3}"/>
              </a:ext>
            </a:extLst>
          </p:cNvPr>
          <p:cNvSpPr txBox="1">
            <a:spLocks/>
          </p:cNvSpPr>
          <p:nvPr/>
        </p:nvSpPr>
        <p:spPr bwMode="gray">
          <a:xfrm>
            <a:off x="437772" y="2726021"/>
            <a:ext cx="2850860" cy="1649351"/>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Aft>
                <a:spcPts val="1000"/>
              </a:spcAft>
            </a:pPr>
            <a:r>
              <a:rPr lang="en-GB" dirty="0">
                <a:solidFill>
                  <a:srgbClr val="241942"/>
                </a:solidFill>
                <a:ea typeface="Noto Sans"/>
                <a:cs typeface="Noto Sans"/>
              </a:rPr>
              <a:t>Find suppliers</a:t>
            </a:r>
            <a:endParaRPr lang="en-GB" dirty="0"/>
          </a:p>
          <a:p>
            <a:pPr marL="215900" lvl="2" indent="-215900">
              <a:spcAft>
                <a:spcPts val="300"/>
              </a:spcAft>
              <a:buClr>
                <a:srgbClr val="FB563E"/>
              </a:buClr>
              <a:buFont typeface="UniteFont"/>
              <a:buChar char="&gt;"/>
            </a:pPr>
            <a:r>
              <a:rPr lang="en-GB" dirty="0">
                <a:solidFill>
                  <a:srgbClr val="241942"/>
                </a:solidFill>
                <a:ea typeface="+mn-lt"/>
                <a:cs typeface="+mn-lt"/>
              </a:rPr>
              <a:t>Activate pre-integrated </a:t>
            </a:r>
            <a:r>
              <a:rPr lang="en-GB" dirty="0" err="1">
                <a:solidFill>
                  <a:srgbClr val="241942"/>
                </a:solidFill>
                <a:ea typeface="+mn-lt"/>
                <a:cs typeface="+mn-lt"/>
              </a:rPr>
              <a:t>BusinessShops</a:t>
            </a:r>
            <a:r>
              <a:rPr lang="en-GB" dirty="0">
                <a:solidFill>
                  <a:srgbClr val="241942"/>
                </a:solidFill>
                <a:ea typeface="+mn-lt"/>
                <a:cs typeface="+mn-lt"/>
              </a:rPr>
              <a:t> of pre-qualified B2B suppliers in the Unite Store</a:t>
            </a:r>
          </a:p>
          <a:p>
            <a:pPr marL="215900" lvl="2" indent="-215900">
              <a:spcAft>
                <a:spcPts val="300"/>
              </a:spcAft>
              <a:buClr>
                <a:srgbClr val="FB563E"/>
              </a:buClr>
              <a:buFont typeface="UniteFont"/>
              <a:buChar char="&gt;"/>
            </a:pPr>
            <a:r>
              <a:rPr lang="en-GB" dirty="0">
                <a:solidFill>
                  <a:srgbClr val="241942"/>
                </a:solidFill>
                <a:ea typeface="+mn-lt"/>
                <a:cs typeface="+mn-lt"/>
              </a:rPr>
              <a:t>Choose from a growing number of suppliers*</a:t>
            </a:r>
            <a:br>
              <a:rPr lang="en-GB" dirty="0">
                <a:solidFill>
                  <a:srgbClr val="241942"/>
                </a:solidFill>
                <a:ea typeface="+mn-lt"/>
                <a:cs typeface="+mn-lt"/>
              </a:rPr>
            </a:br>
            <a:endParaRPr lang="en-GB" sz="600" dirty="0"/>
          </a:p>
        </p:txBody>
      </p:sp>
      <p:sp>
        <p:nvSpPr>
          <p:cNvPr id="23" name="Text Placeholder 2">
            <a:extLst>
              <a:ext uri="{FF2B5EF4-FFF2-40B4-BE49-F238E27FC236}">
                <a16:creationId xmlns:a16="http://schemas.microsoft.com/office/drawing/2014/main" id="{644089B0-138B-0444-8B74-2F710A833CB7}"/>
              </a:ext>
            </a:extLst>
          </p:cNvPr>
          <p:cNvSpPr txBox="1">
            <a:spLocks/>
          </p:cNvSpPr>
          <p:nvPr/>
        </p:nvSpPr>
        <p:spPr bwMode="gray">
          <a:xfrm>
            <a:off x="7183476" y="2726021"/>
            <a:ext cx="2850860" cy="1692000"/>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Aft>
                <a:spcPts val="1000"/>
              </a:spcAft>
            </a:pPr>
            <a:r>
              <a:rPr lang="en-GB" dirty="0">
                <a:solidFill>
                  <a:srgbClr val="241942"/>
                </a:solidFill>
                <a:ea typeface="Noto Sans"/>
                <a:cs typeface="Noto Sans"/>
              </a:rPr>
              <a:t>Manage suppliers</a:t>
            </a:r>
            <a:endParaRPr lang="en-GB" dirty="0"/>
          </a:p>
          <a:p>
            <a:pPr marL="215900" lvl="2" indent="-215900">
              <a:spcAft>
                <a:spcPts val="300"/>
              </a:spcAft>
              <a:buClr>
                <a:srgbClr val="FB563E"/>
              </a:buClr>
              <a:buFont typeface="UniteFont"/>
              <a:buChar char="&gt;"/>
            </a:pPr>
            <a:r>
              <a:rPr lang="en-GB" dirty="0">
                <a:solidFill>
                  <a:srgbClr val="241942"/>
                </a:solidFill>
                <a:ea typeface="+mn-lt"/>
                <a:cs typeface="+mn-lt"/>
              </a:rPr>
              <a:t>View information about suppliers and framework agreements</a:t>
            </a:r>
          </a:p>
          <a:p>
            <a:pPr marL="215900" lvl="2" indent="-215900">
              <a:spcAft>
                <a:spcPts val="300"/>
              </a:spcAft>
              <a:buClr>
                <a:srgbClr val="FB563E"/>
              </a:buClr>
              <a:buFont typeface="UniteFont"/>
              <a:buChar char="&gt;"/>
            </a:pPr>
            <a:r>
              <a:rPr lang="en-GB" dirty="0">
                <a:solidFill>
                  <a:srgbClr val="241942"/>
                </a:solidFill>
                <a:ea typeface="+mn-lt"/>
                <a:cs typeface="+mn-lt"/>
              </a:rPr>
              <a:t>Manage contracts, contacts and billing data</a:t>
            </a:r>
          </a:p>
          <a:p>
            <a:pPr marL="215900" lvl="2" indent="-215900">
              <a:spcAft>
                <a:spcPts val="300"/>
              </a:spcAft>
              <a:buClr>
                <a:srgbClr val="FB563E"/>
              </a:buClr>
              <a:buFont typeface="UniteFont"/>
              <a:buChar char="&gt;"/>
            </a:pPr>
            <a:endParaRPr lang="en-GB" dirty="0">
              <a:solidFill>
                <a:srgbClr val="241942"/>
              </a:solidFill>
              <a:ea typeface="Noto Sans"/>
              <a:cs typeface="Noto Sans"/>
            </a:endParaRPr>
          </a:p>
        </p:txBody>
      </p:sp>
      <p:grpSp>
        <p:nvGrpSpPr>
          <p:cNvPr id="24" name="Group 5">
            <a:extLst>
              <a:ext uri="{FF2B5EF4-FFF2-40B4-BE49-F238E27FC236}">
                <a16:creationId xmlns:a16="http://schemas.microsoft.com/office/drawing/2014/main" id="{02C56349-217D-1644-A013-19FF3BE32AB8}"/>
              </a:ext>
            </a:extLst>
          </p:cNvPr>
          <p:cNvGrpSpPr/>
          <p:nvPr/>
        </p:nvGrpSpPr>
        <p:grpSpPr>
          <a:xfrm>
            <a:off x="399091" y="4444266"/>
            <a:ext cx="2358952" cy="367801"/>
            <a:chOff x="2324438" y="5042482"/>
            <a:chExt cx="2358952" cy="367801"/>
          </a:xfrm>
        </p:grpSpPr>
        <p:sp>
          <p:nvSpPr>
            <p:cNvPr id="25" name="Abgerundetes Rechteck 3">
              <a:extLst>
                <a:ext uri="{FF2B5EF4-FFF2-40B4-BE49-F238E27FC236}">
                  <a16:creationId xmlns:a16="http://schemas.microsoft.com/office/drawing/2014/main" id="{1869497F-1841-2A47-AE05-898E8E8DCAD1}"/>
                </a:ext>
              </a:extLst>
            </p:cNvPr>
            <p:cNvSpPr/>
            <p:nvPr/>
          </p:nvSpPr>
          <p:spPr>
            <a:xfrm>
              <a:off x="2324438" y="5042482"/>
              <a:ext cx="2358952" cy="367801"/>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sp>
          <p:nvSpPr>
            <p:cNvPr id="26" name="Text Placeholder 12">
              <a:hlinkClick r:id="rId8"/>
              <a:extLst>
                <a:ext uri="{FF2B5EF4-FFF2-40B4-BE49-F238E27FC236}">
                  <a16:creationId xmlns:a16="http://schemas.microsoft.com/office/drawing/2014/main" id="{B021D1C8-55A9-134E-9563-E5706683B40E}"/>
                </a:ext>
              </a:extLst>
            </p:cNvPr>
            <p:cNvSpPr txBox="1">
              <a:spLocks/>
            </p:cNvSpPr>
            <p:nvPr/>
          </p:nvSpPr>
          <p:spPr>
            <a:xfrm>
              <a:off x="2493864" y="5054857"/>
              <a:ext cx="2029605" cy="274157"/>
            </a:xfrm>
            <a:prstGeom prst="rect">
              <a:avLst/>
            </a:prstGeom>
            <a:solidFill>
              <a:schemeClr val="tx1"/>
            </a:solidFill>
          </p:spPr>
          <p:txBody>
            <a:bodyPr lIns="91440" tIns="45720" rIns="91440" bIns="45720" anchor="t"/>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gn="ctr"/>
              <a:r>
                <a:rPr lang="en-US" sz="1200" b="1">
                  <a:solidFill>
                    <a:schemeClr val="bg2"/>
                  </a:solidFill>
                </a:rPr>
                <a:t>Go to Unite Store</a:t>
              </a:r>
              <a:endParaRPr lang="en-US">
                <a:solidFill>
                  <a:schemeClr val="bg2"/>
                </a:solidFill>
              </a:endParaRPr>
            </a:p>
          </p:txBody>
        </p:sp>
      </p:grpSp>
      <p:grpSp>
        <p:nvGrpSpPr>
          <p:cNvPr id="27" name="Group 5">
            <a:extLst>
              <a:ext uri="{FF2B5EF4-FFF2-40B4-BE49-F238E27FC236}">
                <a16:creationId xmlns:a16="http://schemas.microsoft.com/office/drawing/2014/main" id="{F72F5DC9-0363-8942-9501-BABE42263604}"/>
              </a:ext>
            </a:extLst>
          </p:cNvPr>
          <p:cNvGrpSpPr/>
          <p:nvPr/>
        </p:nvGrpSpPr>
        <p:grpSpPr>
          <a:xfrm>
            <a:off x="3735849" y="4444266"/>
            <a:ext cx="2358952" cy="367801"/>
            <a:chOff x="2324438" y="5042482"/>
            <a:chExt cx="2358952" cy="367801"/>
          </a:xfrm>
        </p:grpSpPr>
        <p:sp>
          <p:nvSpPr>
            <p:cNvPr id="28" name="Abgerundetes Rechteck 3">
              <a:extLst>
                <a:ext uri="{FF2B5EF4-FFF2-40B4-BE49-F238E27FC236}">
                  <a16:creationId xmlns:a16="http://schemas.microsoft.com/office/drawing/2014/main" id="{E72670BF-51D2-1C4A-864B-48D0A8BB0B7F}"/>
                </a:ext>
              </a:extLst>
            </p:cNvPr>
            <p:cNvSpPr/>
            <p:nvPr/>
          </p:nvSpPr>
          <p:spPr>
            <a:xfrm>
              <a:off x="2324438" y="5042482"/>
              <a:ext cx="2358952" cy="367801"/>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sp>
          <p:nvSpPr>
            <p:cNvPr id="29" name="Text Placeholder 12">
              <a:hlinkClick r:id="rId9"/>
              <a:extLst>
                <a:ext uri="{FF2B5EF4-FFF2-40B4-BE49-F238E27FC236}">
                  <a16:creationId xmlns:a16="http://schemas.microsoft.com/office/drawing/2014/main" id="{2029738A-DC8B-3042-9CA2-7C1DBB063F11}"/>
                </a:ext>
              </a:extLst>
            </p:cNvPr>
            <p:cNvSpPr txBox="1">
              <a:spLocks/>
            </p:cNvSpPr>
            <p:nvPr/>
          </p:nvSpPr>
          <p:spPr>
            <a:xfrm>
              <a:off x="2493864" y="5054857"/>
              <a:ext cx="2029605" cy="274157"/>
            </a:xfrm>
            <a:prstGeom prst="rect">
              <a:avLst/>
            </a:prstGeom>
            <a:solidFill>
              <a:schemeClr val="tx1"/>
            </a:solidFill>
          </p:spPr>
          <p:txBody>
            <a:bodyPr lIns="91440" tIns="45720" rIns="91440" bIns="45720" anchor="t"/>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gn="ctr"/>
              <a:r>
                <a:rPr lang="en-US" sz="1200" b="1">
                  <a:solidFill>
                    <a:schemeClr val="bg2"/>
                  </a:solidFill>
                </a:rPr>
                <a:t>Invite suppliers</a:t>
              </a:r>
              <a:endParaRPr lang="en-US"/>
            </a:p>
          </p:txBody>
        </p:sp>
      </p:grpSp>
      <p:sp>
        <p:nvSpPr>
          <p:cNvPr id="31" name="Rechteck 30">
            <a:extLst>
              <a:ext uri="{FF2B5EF4-FFF2-40B4-BE49-F238E27FC236}">
                <a16:creationId xmlns:a16="http://schemas.microsoft.com/office/drawing/2014/main" id="{D0DBF022-13CC-1E49-AC67-7A9F95612793}"/>
              </a:ext>
            </a:extLst>
          </p:cNvPr>
          <p:cNvSpPr/>
          <p:nvPr/>
        </p:nvSpPr>
        <p:spPr>
          <a:xfrm>
            <a:off x="2088459" y="5458539"/>
            <a:ext cx="2400346" cy="123111"/>
          </a:xfrm>
          <a:prstGeom prst="rect">
            <a:avLst/>
          </a:prstGeom>
        </p:spPr>
        <p:txBody>
          <a:bodyPr wrap="square" lIns="0" tIns="0" rIns="0" bIns="0" anchor="t">
            <a:spAutoFit/>
          </a:bodyPr>
          <a:lstStyle/>
          <a:p>
            <a:r>
              <a:rPr lang="en-US" sz="800" dirty="0">
                <a:solidFill>
                  <a:schemeClr val="tx2"/>
                </a:solidFill>
                <a:ea typeface="+mn-lt"/>
                <a:cs typeface="+mn-lt"/>
              </a:rPr>
              <a:t>* The number of suppliers varies by market</a:t>
            </a:r>
            <a:endParaRPr lang="en-US" sz="800" dirty="0">
              <a:solidFill>
                <a:schemeClr val="tx2"/>
              </a:solidFill>
              <a:ea typeface="Noto Sans"/>
              <a:cs typeface="Noto Sans"/>
            </a:endParaRPr>
          </a:p>
        </p:txBody>
      </p:sp>
      <p:sp>
        <p:nvSpPr>
          <p:cNvPr id="17" name="Text Placeholder 2">
            <a:extLst>
              <a:ext uri="{FF2B5EF4-FFF2-40B4-BE49-F238E27FC236}">
                <a16:creationId xmlns:a16="http://schemas.microsoft.com/office/drawing/2014/main" id="{53E5E172-5AFE-6FA8-74E0-7DCF3CCE75CD}"/>
              </a:ext>
            </a:extLst>
          </p:cNvPr>
          <p:cNvSpPr txBox="1">
            <a:spLocks/>
          </p:cNvSpPr>
          <p:nvPr/>
        </p:nvSpPr>
        <p:spPr bwMode="gray">
          <a:xfrm>
            <a:off x="3864577" y="2726134"/>
            <a:ext cx="2850860" cy="1649351"/>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Aft>
                <a:spcPts val="1000"/>
              </a:spcAft>
            </a:pPr>
            <a:r>
              <a:rPr lang="en-GB" dirty="0">
                <a:solidFill>
                  <a:srgbClr val="241942"/>
                </a:solidFill>
                <a:ea typeface="Noto Sans"/>
                <a:cs typeface="Noto Sans"/>
              </a:rPr>
              <a:t>Invite suppliers</a:t>
            </a:r>
            <a:endParaRPr lang="en-GB" dirty="0"/>
          </a:p>
          <a:p>
            <a:pPr marL="215900" lvl="2" indent="-215900">
              <a:spcAft>
                <a:spcPts val="300"/>
              </a:spcAft>
              <a:buClr>
                <a:srgbClr val="FB563E"/>
              </a:buClr>
              <a:buFont typeface="UniteFont"/>
              <a:buChar char="&gt;"/>
            </a:pPr>
            <a:r>
              <a:rPr lang="en-GB" dirty="0">
                <a:solidFill>
                  <a:srgbClr val="241942"/>
                </a:solidFill>
                <a:ea typeface="+mn-lt"/>
                <a:cs typeface="+mn-lt"/>
              </a:rPr>
              <a:t>Invite your preferred suppliers </a:t>
            </a:r>
            <a:br>
              <a:rPr lang="en-GB" dirty="0">
                <a:solidFill>
                  <a:srgbClr val="241942"/>
                </a:solidFill>
                <a:ea typeface="+mn-lt"/>
                <a:cs typeface="+mn-lt"/>
              </a:rPr>
            </a:br>
            <a:r>
              <a:rPr lang="en-GB" dirty="0">
                <a:solidFill>
                  <a:srgbClr val="241942"/>
                </a:solidFill>
                <a:ea typeface="+mn-lt"/>
                <a:cs typeface="+mn-lt"/>
              </a:rPr>
              <a:t>to join Unite</a:t>
            </a:r>
            <a:endParaRPr lang="en-GB" strike="sngStrike" dirty="0">
              <a:solidFill>
                <a:srgbClr val="241942"/>
              </a:solidFill>
              <a:ea typeface="+mn-lt"/>
              <a:cs typeface="+mn-lt"/>
            </a:endParaRPr>
          </a:p>
          <a:p>
            <a:pPr marL="215900" lvl="2" indent="-215900">
              <a:spcAft>
                <a:spcPts val="300"/>
              </a:spcAft>
              <a:buClr>
                <a:srgbClr val="FB563E"/>
              </a:buClr>
              <a:buFont typeface="UniteFont"/>
              <a:buChar char="&gt;"/>
            </a:pPr>
            <a:r>
              <a:rPr lang="en-GB" dirty="0">
                <a:solidFill>
                  <a:srgbClr val="241942"/>
                </a:solidFill>
                <a:ea typeface="+mn-lt"/>
                <a:cs typeface="+mn-lt"/>
              </a:rPr>
              <a:t>Give your business access to personalised product assortments </a:t>
            </a:r>
            <a:br>
              <a:rPr lang="en-GB" dirty="0">
                <a:solidFill>
                  <a:srgbClr val="241942"/>
                </a:solidFill>
                <a:ea typeface="+mn-lt"/>
                <a:cs typeface="+mn-lt"/>
              </a:rPr>
            </a:br>
            <a:r>
              <a:rPr lang="en-GB" dirty="0">
                <a:solidFill>
                  <a:srgbClr val="241942"/>
                </a:solidFill>
                <a:ea typeface="+mn-lt"/>
                <a:cs typeface="+mn-lt"/>
              </a:rPr>
              <a:t>on negotiated terms</a:t>
            </a:r>
            <a:br>
              <a:rPr lang="en-GB" dirty="0">
                <a:ea typeface="+mn-lt"/>
                <a:cs typeface="+mn-lt"/>
              </a:rPr>
            </a:br>
            <a:endParaRPr lang="en-GB" sz="600" dirty="0"/>
          </a:p>
        </p:txBody>
      </p:sp>
    </p:spTree>
    <p:extLst>
      <p:ext uri="{BB962C8B-B14F-4D97-AF65-F5344CB8AC3E}">
        <p14:creationId xmlns:p14="http://schemas.microsoft.com/office/powerpoint/2010/main" val="2183875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F9981A-D0BB-4393-932B-75C4E46C25A6}"/>
              </a:ext>
            </a:extLst>
          </p:cNvPr>
          <p:cNvSpPr>
            <a:spLocks noGrp="1"/>
          </p:cNvSpPr>
          <p:nvPr>
            <p:ph type="title"/>
          </p:nvPr>
        </p:nvSpPr>
        <p:spPr/>
        <p:txBody>
          <a:bodyPr/>
          <a:lstStyle/>
          <a:p>
            <a:pPr>
              <a:lnSpc>
                <a:spcPct val="113999"/>
              </a:lnSpc>
            </a:pPr>
            <a:r>
              <a:rPr lang="de-DE">
                <a:latin typeface="Poppins Medium"/>
                <a:cs typeface="Poppins Medium"/>
              </a:rPr>
              <a:t>Activate</a:t>
            </a:r>
            <a:br>
              <a:rPr lang="en-US"/>
            </a:br>
            <a:r>
              <a:rPr lang="en-US">
                <a:latin typeface="Poppins Light"/>
                <a:cs typeface="Poppins Light"/>
              </a:rPr>
              <a:t>Build your supplier network</a:t>
            </a:r>
            <a:endParaRPr lang="en-US"/>
          </a:p>
        </p:txBody>
      </p:sp>
      <p:sp>
        <p:nvSpPr>
          <p:cNvPr id="3" name="Text Placeholder 2">
            <a:extLst>
              <a:ext uri="{FF2B5EF4-FFF2-40B4-BE49-F238E27FC236}">
                <a16:creationId xmlns:a16="http://schemas.microsoft.com/office/drawing/2014/main" id="{7B8ED4BF-7391-4420-BE47-D77DF56C50A7}"/>
              </a:ext>
            </a:extLst>
          </p:cNvPr>
          <p:cNvSpPr>
            <a:spLocks noGrp="1"/>
          </p:cNvSpPr>
          <p:nvPr>
            <p:ph type="body" sz="quarter" idx="12"/>
          </p:nvPr>
        </p:nvSpPr>
        <p:spPr>
          <a:xfrm>
            <a:off x="431800" y="1455738"/>
            <a:ext cx="9826625" cy="2275022"/>
          </a:xfrm>
        </p:spPr>
        <p:txBody>
          <a:bodyPr vert="horz" lIns="252000" tIns="43200" rIns="0" bIns="43200" rtlCol="0" anchor="t">
            <a:spAutoFit/>
          </a:bodyPr>
          <a:lstStyle/>
          <a:p>
            <a:pPr marL="204470" indent="-204470">
              <a:buNone/>
            </a:pPr>
            <a:r>
              <a:rPr lang="en-GB" sz="2400" dirty="0">
                <a:latin typeface="Poppins Light"/>
                <a:cs typeface="Poppins Light"/>
              </a:rPr>
              <a:t>“Setting up new suppliers caused us large amounts of admin effort in the past. Now we can add suppliers to our network and adapt it to suit our needs. This has also truly helped us in going digital. It’s a completely revolutionary way of handling indirect spend.”</a:t>
            </a:r>
            <a:endParaRPr lang="en-GB" sz="800" b="1" i="0" dirty="0">
              <a:latin typeface="Noto Sans"/>
              <a:ea typeface="Noto Sans"/>
              <a:cs typeface="Noto Sans"/>
            </a:endParaRPr>
          </a:p>
          <a:p>
            <a:pPr marL="204470" indent="-204470">
              <a:buNone/>
            </a:pPr>
            <a:r>
              <a:rPr lang="en-GB" sz="800" b="1" i="0" dirty="0">
                <a:latin typeface="Noto Sans"/>
                <a:ea typeface="Noto Sans"/>
                <a:cs typeface="Noto Sans"/>
              </a:rPr>
              <a:t>Ralph Ulmer,</a:t>
            </a:r>
            <a:r>
              <a:rPr lang="en-GB" sz="800" i="0" dirty="0">
                <a:latin typeface="Noto Sans"/>
                <a:ea typeface="Noto Sans"/>
                <a:cs typeface="Noto Sans"/>
              </a:rPr>
              <a:t> Head of Corporate Purchasing and Executive Vice President of </a:t>
            </a:r>
            <a:r>
              <a:rPr lang="en-GB" sz="800" i="0" dirty="0" err="1">
                <a:latin typeface="Noto Sans"/>
                <a:ea typeface="Noto Sans"/>
                <a:cs typeface="Noto Sans"/>
              </a:rPr>
              <a:t>Hoerbiger</a:t>
            </a:r>
            <a:r>
              <a:rPr lang="en-GB" sz="800" i="0" dirty="0">
                <a:latin typeface="Noto Sans"/>
                <a:ea typeface="Noto Sans"/>
                <a:cs typeface="Noto Sans"/>
              </a:rPr>
              <a:t> Germany</a:t>
            </a:r>
          </a:p>
        </p:txBody>
      </p:sp>
      <p:sp>
        <p:nvSpPr>
          <p:cNvPr id="2" name="Slide Number Placeholder 1">
            <a:extLst>
              <a:ext uri="{FF2B5EF4-FFF2-40B4-BE49-F238E27FC236}">
                <a16:creationId xmlns:a16="http://schemas.microsoft.com/office/drawing/2014/main" id="{3E30F0BD-00F2-4CDA-A035-8DB2745AC00B}"/>
              </a:ext>
            </a:extLst>
          </p:cNvPr>
          <p:cNvSpPr>
            <a:spLocks noGrp="1"/>
          </p:cNvSpPr>
          <p:nvPr>
            <p:ph type="sldNum" sz="quarter" idx="11"/>
          </p:nvPr>
        </p:nvSpPr>
        <p:spPr/>
        <p:txBody>
          <a:bodyPr/>
          <a:lstStyle/>
          <a:p>
            <a:fld id="{A9C39F7E-FC7D-44FD-B6BC-F6BE49B3337B}" type="slidenum">
              <a:rPr lang="en-US" smtClean="0"/>
              <a:pPr/>
              <a:t>12</a:t>
            </a:fld>
            <a:endParaRPr lang="en-US"/>
          </a:p>
        </p:txBody>
      </p:sp>
      <p:pic>
        <p:nvPicPr>
          <p:cNvPr id="136194" name="Picture 2">
            <a:extLst>
              <a:ext uri="{FF2B5EF4-FFF2-40B4-BE49-F238E27FC236}">
                <a16:creationId xmlns:a16="http://schemas.microsoft.com/office/drawing/2014/main" id="{83CA13F9-2E8A-C259-6E4B-EAA95E9BB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004" y="3184444"/>
            <a:ext cx="1384732" cy="62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790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1F9954-F402-48FA-9C64-1D69E7C7A31A}"/>
              </a:ext>
            </a:extLst>
          </p:cNvPr>
          <p:cNvSpPr>
            <a:spLocks noGrp="1"/>
          </p:cNvSpPr>
          <p:nvPr>
            <p:ph type="title"/>
          </p:nvPr>
        </p:nvSpPr>
        <p:spPr>
          <a:xfrm>
            <a:off x="451318" y="438055"/>
            <a:ext cx="9789176" cy="267001"/>
          </a:xfrm>
        </p:spPr>
        <p:txBody>
          <a:bodyPr/>
          <a:lstStyle/>
          <a:p>
            <a:pPr>
              <a:lnSpc>
                <a:spcPct val="113999"/>
              </a:lnSpc>
            </a:pPr>
            <a:r>
              <a:rPr lang="en-US" dirty="0">
                <a:latin typeface="Poppins Medium"/>
                <a:cs typeface="Poppins Medium"/>
              </a:rPr>
              <a:t>Better business buying</a:t>
            </a:r>
            <a:endParaRPr lang="en-US" dirty="0">
              <a:latin typeface="Poppins Light" pitchFamily="2" charset="77"/>
              <a:cs typeface="Poppins Light" pitchFamily="2" charset="77"/>
            </a:endParaRPr>
          </a:p>
          <a:p>
            <a:pPr>
              <a:lnSpc>
                <a:spcPct val="113999"/>
              </a:lnSpc>
            </a:pPr>
            <a:endParaRPr lang="en-US" dirty="0">
              <a:latin typeface="Poppins Medium"/>
              <a:cs typeface="Poppins Medium"/>
            </a:endParaRPr>
          </a:p>
          <a:p>
            <a:pPr>
              <a:lnSpc>
                <a:spcPct val="113999"/>
              </a:lnSpc>
            </a:pPr>
            <a:endParaRPr lang="en-US" dirty="0"/>
          </a:p>
        </p:txBody>
      </p:sp>
      <p:sp>
        <p:nvSpPr>
          <p:cNvPr id="25" name="Text Placeholder 24">
            <a:extLst>
              <a:ext uri="{FF2B5EF4-FFF2-40B4-BE49-F238E27FC236}">
                <a16:creationId xmlns:a16="http://schemas.microsoft.com/office/drawing/2014/main" id="{5C095357-1534-4962-85E2-5E9F02B362DE}"/>
              </a:ext>
            </a:extLst>
          </p:cNvPr>
          <p:cNvSpPr>
            <a:spLocks noGrp="1"/>
          </p:cNvSpPr>
          <p:nvPr>
            <p:ph type="body" sz="quarter" idx="14"/>
          </p:nvPr>
        </p:nvSpPr>
        <p:spPr>
          <a:xfrm>
            <a:off x="-8636" y="1218831"/>
            <a:ext cx="4419773" cy="3803928"/>
          </a:xfrm>
          <a:gradFill>
            <a:gsLst>
              <a:gs pos="20000">
                <a:schemeClr val="tx1"/>
              </a:gs>
              <a:gs pos="80000">
                <a:schemeClr val="accent2"/>
              </a:gs>
            </a:gsLst>
            <a:lin ang="18900000" scaled="1"/>
          </a:gradFill>
        </p:spPr>
        <p:txBody>
          <a:bodyPr/>
          <a:lstStyle/>
          <a:p>
            <a:endParaRPr lang="en-US" dirty="0"/>
          </a:p>
        </p:txBody>
      </p:sp>
      <p:sp>
        <p:nvSpPr>
          <p:cNvPr id="24" name="Text Placeholder 23">
            <a:extLst>
              <a:ext uri="{FF2B5EF4-FFF2-40B4-BE49-F238E27FC236}">
                <a16:creationId xmlns:a16="http://schemas.microsoft.com/office/drawing/2014/main" id="{68C3A9C9-E9D2-4B7B-877B-C44BB5F6C997}"/>
              </a:ext>
            </a:extLst>
          </p:cNvPr>
          <p:cNvSpPr>
            <a:spLocks noGrp="1"/>
          </p:cNvSpPr>
          <p:nvPr>
            <p:ph type="body" sz="quarter" idx="13"/>
          </p:nvPr>
        </p:nvSpPr>
        <p:spPr>
          <a:xfrm>
            <a:off x="-6596" y="1218831"/>
            <a:ext cx="2336148" cy="3803928"/>
          </a:xfrm>
          <a:solidFill>
            <a:schemeClr val="accent6">
              <a:lumMod val="20000"/>
              <a:lumOff val="80000"/>
            </a:schemeClr>
          </a:solidFill>
        </p:spPr>
        <p:txBody>
          <a:bodyPr/>
          <a:lstStyle/>
          <a:p>
            <a:endParaRPr lang="en-US" dirty="0"/>
          </a:p>
        </p:txBody>
      </p:sp>
      <p:sp>
        <p:nvSpPr>
          <p:cNvPr id="7" name="Text Placeholder 6">
            <a:extLst>
              <a:ext uri="{FF2B5EF4-FFF2-40B4-BE49-F238E27FC236}">
                <a16:creationId xmlns:a16="http://schemas.microsoft.com/office/drawing/2014/main" id="{4128B020-3C86-4B1F-9B75-31C4851B4477}"/>
              </a:ext>
            </a:extLst>
          </p:cNvPr>
          <p:cNvSpPr>
            <a:spLocks noGrp="1"/>
          </p:cNvSpPr>
          <p:nvPr>
            <p:ph type="body" sz="quarter" idx="17"/>
          </p:nvPr>
        </p:nvSpPr>
        <p:spPr>
          <a:xfrm>
            <a:off x="497752" y="1951193"/>
            <a:ext cx="1560890" cy="277017"/>
          </a:xfrm>
        </p:spPr>
        <p:txBody>
          <a:bodyPr vert="horz" lIns="0" tIns="0" rIns="0" bIns="0" rtlCol="0" anchor="t">
            <a:noAutofit/>
          </a:bodyPr>
          <a:lstStyle/>
          <a:p>
            <a:pPr lvl="0"/>
            <a:r>
              <a:rPr lang="en-US" dirty="0">
                <a:latin typeface="Poppins Medium"/>
                <a:cs typeface="Poppins Medium"/>
              </a:rPr>
              <a:t>Activate</a:t>
            </a:r>
            <a:endParaRPr lang="en-US" dirty="0"/>
          </a:p>
        </p:txBody>
      </p:sp>
      <p:sp>
        <p:nvSpPr>
          <p:cNvPr id="11" name="Text Placeholder 10">
            <a:extLst>
              <a:ext uri="{FF2B5EF4-FFF2-40B4-BE49-F238E27FC236}">
                <a16:creationId xmlns:a16="http://schemas.microsoft.com/office/drawing/2014/main" id="{91FAA1A5-482C-4F20-803E-6E13B6998484}"/>
              </a:ext>
            </a:extLst>
          </p:cNvPr>
          <p:cNvSpPr>
            <a:spLocks noGrp="1"/>
          </p:cNvSpPr>
          <p:nvPr>
            <p:ph type="body" sz="quarter" idx="21"/>
          </p:nvPr>
        </p:nvSpPr>
        <p:spPr>
          <a:xfrm>
            <a:off x="475285" y="2306042"/>
            <a:ext cx="1338298" cy="770966"/>
          </a:xfrm>
        </p:spPr>
        <p:txBody>
          <a:bodyPr vert="horz" lIns="0" tIns="0" rIns="0" bIns="0" rtlCol="0" anchor="t">
            <a:noAutofit/>
          </a:bodyPr>
          <a:lstStyle/>
          <a:p>
            <a:r>
              <a:rPr lang="en-US" sz="900" dirty="0">
                <a:ea typeface="+mn-lt"/>
                <a:cs typeface="+mn-lt"/>
              </a:rPr>
              <a:t>Find, activate suppliers and build your network. </a:t>
            </a:r>
          </a:p>
        </p:txBody>
      </p:sp>
      <p:sp>
        <p:nvSpPr>
          <p:cNvPr id="3" name="Slide Number Placeholder 2">
            <a:extLst>
              <a:ext uri="{FF2B5EF4-FFF2-40B4-BE49-F238E27FC236}">
                <a16:creationId xmlns:a16="http://schemas.microsoft.com/office/drawing/2014/main" id="{38B4448C-E794-4E52-BE07-3A07FDA9CB60}"/>
              </a:ext>
            </a:extLst>
          </p:cNvPr>
          <p:cNvSpPr>
            <a:spLocks noGrp="1"/>
          </p:cNvSpPr>
          <p:nvPr>
            <p:ph type="sldNum" sz="quarter" idx="11"/>
          </p:nvPr>
        </p:nvSpPr>
        <p:spPr/>
        <p:txBody>
          <a:bodyPr/>
          <a:lstStyle/>
          <a:p>
            <a:fld id="{A9C39F7E-FC7D-44FD-B6BC-F6BE49B3337B}" type="slidenum">
              <a:rPr lang="en-US" smtClean="0"/>
              <a:pPr/>
              <a:t>13</a:t>
            </a:fld>
            <a:endParaRPr lang="en-US" dirty="0"/>
          </a:p>
        </p:txBody>
      </p:sp>
      <p:sp>
        <p:nvSpPr>
          <p:cNvPr id="20" name="Text Placeholder 7">
            <a:extLst>
              <a:ext uri="{FF2B5EF4-FFF2-40B4-BE49-F238E27FC236}">
                <a16:creationId xmlns:a16="http://schemas.microsoft.com/office/drawing/2014/main" id="{EBC381CE-92AA-AB4F-989D-18AE3D63595E}"/>
              </a:ext>
            </a:extLst>
          </p:cNvPr>
          <p:cNvSpPr txBox="1">
            <a:spLocks/>
          </p:cNvSpPr>
          <p:nvPr/>
        </p:nvSpPr>
        <p:spPr bwMode="gray">
          <a:xfrm>
            <a:off x="2491413" y="1942601"/>
            <a:ext cx="1562007" cy="277017"/>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824" kern="1200">
                <a:solidFill>
                  <a:schemeClr val="tx2"/>
                </a:solidFill>
                <a:latin typeface="Poppins Medium" panose="00000600000000000000" pitchFamily="2" charset="0"/>
                <a:ea typeface="+mn-ea"/>
                <a:cs typeface="Poppins Medium" panose="00000600000000000000" pitchFamily="2" charset="0"/>
              </a:defRPr>
            </a:lvl1pPr>
            <a:lvl2pPr marL="246305" indent="-246305" algn="l" defTabSz="910894" rtl="0" eaLnBrk="1" latinLnBrk="0" hangingPunct="1">
              <a:lnSpc>
                <a:spcPct val="130000"/>
              </a:lnSpc>
              <a:spcBef>
                <a:spcPts val="1939"/>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pPr lvl="0"/>
            <a:r>
              <a:rPr lang="en-US" sz="1600" dirty="0">
                <a:solidFill>
                  <a:schemeClr val="bg2"/>
                </a:solidFill>
                <a:latin typeface="Poppins Medium"/>
                <a:cs typeface="Poppins Medium"/>
              </a:rPr>
              <a:t>Procure</a:t>
            </a:r>
            <a:endParaRPr lang="en-US" sz="1600" dirty="0">
              <a:solidFill>
                <a:schemeClr val="bg2"/>
              </a:solidFill>
            </a:endParaRPr>
          </a:p>
        </p:txBody>
      </p:sp>
      <p:sp>
        <p:nvSpPr>
          <p:cNvPr id="21" name="Text Placeholder 11">
            <a:extLst>
              <a:ext uri="{FF2B5EF4-FFF2-40B4-BE49-F238E27FC236}">
                <a16:creationId xmlns:a16="http://schemas.microsoft.com/office/drawing/2014/main" id="{72B7690B-66F5-9C46-B9B8-2778285F7055}"/>
              </a:ext>
            </a:extLst>
          </p:cNvPr>
          <p:cNvSpPr txBox="1">
            <a:spLocks/>
          </p:cNvSpPr>
          <p:nvPr/>
        </p:nvSpPr>
        <p:spPr bwMode="gray">
          <a:xfrm>
            <a:off x="2492441" y="2308091"/>
            <a:ext cx="1562005" cy="771083"/>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254" kern="1200">
                <a:solidFill>
                  <a:schemeClr val="tx2"/>
                </a:solidFill>
                <a:latin typeface="+mn-lt"/>
                <a:ea typeface="+mn-ea"/>
                <a:cs typeface="+mn-cs"/>
              </a:defRPr>
            </a:lvl1pPr>
            <a:lvl2pPr marL="246305" indent="-246305" algn="l" defTabSz="910894" rtl="0" eaLnBrk="1" latinLnBrk="0" hangingPunct="1">
              <a:lnSpc>
                <a:spcPct val="130000"/>
              </a:lnSpc>
              <a:spcBef>
                <a:spcPts val="684"/>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r>
              <a:rPr lang="en-US" sz="900" dirty="0">
                <a:solidFill>
                  <a:schemeClr val="bg2"/>
                </a:solidFill>
                <a:ea typeface="+mn-lt"/>
                <a:cs typeface="+mn-lt"/>
              </a:rPr>
              <a:t>Optimise procurement and steer internal demand.   </a:t>
            </a:r>
          </a:p>
        </p:txBody>
      </p:sp>
      <p:pic>
        <p:nvPicPr>
          <p:cNvPr id="43" name="Grafik 42">
            <a:extLst>
              <a:ext uri="{FF2B5EF4-FFF2-40B4-BE49-F238E27FC236}">
                <a16:creationId xmlns:a16="http://schemas.microsoft.com/office/drawing/2014/main" id="{1659FC09-A204-064B-954C-8B33913812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2178" y="3002094"/>
            <a:ext cx="1141505" cy="1112235"/>
          </a:xfrm>
          <a:prstGeom prst="rect">
            <a:avLst/>
          </a:prstGeom>
        </p:spPr>
      </p:pic>
      <p:pic>
        <p:nvPicPr>
          <p:cNvPr id="22" name="Graphic 21">
            <a:extLst>
              <a:ext uri="{FF2B5EF4-FFF2-40B4-BE49-F238E27FC236}">
                <a16:creationId xmlns:a16="http://schemas.microsoft.com/office/drawing/2014/main" id="{506C59FE-F616-C56A-FDB7-B5472A378F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917" y="3002094"/>
            <a:ext cx="1663576" cy="1094400"/>
          </a:xfrm>
          <a:prstGeom prst="rect">
            <a:avLst/>
          </a:prstGeom>
        </p:spPr>
      </p:pic>
    </p:spTree>
    <p:extLst>
      <p:ext uri="{BB962C8B-B14F-4D97-AF65-F5344CB8AC3E}">
        <p14:creationId xmlns:p14="http://schemas.microsoft.com/office/powerpoint/2010/main" val="1777360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4E886C-95BA-4593-87EE-6ACB52D98704}"/>
              </a:ext>
            </a:extLst>
          </p:cNvPr>
          <p:cNvSpPr/>
          <p:nvPr/>
        </p:nvSpPr>
        <p:spPr>
          <a:xfrm>
            <a:off x="593726" y="1612106"/>
            <a:ext cx="2940050" cy="3444082"/>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36" rIns="288000" bIns="288000" rtlCol="0" anchor="t"/>
          <a:lstStyle/>
          <a:p>
            <a:pPr marL="0" lvl="1" defTabSz="798820">
              <a:lnSpc>
                <a:spcPct val="250000"/>
              </a:lnSpc>
              <a:spcBef>
                <a:spcPts val="1500"/>
              </a:spcBef>
              <a:buClr>
                <a:srgbClr val="28235C"/>
              </a:buClr>
              <a:buSzPct val="120000"/>
            </a:pPr>
            <a:endParaRPr lang="en-GB" dirty="0">
              <a:solidFill>
                <a:schemeClr val="tx2"/>
              </a:solidFill>
              <a:latin typeface="Poppins Medium"/>
              <a:cs typeface="Poppins Medium"/>
            </a:endParaRPr>
          </a:p>
          <a:p>
            <a:pPr marL="0" lvl="1" defTabSz="798820">
              <a:lnSpc>
                <a:spcPct val="130000"/>
              </a:lnSpc>
              <a:spcBef>
                <a:spcPts val="1500"/>
              </a:spcBef>
            </a:pPr>
            <a:r>
              <a:rPr lang="en-GB" dirty="0">
                <a:solidFill>
                  <a:schemeClr val="tx2"/>
                </a:solidFill>
                <a:latin typeface="Poppins Medium"/>
                <a:cs typeface="Poppins Medium"/>
              </a:rPr>
              <a:t>Web-based: </a:t>
            </a:r>
            <a:br>
              <a:rPr lang="en-GB" dirty="0">
                <a:solidFill>
                  <a:schemeClr val="tx2"/>
                </a:solidFill>
                <a:latin typeface="Poppins Medium"/>
                <a:cs typeface="Poppins Medium"/>
              </a:rPr>
            </a:br>
            <a:r>
              <a:rPr lang="en-GB" dirty="0">
                <a:solidFill>
                  <a:schemeClr val="tx2"/>
                </a:solidFill>
                <a:latin typeface="Poppins Medium"/>
                <a:cs typeface="Poppins Medium"/>
              </a:rPr>
              <a:t>start now</a:t>
            </a:r>
            <a:br>
              <a:rPr lang="en-GB" sz="1100" dirty="0"/>
            </a:br>
            <a:br>
              <a:rPr lang="en-GB" sz="1100" dirty="0"/>
            </a:br>
            <a:r>
              <a:rPr lang="en-GB" sz="1100" dirty="0">
                <a:solidFill>
                  <a:schemeClr val="tx2"/>
                </a:solidFill>
                <a:ea typeface="+mn-lt"/>
                <a:cs typeface="+mn-lt"/>
              </a:rPr>
              <a:t>SMEs or corporations that don’t have their own e-procurement system and want a quick set-up can use our </a:t>
            </a:r>
            <a:r>
              <a:rPr lang="en-GB" sz="1100" b="1" dirty="0" err="1">
                <a:solidFill>
                  <a:schemeClr val="tx2"/>
                </a:solidFill>
                <a:ea typeface="+mn-lt"/>
                <a:cs typeface="+mn-lt"/>
              </a:rPr>
              <a:t>Mercateo</a:t>
            </a:r>
            <a:r>
              <a:rPr lang="en-GB" sz="1100" b="1" dirty="0">
                <a:solidFill>
                  <a:schemeClr val="tx2"/>
                </a:solidFill>
                <a:ea typeface="+mn-lt"/>
                <a:cs typeface="+mn-lt"/>
              </a:rPr>
              <a:t> Procurement Portal.</a:t>
            </a:r>
            <a:endParaRPr lang="en-GB" b="1" dirty="0">
              <a:solidFill>
                <a:schemeClr val="tx2"/>
              </a:solidFill>
              <a:ea typeface="Noto Sans"/>
              <a:cs typeface="Noto Sans"/>
            </a:endParaRPr>
          </a:p>
          <a:p>
            <a:pPr marL="0" lvl="1" defTabSz="798820">
              <a:lnSpc>
                <a:spcPct val="130000"/>
              </a:lnSpc>
              <a:spcBef>
                <a:spcPts val="1500"/>
              </a:spcBef>
            </a:pPr>
            <a:endParaRPr lang="en-GB" sz="1100" dirty="0"/>
          </a:p>
        </p:txBody>
      </p:sp>
      <p:sp>
        <p:nvSpPr>
          <p:cNvPr id="2" name="Title 1">
            <a:extLst>
              <a:ext uri="{FF2B5EF4-FFF2-40B4-BE49-F238E27FC236}">
                <a16:creationId xmlns:a16="http://schemas.microsoft.com/office/drawing/2014/main" id="{B7C5A6EC-7E1F-40BB-A64E-782F59B79875}"/>
              </a:ext>
            </a:extLst>
          </p:cNvPr>
          <p:cNvSpPr>
            <a:spLocks noGrp="1"/>
          </p:cNvSpPr>
          <p:nvPr>
            <p:ph type="title"/>
          </p:nvPr>
        </p:nvSpPr>
        <p:spPr/>
        <p:txBody>
          <a:bodyPr/>
          <a:lstStyle/>
          <a:p>
            <a:pPr>
              <a:lnSpc>
                <a:spcPct val="113999"/>
              </a:lnSpc>
            </a:pPr>
            <a:r>
              <a:rPr lang="en-US" dirty="0">
                <a:latin typeface="Poppins Medium"/>
                <a:cs typeface="Poppins Medium"/>
              </a:rPr>
              <a:t>Procure</a:t>
            </a:r>
            <a:endParaRPr lang="en-US" dirty="0"/>
          </a:p>
          <a:p>
            <a:pPr>
              <a:lnSpc>
                <a:spcPct val="113999"/>
              </a:lnSpc>
            </a:pPr>
            <a:r>
              <a:rPr lang="en-US" dirty="0">
                <a:latin typeface="Poppins Light"/>
                <a:cs typeface="Poppins Medium"/>
              </a:rPr>
              <a:t>How you can access the Unite platform </a:t>
            </a:r>
            <a:endParaRPr lang="en-US" dirty="0"/>
          </a:p>
          <a:p>
            <a:pPr>
              <a:lnSpc>
                <a:spcPct val="113999"/>
              </a:lnSpc>
            </a:pPr>
            <a:endParaRPr lang="en-US">
              <a:latin typeface="Poppins Light"/>
              <a:cs typeface="Poppins Light"/>
            </a:endParaRPr>
          </a:p>
        </p:txBody>
      </p:sp>
      <p:sp>
        <p:nvSpPr>
          <p:cNvPr id="6" name="Graphic 3">
            <a:extLst>
              <a:ext uri="{FF2B5EF4-FFF2-40B4-BE49-F238E27FC236}">
                <a16:creationId xmlns:a16="http://schemas.microsoft.com/office/drawing/2014/main" id="{1A49DB43-77BC-4A36-A721-A331ED2BCA95}"/>
              </a:ext>
            </a:extLst>
          </p:cNvPr>
          <p:cNvSpPr/>
          <p:nvPr/>
        </p:nvSpPr>
        <p:spPr>
          <a:xfrm>
            <a:off x="431800" y="1455738"/>
            <a:ext cx="325183" cy="323945"/>
          </a:xfrm>
          <a:custGeom>
            <a:avLst/>
            <a:gdLst>
              <a:gd name="connsiteX0" fmla="*/ 162386 w 325183"/>
              <a:gd name="connsiteY0" fmla="*/ -851 h 323945"/>
              <a:gd name="connsiteX1" fmla="*/ 113523 w 325183"/>
              <a:gd name="connsiteY1" fmla="*/ 48107 h 323945"/>
              <a:gd name="connsiteX2" fmla="*/ 113523 w 325183"/>
              <a:gd name="connsiteY2" fmla="*/ 112591 h 323945"/>
              <a:gd name="connsiteX3" fmla="*/ 48753 w 325183"/>
              <a:gd name="connsiteY3" fmla="*/ 112591 h 323945"/>
              <a:gd name="connsiteX4" fmla="*/ -396 w 325183"/>
              <a:gd name="connsiteY4" fmla="*/ 160978 h 323945"/>
              <a:gd name="connsiteX5" fmla="*/ 48753 w 325183"/>
              <a:gd name="connsiteY5" fmla="*/ 209651 h 323945"/>
              <a:gd name="connsiteX6" fmla="*/ 113523 w 325183"/>
              <a:gd name="connsiteY6" fmla="*/ 209651 h 323945"/>
              <a:gd name="connsiteX7" fmla="*/ 113523 w 325183"/>
              <a:gd name="connsiteY7" fmla="*/ 274135 h 323945"/>
              <a:gd name="connsiteX8" fmla="*/ 162100 w 325183"/>
              <a:gd name="connsiteY8" fmla="*/ 323094 h 323945"/>
              <a:gd name="connsiteX9" fmla="*/ 210964 w 325183"/>
              <a:gd name="connsiteY9" fmla="*/ 274135 h 323945"/>
              <a:gd name="connsiteX10" fmla="*/ 210964 w 325183"/>
              <a:gd name="connsiteY10" fmla="*/ 209651 h 323945"/>
              <a:gd name="connsiteX11" fmla="*/ 275638 w 325183"/>
              <a:gd name="connsiteY11" fmla="*/ 209651 h 323945"/>
              <a:gd name="connsiteX12" fmla="*/ 324787 w 325183"/>
              <a:gd name="connsiteY12" fmla="*/ 161264 h 323945"/>
              <a:gd name="connsiteX13" fmla="*/ 275638 w 325183"/>
              <a:gd name="connsiteY13" fmla="*/ 112591 h 323945"/>
              <a:gd name="connsiteX14" fmla="*/ 210964 w 325183"/>
              <a:gd name="connsiteY14" fmla="*/ 112591 h 323945"/>
              <a:gd name="connsiteX15" fmla="*/ 210964 w 325183"/>
              <a:gd name="connsiteY15" fmla="*/ 48107 h 323945"/>
              <a:gd name="connsiteX16" fmla="*/ 162386 w 325183"/>
              <a:gd name="connsiteY16" fmla="*/ -851 h 3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183" h="323945">
                <a:moveTo>
                  <a:pt x="162386" y="-851"/>
                </a:moveTo>
                <a:cubicBezTo>
                  <a:pt x="132382" y="-851"/>
                  <a:pt x="113523" y="14865"/>
                  <a:pt x="113523" y="48107"/>
                </a:cubicBezTo>
                <a:lnTo>
                  <a:pt x="113523" y="112591"/>
                </a:lnTo>
                <a:lnTo>
                  <a:pt x="48753" y="112591"/>
                </a:lnTo>
                <a:cubicBezTo>
                  <a:pt x="15415" y="112591"/>
                  <a:pt x="-396" y="131641"/>
                  <a:pt x="-396" y="160978"/>
                </a:cubicBezTo>
                <a:cubicBezTo>
                  <a:pt x="-396" y="190315"/>
                  <a:pt x="15415" y="209651"/>
                  <a:pt x="48753" y="209651"/>
                </a:cubicBezTo>
                <a:lnTo>
                  <a:pt x="113523" y="209651"/>
                </a:lnTo>
                <a:lnTo>
                  <a:pt x="113523" y="274135"/>
                </a:lnTo>
                <a:cubicBezTo>
                  <a:pt x="113523" y="307378"/>
                  <a:pt x="132573" y="323094"/>
                  <a:pt x="162100" y="323094"/>
                </a:cubicBezTo>
                <a:cubicBezTo>
                  <a:pt x="191628" y="323094"/>
                  <a:pt x="210964" y="307378"/>
                  <a:pt x="210964" y="274135"/>
                </a:cubicBezTo>
                <a:lnTo>
                  <a:pt x="210964" y="209651"/>
                </a:lnTo>
                <a:lnTo>
                  <a:pt x="275638" y="209651"/>
                </a:lnTo>
                <a:cubicBezTo>
                  <a:pt x="309071" y="209651"/>
                  <a:pt x="324787" y="190601"/>
                  <a:pt x="324787" y="161264"/>
                </a:cubicBezTo>
                <a:cubicBezTo>
                  <a:pt x="324787" y="131927"/>
                  <a:pt x="309071" y="112591"/>
                  <a:pt x="275638" y="112591"/>
                </a:cubicBezTo>
                <a:lnTo>
                  <a:pt x="210964" y="112591"/>
                </a:lnTo>
                <a:lnTo>
                  <a:pt x="210964" y="48107"/>
                </a:lnTo>
                <a:cubicBezTo>
                  <a:pt x="210964" y="15055"/>
                  <a:pt x="192104" y="-851"/>
                  <a:pt x="162386" y="-851"/>
                </a:cubicBezTo>
                <a:close/>
              </a:path>
            </a:pathLst>
          </a:custGeom>
          <a:gradFill>
            <a:gsLst>
              <a:gs pos="20000">
                <a:schemeClr val="accent1"/>
              </a:gs>
              <a:gs pos="80000">
                <a:schemeClr val="accent2"/>
              </a:gs>
            </a:gsLst>
            <a:lin ang="18600000" scaled="0"/>
          </a:gradFill>
          <a:ln w="9525" cap="flat">
            <a:noFill/>
            <a:prstDash val="solid"/>
            <a:miter/>
          </a:ln>
        </p:spPr>
        <p:txBody>
          <a:bodyPr lIns="91440" tIns="45720" rIns="91440" bIns="45720" rtlCol="0" anchor="ctr"/>
          <a:lstStyle/>
          <a:p>
            <a:endParaRPr lang="en-US">
              <a:ea typeface="Noto Sans"/>
              <a:cs typeface="Noto Sans"/>
            </a:endParaRPr>
          </a:p>
        </p:txBody>
      </p:sp>
      <p:sp>
        <p:nvSpPr>
          <p:cNvPr id="8" name="Rectangle 7">
            <a:extLst>
              <a:ext uri="{FF2B5EF4-FFF2-40B4-BE49-F238E27FC236}">
                <a16:creationId xmlns:a16="http://schemas.microsoft.com/office/drawing/2014/main" id="{C41964CE-A2BC-4DCE-A1A9-CEAE47A3B6C1}"/>
              </a:ext>
            </a:extLst>
          </p:cNvPr>
          <p:cNvSpPr/>
          <p:nvPr/>
        </p:nvSpPr>
        <p:spPr>
          <a:xfrm>
            <a:off x="3965575" y="1617187"/>
            <a:ext cx="2934969" cy="3439001"/>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36" rIns="288000" bIns="288000" rtlCol="0" anchor="t"/>
          <a:lstStyle/>
          <a:p>
            <a:pPr marL="0" lvl="1" defTabSz="798820">
              <a:lnSpc>
                <a:spcPct val="250000"/>
              </a:lnSpc>
              <a:spcBef>
                <a:spcPts val="1500"/>
              </a:spcBef>
            </a:pPr>
            <a:endParaRPr lang="en-GB" dirty="0">
              <a:solidFill>
                <a:schemeClr val="tx2"/>
              </a:solidFill>
              <a:latin typeface="Poppins Medium"/>
              <a:cs typeface="Poppins Medium"/>
            </a:endParaRPr>
          </a:p>
          <a:p>
            <a:pPr marL="0" lvl="1" defTabSz="798820">
              <a:lnSpc>
                <a:spcPct val="130000"/>
              </a:lnSpc>
              <a:spcBef>
                <a:spcPts val="1500"/>
              </a:spcBef>
            </a:pPr>
            <a:r>
              <a:rPr lang="en-GB" dirty="0">
                <a:solidFill>
                  <a:schemeClr val="tx2"/>
                </a:solidFill>
                <a:latin typeface="Poppins Medium"/>
                <a:cs typeface="Poppins Medium"/>
              </a:rPr>
              <a:t>Via Punchout: </a:t>
            </a:r>
            <a:br>
              <a:rPr lang="en-GB" dirty="0">
                <a:solidFill>
                  <a:schemeClr val="tx2"/>
                </a:solidFill>
                <a:latin typeface="Poppins Medium"/>
                <a:cs typeface="Poppins Medium"/>
              </a:rPr>
            </a:br>
            <a:r>
              <a:rPr lang="en-GB" dirty="0">
                <a:solidFill>
                  <a:schemeClr val="tx2"/>
                </a:solidFill>
                <a:latin typeface="Poppins Medium"/>
                <a:cs typeface="Poppins Medium"/>
              </a:rPr>
              <a:t>from your system</a:t>
            </a:r>
            <a:endParaRPr lang="en-GB" dirty="0">
              <a:solidFill>
                <a:schemeClr val="tx2"/>
              </a:solidFill>
              <a:latin typeface="Poppins Medium"/>
              <a:ea typeface="+mn-lt"/>
              <a:cs typeface="Poppins Medium"/>
            </a:endParaRPr>
          </a:p>
          <a:p>
            <a:pPr marL="0" lvl="1" defTabSz="798820">
              <a:lnSpc>
                <a:spcPct val="130000"/>
              </a:lnSpc>
              <a:spcBef>
                <a:spcPts val="1500"/>
              </a:spcBef>
            </a:pPr>
            <a:r>
              <a:rPr lang="en-GB" sz="1100" dirty="0">
                <a:solidFill>
                  <a:schemeClr val="tx2"/>
                </a:solidFill>
                <a:ea typeface="+mn-lt"/>
                <a:cs typeface="+mn-lt"/>
              </a:rPr>
              <a:t>Companies with an existing </a:t>
            </a:r>
            <a:br>
              <a:rPr lang="en-GB" sz="1100" dirty="0">
                <a:solidFill>
                  <a:schemeClr val="tx2"/>
                </a:solidFill>
                <a:ea typeface="+mn-lt"/>
                <a:cs typeface="+mn-lt"/>
              </a:rPr>
            </a:br>
            <a:r>
              <a:rPr lang="en-GB" sz="1100" dirty="0">
                <a:solidFill>
                  <a:schemeClr val="tx2"/>
                </a:solidFill>
                <a:ea typeface="+mn-lt"/>
                <a:cs typeface="+mn-lt"/>
              </a:rPr>
              <a:t>e-procurement system can punch out (cXML/OCI) to our </a:t>
            </a:r>
            <a:r>
              <a:rPr lang="en-GB" sz="1100" b="1" dirty="0" err="1">
                <a:solidFill>
                  <a:schemeClr val="tx2"/>
                </a:solidFill>
                <a:ea typeface="+mn-lt"/>
                <a:cs typeface="+mn-lt"/>
              </a:rPr>
              <a:t>Mercateo</a:t>
            </a:r>
            <a:r>
              <a:rPr lang="en-GB" sz="1100" b="1" dirty="0">
                <a:solidFill>
                  <a:schemeClr val="tx2"/>
                </a:solidFill>
                <a:ea typeface="+mn-lt"/>
                <a:cs typeface="+mn-lt"/>
              </a:rPr>
              <a:t> Procurement Portal. </a:t>
            </a:r>
            <a:endParaRPr lang="en-GB" sz="1100" b="1" dirty="0">
              <a:solidFill>
                <a:schemeClr val="tx2"/>
              </a:solidFill>
              <a:ea typeface="Noto Sans"/>
              <a:cs typeface="Noto Sans"/>
            </a:endParaRPr>
          </a:p>
        </p:txBody>
      </p:sp>
      <p:sp>
        <p:nvSpPr>
          <p:cNvPr id="9" name="Graphic 3">
            <a:extLst>
              <a:ext uri="{FF2B5EF4-FFF2-40B4-BE49-F238E27FC236}">
                <a16:creationId xmlns:a16="http://schemas.microsoft.com/office/drawing/2014/main" id="{49E8077D-CCA1-480D-A9CE-95D180224B9C}"/>
              </a:ext>
            </a:extLst>
          </p:cNvPr>
          <p:cNvSpPr/>
          <p:nvPr/>
        </p:nvSpPr>
        <p:spPr>
          <a:xfrm>
            <a:off x="3803649" y="1455738"/>
            <a:ext cx="325183" cy="323945"/>
          </a:xfrm>
          <a:custGeom>
            <a:avLst/>
            <a:gdLst>
              <a:gd name="connsiteX0" fmla="*/ 162386 w 325183"/>
              <a:gd name="connsiteY0" fmla="*/ -851 h 323945"/>
              <a:gd name="connsiteX1" fmla="*/ 113523 w 325183"/>
              <a:gd name="connsiteY1" fmla="*/ 48107 h 323945"/>
              <a:gd name="connsiteX2" fmla="*/ 113523 w 325183"/>
              <a:gd name="connsiteY2" fmla="*/ 112591 h 323945"/>
              <a:gd name="connsiteX3" fmla="*/ 48753 w 325183"/>
              <a:gd name="connsiteY3" fmla="*/ 112591 h 323945"/>
              <a:gd name="connsiteX4" fmla="*/ -396 w 325183"/>
              <a:gd name="connsiteY4" fmla="*/ 160978 h 323945"/>
              <a:gd name="connsiteX5" fmla="*/ 48753 w 325183"/>
              <a:gd name="connsiteY5" fmla="*/ 209651 h 323945"/>
              <a:gd name="connsiteX6" fmla="*/ 113523 w 325183"/>
              <a:gd name="connsiteY6" fmla="*/ 209651 h 323945"/>
              <a:gd name="connsiteX7" fmla="*/ 113523 w 325183"/>
              <a:gd name="connsiteY7" fmla="*/ 274135 h 323945"/>
              <a:gd name="connsiteX8" fmla="*/ 162100 w 325183"/>
              <a:gd name="connsiteY8" fmla="*/ 323094 h 323945"/>
              <a:gd name="connsiteX9" fmla="*/ 210964 w 325183"/>
              <a:gd name="connsiteY9" fmla="*/ 274135 h 323945"/>
              <a:gd name="connsiteX10" fmla="*/ 210964 w 325183"/>
              <a:gd name="connsiteY10" fmla="*/ 209651 h 323945"/>
              <a:gd name="connsiteX11" fmla="*/ 275638 w 325183"/>
              <a:gd name="connsiteY11" fmla="*/ 209651 h 323945"/>
              <a:gd name="connsiteX12" fmla="*/ 324787 w 325183"/>
              <a:gd name="connsiteY12" fmla="*/ 161264 h 323945"/>
              <a:gd name="connsiteX13" fmla="*/ 275638 w 325183"/>
              <a:gd name="connsiteY13" fmla="*/ 112591 h 323945"/>
              <a:gd name="connsiteX14" fmla="*/ 210964 w 325183"/>
              <a:gd name="connsiteY14" fmla="*/ 112591 h 323945"/>
              <a:gd name="connsiteX15" fmla="*/ 210964 w 325183"/>
              <a:gd name="connsiteY15" fmla="*/ 48107 h 323945"/>
              <a:gd name="connsiteX16" fmla="*/ 162386 w 325183"/>
              <a:gd name="connsiteY16" fmla="*/ -851 h 3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183" h="323945">
                <a:moveTo>
                  <a:pt x="162386" y="-851"/>
                </a:moveTo>
                <a:cubicBezTo>
                  <a:pt x="132382" y="-851"/>
                  <a:pt x="113523" y="14865"/>
                  <a:pt x="113523" y="48107"/>
                </a:cubicBezTo>
                <a:lnTo>
                  <a:pt x="113523" y="112591"/>
                </a:lnTo>
                <a:lnTo>
                  <a:pt x="48753" y="112591"/>
                </a:lnTo>
                <a:cubicBezTo>
                  <a:pt x="15415" y="112591"/>
                  <a:pt x="-396" y="131641"/>
                  <a:pt x="-396" y="160978"/>
                </a:cubicBezTo>
                <a:cubicBezTo>
                  <a:pt x="-396" y="190315"/>
                  <a:pt x="15415" y="209651"/>
                  <a:pt x="48753" y="209651"/>
                </a:cubicBezTo>
                <a:lnTo>
                  <a:pt x="113523" y="209651"/>
                </a:lnTo>
                <a:lnTo>
                  <a:pt x="113523" y="274135"/>
                </a:lnTo>
                <a:cubicBezTo>
                  <a:pt x="113523" y="307378"/>
                  <a:pt x="132573" y="323094"/>
                  <a:pt x="162100" y="323094"/>
                </a:cubicBezTo>
                <a:cubicBezTo>
                  <a:pt x="191628" y="323094"/>
                  <a:pt x="210964" y="307378"/>
                  <a:pt x="210964" y="274135"/>
                </a:cubicBezTo>
                <a:lnTo>
                  <a:pt x="210964" y="209651"/>
                </a:lnTo>
                <a:lnTo>
                  <a:pt x="275638" y="209651"/>
                </a:lnTo>
                <a:cubicBezTo>
                  <a:pt x="309071" y="209651"/>
                  <a:pt x="324787" y="190601"/>
                  <a:pt x="324787" y="161264"/>
                </a:cubicBezTo>
                <a:cubicBezTo>
                  <a:pt x="324787" y="131927"/>
                  <a:pt x="309071" y="112591"/>
                  <a:pt x="275638" y="112591"/>
                </a:cubicBezTo>
                <a:lnTo>
                  <a:pt x="210964" y="112591"/>
                </a:lnTo>
                <a:lnTo>
                  <a:pt x="210964" y="48107"/>
                </a:lnTo>
                <a:cubicBezTo>
                  <a:pt x="210964" y="15055"/>
                  <a:pt x="192104" y="-851"/>
                  <a:pt x="162386" y="-851"/>
                </a:cubicBezTo>
                <a:close/>
              </a:path>
            </a:pathLst>
          </a:custGeom>
          <a:gradFill>
            <a:gsLst>
              <a:gs pos="20000">
                <a:schemeClr val="accent1"/>
              </a:gs>
              <a:gs pos="80000">
                <a:schemeClr val="accent2"/>
              </a:gs>
            </a:gsLst>
            <a:lin ang="18600000" scaled="0"/>
          </a:gradFill>
          <a:ln w="9525" cap="flat">
            <a:no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1CAC4504-4E11-4005-AB03-563DD2E17D2C}"/>
              </a:ext>
            </a:extLst>
          </p:cNvPr>
          <p:cNvSpPr/>
          <p:nvPr/>
        </p:nvSpPr>
        <p:spPr>
          <a:xfrm>
            <a:off x="7318375" y="1617187"/>
            <a:ext cx="2934969" cy="3439001"/>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36" rIns="288000" bIns="288000" rtlCol="0" anchor="t"/>
          <a:lstStyle/>
          <a:p>
            <a:pPr marL="0" lvl="1" defTabSz="798820">
              <a:lnSpc>
                <a:spcPct val="250000"/>
              </a:lnSpc>
              <a:spcBef>
                <a:spcPts val="1500"/>
              </a:spcBef>
            </a:pPr>
            <a:endParaRPr lang="en-GB" dirty="0">
              <a:solidFill>
                <a:schemeClr val="tx2"/>
              </a:solidFill>
              <a:latin typeface="Poppins Medium"/>
              <a:cs typeface="Poppins Medium"/>
            </a:endParaRPr>
          </a:p>
          <a:p>
            <a:pPr marL="0" lvl="1" defTabSz="798820">
              <a:lnSpc>
                <a:spcPct val="130000"/>
              </a:lnSpc>
              <a:spcBef>
                <a:spcPts val="1500"/>
              </a:spcBef>
            </a:pPr>
            <a:r>
              <a:rPr lang="en-GB" dirty="0">
                <a:solidFill>
                  <a:schemeClr val="tx2"/>
                </a:solidFill>
                <a:latin typeface="Poppins Medium"/>
                <a:cs typeface="Poppins Medium"/>
              </a:rPr>
              <a:t>Via API: seamlessly integrated</a:t>
            </a:r>
            <a:br>
              <a:rPr lang="en-GB" sz="1100" dirty="0"/>
            </a:br>
            <a:br>
              <a:rPr lang="en-GB" sz="1100" dirty="0"/>
            </a:br>
            <a:r>
              <a:rPr lang="en-GB" sz="1100" dirty="0">
                <a:solidFill>
                  <a:schemeClr val="tx2"/>
                </a:solidFill>
                <a:ea typeface="Noto Sans"/>
                <a:cs typeface="Noto Sans"/>
              </a:rPr>
              <a:t>Companies that want their employees to stay in their familiar purchasing interface can integrate the </a:t>
            </a:r>
            <a:r>
              <a:rPr lang="en-GB" sz="1100" b="1" dirty="0">
                <a:solidFill>
                  <a:schemeClr val="tx2"/>
                </a:solidFill>
                <a:ea typeface="Noto Sans"/>
                <a:cs typeface="Noto Sans"/>
              </a:rPr>
              <a:t>Unite Network </a:t>
            </a:r>
            <a:r>
              <a:rPr lang="en-GB" sz="1100" dirty="0">
                <a:solidFill>
                  <a:schemeClr val="tx2"/>
                </a:solidFill>
                <a:ea typeface="Noto Sans"/>
                <a:cs typeface="Noto Sans"/>
              </a:rPr>
              <a:t>and our </a:t>
            </a:r>
            <a:r>
              <a:rPr lang="en-GB" sz="1100" b="1" dirty="0" err="1">
                <a:solidFill>
                  <a:schemeClr val="tx2"/>
                </a:solidFill>
                <a:ea typeface="Noto Sans"/>
                <a:cs typeface="Noto Sans"/>
              </a:rPr>
              <a:t>Spotmarket</a:t>
            </a:r>
            <a:r>
              <a:rPr lang="en-GB" sz="1100" dirty="0">
                <a:solidFill>
                  <a:schemeClr val="tx2"/>
                </a:solidFill>
                <a:ea typeface="Noto Sans"/>
                <a:cs typeface="Noto Sans"/>
              </a:rPr>
              <a:t> using our API.</a:t>
            </a:r>
            <a:endParaRPr lang="en-GB" sz="1100" dirty="0"/>
          </a:p>
        </p:txBody>
      </p:sp>
      <p:sp>
        <p:nvSpPr>
          <p:cNvPr id="11" name="Graphic 3">
            <a:extLst>
              <a:ext uri="{FF2B5EF4-FFF2-40B4-BE49-F238E27FC236}">
                <a16:creationId xmlns:a16="http://schemas.microsoft.com/office/drawing/2014/main" id="{01ABAB49-9FA5-4628-ABBB-196896EDD0F0}"/>
              </a:ext>
            </a:extLst>
          </p:cNvPr>
          <p:cNvSpPr/>
          <p:nvPr/>
        </p:nvSpPr>
        <p:spPr>
          <a:xfrm>
            <a:off x="7156449" y="1455738"/>
            <a:ext cx="325183" cy="323945"/>
          </a:xfrm>
          <a:custGeom>
            <a:avLst/>
            <a:gdLst>
              <a:gd name="connsiteX0" fmla="*/ 162386 w 325183"/>
              <a:gd name="connsiteY0" fmla="*/ -851 h 323945"/>
              <a:gd name="connsiteX1" fmla="*/ 113523 w 325183"/>
              <a:gd name="connsiteY1" fmla="*/ 48107 h 323945"/>
              <a:gd name="connsiteX2" fmla="*/ 113523 w 325183"/>
              <a:gd name="connsiteY2" fmla="*/ 112591 h 323945"/>
              <a:gd name="connsiteX3" fmla="*/ 48753 w 325183"/>
              <a:gd name="connsiteY3" fmla="*/ 112591 h 323945"/>
              <a:gd name="connsiteX4" fmla="*/ -396 w 325183"/>
              <a:gd name="connsiteY4" fmla="*/ 160978 h 323945"/>
              <a:gd name="connsiteX5" fmla="*/ 48753 w 325183"/>
              <a:gd name="connsiteY5" fmla="*/ 209651 h 323945"/>
              <a:gd name="connsiteX6" fmla="*/ 113523 w 325183"/>
              <a:gd name="connsiteY6" fmla="*/ 209651 h 323945"/>
              <a:gd name="connsiteX7" fmla="*/ 113523 w 325183"/>
              <a:gd name="connsiteY7" fmla="*/ 274135 h 323945"/>
              <a:gd name="connsiteX8" fmla="*/ 162100 w 325183"/>
              <a:gd name="connsiteY8" fmla="*/ 323094 h 323945"/>
              <a:gd name="connsiteX9" fmla="*/ 210964 w 325183"/>
              <a:gd name="connsiteY9" fmla="*/ 274135 h 323945"/>
              <a:gd name="connsiteX10" fmla="*/ 210964 w 325183"/>
              <a:gd name="connsiteY10" fmla="*/ 209651 h 323945"/>
              <a:gd name="connsiteX11" fmla="*/ 275638 w 325183"/>
              <a:gd name="connsiteY11" fmla="*/ 209651 h 323945"/>
              <a:gd name="connsiteX12" fmla="*/ 324787 w 325183"/>
              <a:gd name="connsiteY12" fmla="*/ 161264 h 323945"/>
              <a:gd name="connsiteX13" fmla="*/ 275638 w 325183"/>
              <a:gd name="connsiteY13" fmla="*/ 112591 h 323945"/>
              <a:gd name="connsiteX14" fmla="*/ 210964 w 325183"/>
              <a:gd name="connsiteY14" fmla="*/ 112591 h 323945"/>
              <a:gd name="connsiteX15" fmla="*/ 210964 w 325183"/>
              <a:gd name="connsiteY15" fmla="*/ 48107 h 323945"/>
              <a:gd name="connsiteX16" fmla="*/ 162386 w 325183"/>
              <a:gd name="connsiteY16" fmla="*/ -851 h 3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183" h="323945">
                <a:moveTo>
                  <a:pt x="162386" y="-851"/>
                </a:moveTo>
                <a:cubicBezTo>
                  <a:pt x="132382" y="-851"/>
                  <a:pt x="113523" y="14865"/>
                  <a:pt x="113523" y="48107"/>
                </a:cubicBezTo>
                <a:lnTo>
                  <a:pt x="113523" y="112591"/>
                </a:lnTo>
                <a:lnTo>
                  <a:pt x="48753" y="112591"/>
                </a:lnTo>
                <a:cubicBezTo>
                  <a:pt x="15415" y="112591"/>
                  <a:pt x="-396" y="131641"/>
                  <a:pt x="-396" y="160978"/>
                </a:cubicBezTo>
                <a:cubicBezTo>
                  <a:pt x="-396" y="190315"/>
                  <a:pt x="15415" y="209651"/>
                  <a:pt x="48753" y="209651"/>
                </a:cubicBezTo>
                <a:lnTo>
                  <a:pt x="113523" y="209651"/>
                </a:lnTo>
                <a:lnTo>
                  <a:pt x="113523" y="274135"/>
                </a:lnTo>
                <a:cubicBezTo>
                  <a:pt x="113523" y="307378"/>
                  <a:pt x="132573" y="323094"/>
                  <a:pt x="162100" y="323094"/>
                </a:cubicBezTo>
                <a:cubicBezTo>
                  <a:pt x="191628" y="323094"/>
                  <a:pt x="210964" y="307378"/>
                  <a:pt x="210964" y="274135"/>
                </a:cubicBezTo>
                <a:lnTo>
                  <a:pt x="210964" y="209651"/>
                </a:lnTo>
                <a:lnTo>
                  <a:pt x="275638" y="209651"/>
                </a:lnTo>
                <a:cubicBezTo>
                  <a:pt x="309071" y="209651"/>
                  <a:pt x="324787" y="190601"/>
                  <a:pt x="324787" y="161264"/>
                </a:cubicBezTo>
                <a:cubicBezTo>
                  <a:pt x="324787" y="131927"/>
                  <a:pt x="309071" y="112591"/>
                  <a:pt x="275638" y="112591"/>
                </a:cubicBezTo>
                <a:lnTo>
                  <a:pt x="210964" y="112591"/>
                </a:lnTo>
                <a:lnTo>
                  <a:pt x="210964" y="48107"/>
                </a:lnTo>
                <a:cubicBezTo>
                  <a:pt x="210964" y="15055"/>
                  <a:pt x="192104" y="-851"/>
                  <a:pt x="162386" y="-851"/>
                </a:cubicBezTo>
                <a:close/>
              </a:path>
            </a:pathLst>
          </a:custGeom>
          <a:gradFill>
            <a:gsLst>
              <a:gs pos="20000">
                <a:schemeClr val="accent1"/>
              </a:gs>
              <a:gs pos="80000">
                <a:schemeClr val="accent2"/>
              </a:gs>
            </a:gsLst>
            <a:lin ang="18600000" scaled="0"/>
          </a:gra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3A462D18-5917-4FA8-A678-AF80DC5E4B64}"/>
              </a:ext>
            </a:extLst>
          </p:cNvPr>
          <p:cNvSpPr>
            <a:spLocks noGrp="1"/>
          </p:cNvSpPr>
          <p:nvPr>
            <p:ph type="sldNum" sz="quarter" idx="11"/>
          </p:nvPr>
        </p:nvSpPr>
        <p:spPr/>
        <p:txBody>
          <a:bodyPr/>
          <a:lstStyle/>
          <a:p>
            <a:fld id="{A9C39F7E-FC7D-44FD-B6BC-F6BE49B3337B}" type="slidenum">
              <a:rPr lang="en-US" smtClean="0"/>
              <a:pPr/>
              <a:t>14</a:t>
            </a:fld>
            <a:endParaRPr lang="en-US"/>
          </a:p>
        </p:txBody>
      </p:sp>
      <p:pic>
        <p:nvPicPr>
          <p:cNvPr id="13" name="Grafik 14">
            <a:extLst>
              <a:ext uri="{FF2B5EF4-FFF2-40B4-BE49-F238E27FC236}">
                <a16:creationId xmlns:a16="http://schemas.microsoft.com/office/drawing/2014/main" id="{5D818153-DB18-489F-9784-2E0C4B325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3113" y="1633441"/>
            <a:ext cx="1092892" cy="1092849"/>
          </a:xfrm>
          <a:prstGeom prst="rect">
            <a:avLst/>
          </a:prstGeom>
        </p:spPr>
      </p:pic>
      <p:pic>
        <p:nvPicPr>
          <p:cNvPr id="15" name="Grafik 16">
            <a:extLst>
              <a:ext uri="{FF2B5EF4-FFF2-40B4-BE49-F238E27FC236}">
                <a16:creationId xmlns:a16="http://schemas.microsoft.com/office/drawing/2014/main" id="{292BC105-8036-469C-8EC1-D673BBD947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370" y="1633441"/>
            <a:ext cx="1092892" cy="1092849"/>
          </a:xfrm>
          <a:prstGeom prst="rect">
            <a:avLst/>
          </a:prstGeom>
        </p:spPr>
      </p:pic>
      <p:pic>
        <p:nvPicPr>
          <p:cNvPr id="17" name="Grafik 17">
            <a:extLst>
              <a:ext uri="{FF2B5EF4-FFF2-40B4-BE49-F238E27FC236}">
                <a16:creationId xmlns:a16="http://schemas.microsoft.com/office/drawing/2014/main" id="{72699E53-70BD-4F56-B38B-0C4641A6B2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8185" y="1633441"/>
            <a:ext cx="1092892" cy="1092849"/>
          </a:xfrm>
          <a:prstGeom prst="rect">
            <a:avLst/>
          </a:prstGeom>
        </p:spPr>
      </p:pic>
      <p:pic>
        <p:nvPicPr>
          <p:cNvPr id="14" name="Grafik 13">
            <a:extLst>
              <a:ext uri="{FF2B5EF4-FFF2-40B4-BE49-F238E27FC236}">
                <a16:creationId xmlns:a16="http://schemas.microsoft.com/office/drawing/2014/main" id="{5DF9EEB9-62D7-C20B-7316-B054014E1F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8707" y="1720252"/>
            <a:ext cx="856085" cy="331127"/>
          </a:xfrm>
          <a:prstGeom prst="rect">
            <a:avLst/>
          </a:prstGeom>
        </p:spPr>
      </p:pic>
      <p:pic>
        <p:nvPicPr>
          <p:cNvPr id="18" name="Grafik 17">
            <a:extLst>
              <a:ext uri="{FF2B5EF4-FFF2-40B4-BE49-F238E27FC236}">
                <a16:creationId xmlns:a16="http://schemas.microsoft.com/office/drawing/2014/main" id="{95955198-B833-A625-C2CE-8C895A3A47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91584" y="1720252"/>
            <a:ext cx="856085" cy="331127"/>
          </a:xfrm>
          <a:prstGeom prst="rect">
            <a:avLst/>
          </a:prstGeom>
        </p:spPr>
      </p:pic>
    </p:spTree>
    <p:extLst>
      <p:ext uri="{BB962C8B-B14F-4D97-AF65-F5344CB8AC3E}">
        <p14:creationId xmlns:p14="http://schemas.microsoft.com/office/powerpoint/2010/main" val="111362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4E886C-95BA-4593-87EE-6ACB52D98704}"/>
              </a:ext>
            </a:extLst>
          </p:cNvPr>
          <p:cNvSpPr/>
          <p:nvPr/>
        </p:nvSpPr>
        <p:spPr>
          <a:xfrm>
            <a:off x="593726" y="1612106"/>
            <a:ext cx="2940050" cy="3444082"/>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36" rIns="288000" bIns="288000" rtlCol="0" anchor="t"/>
          <a:lstStyle/>
          <a:p>
            <a:pPr marL="0" lvl="1" defTabSz="798820">
              <a:lnSpc>
                <a:spcPct val="250000"/>
              </a:lnSpc>
              <a:spcBef>
                <a:spcPts val="1500"/>
              </a:spcBef>
              <a:buClr>
                <a:srgbClr val="28235C"/>
              </a:buClr>
              <a:buSzPct val="120000"/>
            </a:pPr>
            <a:endParaRPr lang="en-GB" dirty="0">
              <a:solidFill>
                <a:schemeClr val="tx2"/>
              </a:solidFill>
              <a:latin typeface="Poppins Medium"/>
              <a:cs typeface="Poppins Medium"/>
            </a:endParaRPr>
          </a:p>
          <a:p>
            <a:pPr marL="0" lvl="1" defTabSz="798820">
              <a:lnSpc>
                <a:spcPct val="130000"/>
              </a:lnSpc>
              <a:spcBef>
                <a:spcPts val="1500"/>
              </a:spcBef>
            </a:pPr>
            <a:r>
              <a:rPr lang="en-GB" dirty="0">
                <a:solidFill>
                  <a:schemeClr val="tx2"/>
                </a:solidFill>
                <a:latin typeface="Poppins Medium"/>
                <a:cs typeface="Poppins Medium"/>
              </a:rPr>
              <a:t>Web-based: </a:t>
            </a:r>
            <a:br>
              <a:rPr lang="en-GB" dirty="0">
                <a:solidFill>
                  <a:schemeClr val="tx2"/>
                </a:solidFill>
                <a:latin typeface="Poppins Medium"/>
                <a:cs typeface="Poppins Medium"/>
              </a:rPr>
            </a:br>
            <a:r>
              <a:rPr lang="en-GB" dirty="0">
                <a:solidFill>
                  <a:schemeClr val="tx2"/>
                </a:solidFill>
                <a:latin typeface="Poppins Medium"/>
                <a:cs typeface="Poppins Medium"/>
              </a:rPr>
              <a:t>start now</a:t>
            </a:r>
            <a:endParaRPr lang="en-GB" sz="1100" dirty="0">
              <a:solidFill>
                <a:schemeClr val="tx2"/>
              </a:solidFill>
              <a:ea typeface="+mn-lt"/>
              <a:cs typeface="+mn-lt"/>
            </a:endParaRPr>
          </a:p>
          <a:p>
            <a:pPr marL="0" lvl="1" defTabSz="798820">
              <a:lnSpc>
                <a:spcPct val="130000"/>
              </a:lnSpc>
              <a:spcBef>
                <a:spcPts val="1500"/>
              </a:spcBef>
            </a:pPr>
            <a:endParaRPr lang="en-GB" b="1" dirty="0">
              <a:solidFill>
                <a:schemeClr val="tx2"/>
              </a:solidFill>
              <a:ea typeface="Noto Sans"/>
              <a:cs typeface="Noto Sans"/>
            </a:endParaRPr>
          </a:p>
          <a:p>
            <a:pPr marL="0" lvl="1" defTabSz="798820">
              <a:lnSpc>
                <a:spcPct val="130000"/>
              </a:lnSpc>
              <a:spcBef>
                <a:spcPts val="1500"/>
              </a:spcBef>
            </a:pPr>
            <a:endParaRPr lang="en-GB" sz="1100" dirty="0"/>
          </a:p>
        </p:txBody>
      </p:sp>
      <p:sp>
        <p:nvSpPr>
          <p:cNvPr id="2" name="Title 1">
            <a:extLst>
              <a:ext uri="{FF2B5EF4-FFF2-40B4-BE49-F238E27FC236}">
                <a16:creationId xmlns:a16="http://schemas.microsoft.com/office/drawing/2014/main" id="{B7C5A6EC-7E1F-40BB-A64E-782F59B79875}"/>
              </a:ext>
            </a:extLst>
          </p:cNvPr>
          <p:cNvSpPr>
            <a:spLocks noGrp="1"/>
          </p:cNvSpPr>
          <p:nvPr>
            <p:ph type="title"/>
          </p:nvPr>
        </p:nvSpPr>
        <p:spPr/>
        <p:txBody>
          <a:bodyPr/>
          <a:lstStyle/>
          <a:p>
            <a:pPr>
              <a:lnSpc>
                <a:spcPct val="113999"/>
              </a:lnSpc>
            </a:pPr>
            <a:r>
              <a:rPr lang="en-US" dirty="0">
                <a:latin typeface="Poppins Medium"/>
                <a:cs typeface="Poppins Medium"/>
              </a:rPr>
              <a:t>Procure</a:t>
            </a:r>
            <a:br>
              <a:rPr lang="en-US" dirty="0">
                <a:latin typeface="Poppins Medium"/>
                <a:cs typeface="Poppins Medium"/>
              </a:rPr>
            </a:br>
            <a:r>
              <a:rPr lang="en-US" dirty="0">
                <a:latin typeface="Poppins Light"/>
                <a:cs typeface="Poppins Medium"/>
              </a:rPr>
              <a:t>An overview of features and functions</a:t>
            </a:r>
            <a:endParaRPr lang="en-US" dirty="0">
              <a:latin typeface="Poppins Light"/>
            </a:endParaRPr>
          </a:p>
          <a:p>
            <a:pPr>
              <a:lnSpc>
                <a:spcPct val="113999"/>
              </a:lnSpc>
            </a:pPr>
            <a:endParaRPr lang="en-US" dirty="0">
              <a:latin typeface="Poppins Light"/>
              <a:cs typeface="Poppins Light"/>
            </a:endParaRPr>
          </a:p>
        </p:txBody>
      </p:sp>
      <p:sp>
        <p:nvSpPr>
          <p:cNvPr id="6" name="Graphic 3">
            <a:extLst>
              <a:ext uri="{FF2B5EF4-FFF2-40B4-BE49-F238E27FC236}">
                <a16:creationId xmlns:a16="http://schemas.microsoft.com/office/drawing/2014/main" id="{1A49DB43-77BC-4A36-A721-A331ED2BCA95}"/>
              </a:ext>
            </a:extLst>
          </p:cNvPr>
          <p:cNvSpPr/>
          <p:nvPr/>
        </p:nvSpPr>
        <p:spPr>
          <a:xfrm>
            <a:off x="431800" y="1455738"/>
            <a:ext cx="325183" cy="323945"/>
          </a:xfrm>
          <a:custGeom>
            <a:avLst/>
            <a:gdLst>
              <a:gd name="connsiteX0" fmla="*/ 162386 w 325183"/>
              <a:gd name="connsiteY0" fmla="*/ -851 h 323945"/>
              <a:gd name="connsiteX1" fmla="*/ 113523 w 325183"/>
              <a:gd name="connsiteY1" fmla="*/ 48107 h 323945"/>
              <a:gd name="connsiteX2" fmla="*/ 113523 w 325183"/>
              <a:gd name="connsiteY2" fmla="*/ 112591 h 323945"/>
              <a:gd name="connsiteX3" fmla="*/ 48753 w 325183"/>
              <a:gd name="connsiteY3" fmla="*/ 112591 h 323945"/>
              <a:gd name="connsiteX4" fmla="*/ -396 w 325183"/>
              <a:gd name="connsiteY4" fmla="*/ 160978 h 323945"/>
              <a:gd name="connsiteX5" fmla="*/ 48753 w 325183"/>
              <a:gd name="connsiteY5" fmla="*/ 209651 h 323945"/>
              <a:gd name="connsiteX6" fmla="*/ 113523 w 325183"/>
              <a:gd name="connsiteY6" fmla="*/ 209651 h 323945"/>
              <a:gd name="connsiteX7" fmla="*/ 113523 w 325183"/>
              <a:gd name="connsiteY7" fmla="*/ 274135 h 323945"/>
              <a:gd name="connsiteX8" fmla="*/ 162100 w 325183"/>
              <a:gd name="connsiteY8" fmla="*/ 323094 h 323945"/>
              <a:gd name="connsiteX9" fmla="*/ 210964 w 325183"/>
              <a:gd name="connsiteY9" fmla="*/ 274135 h 323945"/>
              <a:gd name="connsiteX10" fmla="*/ 210964 w 325183"/>
              <a:gd name="connsiteY10" fmla="*/ 209651 h 323945"/>
              <a:gd name="connsiteX11" fmla="*/ 275638 w 325183"/>
              <a:gd name="connsiteY11" fmla="*/ 209651 h 323945"/>
              <a:gd name="connsiteX12" fmla="*/ 324787 w 325183"/>
              <a:gd name="connsiteY12" fmla="*/ 161264 h 323945"/>
              <a:gd name="connsiteX13" fmla="*/ 275638 w 325183"/>
              <a:gd name="connsiteY13" fmla="*/ 112591 h 323945"/>
              <a:gd name="connsiteX14" fmla="*/ 210964 w 325183"/>
              <a:gd name="connsiteY14" fmla="*/ 112591 h 323945"/>
              <a:gd name="connsiteX15" fmla="*/ 210964 w 325183"/>
              <a:gd name="connsiteY15" fmla="*/ 48107 h 323945"/>
              <a:gd name="connsiteX16" fmla="*/ 162386 w 325183"/>
              <a:gd name="connsiteY16" fmla="*/ -851 h 3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183" h="323945">
                <a:moveTo>
                  <a:pt x="162386" y="-851"/>
                </a:moveTo>
                <a:cubicBezTo>
                  <a:pt x="132382" y="-851"/>
                  <a:pt x="113523" y="14865"/>
                  <a:pt x="113523" y="48107"/>
                </a:cubicBezTo>
                <a:lnTo>
                  <a:pt x="113523" y="112591"/>
                </a:lnTo>
                <a:lnTo>
                  <a:pt x="48753" y="112591"/>
                </a:lnTo>
                <a:cubicBezTo>
                  <a:pt x="15415" y="112591"/>
                  <a:pt x="-396" y="131641"/>
                  <a:pt x="-396" y="160978"/>
                </a:cubicBezTo>
                <a:cubicBezTo>
                  <a:pt x="-396" y="190315"/>
                  <a:pt x="15415" y="209651"/>
                  <a:pt x="48753" y="209651"/>
                </a:cubicBezTo>
                <a:lnTo>
                  <a:pt x="113523" y="209651"/>
                </a:lnTo>
                <a:lnTo>
                  <a:pt x="113523" y="274135"/>
                </a:lnTo>
                <a:cubicBezTo>
                  <a:pt x="113523" y="307378"/>
                  <a:pt x="132573" y="323094"/>
                  <a:pt x="162100" y="323094"/>
                </a:cubicBezTo>
                <a:cubicBezTo>
                  <a:pt x="191628" y="323094"/>
                  <a:pt x="210964" y="307378"/>
                  <a:pt x="210964" y="274135"/>
                </a:cubicBezTo>
                <a:lnTo>
                  <a:pt x="210964" y="209651"/>
                </a:lnTo>
                <a:lnTo>
                  <a:pt x="275638" y="209651"/>
                </a:lnTo>
                <a:cubicBezTo>
                  <a:pt x="309071" y="209651"/>
                  <a:pt x="324787" y="190601"/>
                  <a:pt x="324787" y="161264"/>
                </a:cubicBezTo>
                <a:cubicBezTo>
                  <a:pt x="324787" y="131927"/>
                  <a:pt x="309071" y="112591"/>
                  <a:pt x="275638" y="112591"/>
                </a:cubicBezTo>
                <a:lnTo>
                  <a:pt x="210964" y="112591"/>
                </a:lnTo>
                <a:lnTo>
                  <a:pt x="210964" y="48107"/>
                </a:lnTo>
                <a:cubicBezTo>
                  <a:pt x="210964" y="15055"/>
                  <a:pt x="192104" y="-851"/>
                  <a:pt x="162386" y="-851"/>
                </a:cubicBezTo>
                <a:close/>
              </a:path>
            </a:pathLst>
          </a:custGeom>
          <a:gradFill>
            <a:gsLst>
              <a:gs pos="20000">
                <a:schemeClr val="accent1"/>
              </a:gs>
              <a:gs pos="80000">
                <a:schemeClr val="accent2"/>
              </a:gs>
            </a:gsLst>
            <a:lin ang="18600000" scaled="0"/>
          </a:gradFill>
          <a:ln w="9525" cap="flat">
            <a:noFill/>
            <a:prstDash val="solid"/>
            <a:miter/>
          </a:ln>
        </p:spPr>
        <p:txBody>
          <a:bodyPr lIns="91440" tIns="45720" rIns="91440" bIns="45720" rtlCol="0" anchor="ctr"/>
          <a:lstStyle/>
          <a:p>
            <a:endParaRPr lang="en-US">
              <a:ea typeface="Noto Sans"/>
              <a:cs typeface="Noto Sans"/>
            </a:endParaRPr>
          </a:p>
        </p:txBody>
      </p:sp>
      <p:sp>
        <p:nvSpPr>
          <p:cNvPr id="8" name="Rectangle 7">
            <a:extLst>
              <a:ext uri="{FF2B5EF4-FFF2-40B4-BE49-F238E27FC236}">
                <a16:creationId xmlns:a16="http://schemas.microsoft.com/office/drawing/2014/main" id="{C41964CE-A2BC-4DCE-A1A9-CEAE47A3B6C1}"/>
              </a:ext>
            </a:extLst>
          </p:cNvPr>
          <p:cNvSpPr/>
          <p:nvPr/>
        </p:nvSpPr>
        <p:spPr>
          <a:xfrm>
            <a:off x="3965575" y="1612106"/>
            <a:ext cx="2940050" cy="3444082"/>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36" rIns="288000" bIns="288000" rtlCol="0" anchor="t"/>
          <a:lstStyle/>
          <a:p>
            <a:pPr marL="0" lvl="1" defTabSz="798820">
              <a:lnSpc>
                <a:spcPct val="250000"/>
              </a:lnSpc>
              <a:spcBef>
                <a:spcPts val="1500"/>
              </a:spcBef>
            </a:pPr>
            <a:endParaRPr lang="en-GB" dirty="0">
              <a:solidFill>
                <a:schemeClr val="tx2"/>
              </a:solidFill>
              <a:latin typeface="Poppins Medium"/>
              <a:cs typeface="Poppins Medium"/>
            </a:endParaRPr>
          </a:p>
          <a:p>
            <a:pPr marL="0" lvl="1" defTabSz="798820">
              <a:lnSpc>
                <a:spcPct val="130000"/>
              </a:lnSpc>
              <a:spcBef>
                <a:spcPts val="1500"/>
              </a:spcBef>
            </a:pPr>
            <a:r>
              <a:rPr lang="en-GB" dirty="0">
                <a:solidFill>
                  <a:schemeClr val="tx2"/>
                </a:solidFill>
                <a:latin typeface="Poppins Medium"/>
                <a:cs typeface="Poppins Medium"/>
              </a:rPr>
              <a:t>Via punchout: </a:t>
            </a:r>
            <a:br>
              <a:rPr lang="en-GB" dirty="0">
                <a:solidFill>
                  <a:schemeClr val="tx2"/>
                </a:solidFill>
                <a:latin typeface="Poppins Medium"/>
                <a:cs typeface="Poppins Medium"/>
              </a:rPr>
            </a:br>
            <a:r>
              <a:rPr lang="en-GB" dirty="0">
                <a:solidFill>
                  <a:schemeClr val="tx2"/>
                </a:solidFill>
                <a:latin typeface="Poppins Medium"/>
                <a:cs typeface="Poppins Medium"/>
              </a:rPr>
              <a:t>from your system</a:t>
            </a:r>
            <a:endParaRPr lang="en-GB" dirty="0">
              <a:solidFill>
                <a:schemeClr val="tx2"/>
              </a:solidFill>
              <a:latin typeface="Poppins Medium"/>
              <a:ea typeface="+mn-lt"/>
              <a:cs typeface="Poppins Medium"/>
            </a:endParaRPr>
          </a:p>
        </p:txBody>
      </p:sp>
      <p:sp>
        <p:nvSpPr>
          <p:cNvPr id="9" name="Graphic 3">
            <a:extLst>
              <a:ext uri="{FF2B5EF4-FFF2-40B4-BE49-F238E27FC236}">
                <a16:creationId xmlns:a16="http://schemas.microsoft.com/office/drawing/2014/main" id="{49E8077D-CCA1-480D-A9CE-95D180224B9C}"/>
              </a:ext>
            </a:extLst>
          </p:cNvPr>
          <p:cNvSpPr/>
          <p:nvPr/>
        </p:nvSpPr>
        <p:spPr>
          <a:xfrm>
            <a:off x="3803649" y="1455738"/>
            <a:ext cx="325183" cy="323945"/>
          </a:xfrm>
          <a:custGeom>
            <a:avLst/>
            <a:gdLst>
              <a:gd name="connsiteX0" fmla="*/ 162386 w 325183"/>
              <a:gd name="connsiteY0" fmla="*/ -851 h 323945"/>
              <a:gd name="connsiteX1" fmla="*/ 113523 w 325183"/>
              <a:gd name="connsiteY1" fmla="*/ 48107 h 323945"/>
              <a:gd name="connsiteX2" fmla="*/ 113523 w 325183"/>
              <a:gd name="connsiteY2" fmla="*/ 112591 h 323945"/>
              <a:gd name="connsiteX3" fmla="*/ 48753 w 325183"/>
              <a:gd name="connsiteY3" fmla="*/ 112591 h 323945"/>
              <a:gd name="connsiteX4" fmla="*/ -396 w 325183"/>
              <a:gd name="connsiteY4" fmla="*/ 160978 h 323945"/>
              <a:gd name="connsiteX5" fmla="*/ 48753 w 325183"/>
              <a:gd name="connsiteY5" fmla="*/ 209651 h 323945"/>
              <a:gd name="connsiteX6" fmla="*/ 113523 w 325183"/>
              <a:gd name="connsiteY6" fmla="*/ 209651 h 323945"/>
              <a:gd name="connsiteX7" fmla="*/ 113523 w 325183"/>
              <a:gd name="connsiteY7" fmla="*/ 274135 h 323945"/>
              <a:gd name="connsiteX8" fmla="*/ 162100 w 325183"/>
              <a:gd name="connsiteY8" fmla="*/ 323094 h 323945"/>
              <a:gd name="connsiteX9" fmla="*/ 210964 w 325183"/>
              <a:gd name="connsiteY9" fmla="*/ 274135 h 323945"/>
              <a:gd name="connsiteX10" fmla="*/ 210964 w 325183"/>
              <a:gd name="connsiteY10" fmla="*/ 209651 h 323945"/>
              <a:gd name="connsiteX11" fmla="*/ 275638 w 325183"/>
              <a:gd name="connsiteY11" fmla="*/ 209651 h 323945"/>
              <a:gd name="connsiteX12" fmla="*/ 324787 w 325183"/>
              <a:gd name="connsiteY12" fmla="*/ 161264 h 323945"/>
              <a:gd name="connsiteX13" fmla="*/ 275638 w 325183"/>
              <a:gd name="connsiteY13" fmla="*/ 112591 h 323945"/>
              <a:gd name="connsiteX14" fmla="*/ 210964 w 325183"/>
              <a:gd name="connsiteY14" fmla="*/ 112591 h 323945"/>
              <a:gd name="connsiteX15" fmla="*/ 210964 w 325183"/>
              <a:gd name="connsiteY15" fmla="*/ 48107 h 323945"/>
              <a:gd name="connsiteX16" fmla="*/ 162386 w 325183"/>
              <a:gd name="connsiteY16" fmla="*/ -851 h 3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183" h="323945">
                <a:moveTo>
                  <a:pt x="162386" y="-851"/>
                </a:moveTo>
                <a:cubicBezTo>
                  <a:pt x="132382" y="-851"/>
                  <a:pt x="113523" y="14865"/>
                  <a:pt x="113523" y="48107"/>
                </a:cubicBezTo>
                <a:lnTo>
                  <a:pt x="113523" y="112591"/>
                </a:lnTo>
                <a:lnTo>
                  <a:pt x="48753" y="112591"/>
                </a:lnTo>
                <a:cubicBezTo>
                  <a:pt x="15415" y="112591"/>
                  <a:pt x="-396" y="131641"/>
                  <a:pt x="-396" y="160978"/>
                </a:cubicBezTo>
                <a:cubicBezTo>
                  <a:pt x="-396" y="190315"/>
                  <a:pt x="15415" y="209651"/>
                  <a:pt x="48753" y="209651"/>
                </a:cubicBezTo>
                <a:lnTo>
                  <a:pt x="113523" y="209651"/>
                </a:lnTo>
                <a:lnTo>
                  <a:pt x="113523" y="274135"/>
                </a:lnTo>
                <a:cubicBezTo>
                  <a:pt x="113523" y="307378"/>
                  <a:pt x="132573" y="323094"/>
                  <a:pt x="162100" y="323094"/>
                </a:cubicBezTo>
                <a:cubicBezTo>
                  <a:pt x="191628" y="323094"/>
                  <a:pt x="210964" y="307378"/>
                  <a:pt x="210964" y="274135"/>
                </a:cubicBezTo>
                <a:lnTo>
                  <a:pt x="210964" y="209651"/>
                </a:lnTo>
                <a:lnTo>
                  <a:pt x="275638" y="209651"/>
                </a:lnTo>
                <a:cubicBezTo>
                  <a:pt x="309071" y="209651"/>
                  <a:pt x="324787" y="190601"/>
                  <a:pt x="324787" y="161264"/>
                </a:cubicBezTo>
                <a:cubicBezTo>
                  <a:pt x="324787" y="131927"/>
                  <a:pt x="309071" y="112591"/>
                  <a:pt x="275638" y="112591"/>
                </a:cubicBezTo>
                <a:lnTo>
                  <a:pt x="210964" y="112591"/>
                </a:lnTo>
                <a:lnTo>
                  <a:pt x="210964" y="48107"/>
                </a:lnTo>
                <a:cubicBezTo>
                  <a:pt x="210964" y="15055"/>
                  <a:pt x="192104" y="-851"/>
                  <a:pt x="162386" y="-851"/>
                </a:cubicBezTo>
                <a:close/>
              </a:path>
            </a:pathLst>
          </a:custGeom>
          <a:gradFill>
            <a:gsLst>
              <a:gs pos="20000">
                <a:schemeClr val="accent1"/>
              </a:gs>
              <a:gs pos="80000">
                <a:schemeClr val="accent2"/>
              </a:gs>
            </a:gsLst>
            <a:lin ang="18600000" scaled="0"/>
          </a:gradFill>
          <a:ln w="9525" cap="flat">
            <a:no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1CAC4504-4E11-4005-AB03-563DD2E17D2C}"/>
              </a:ext>
            </a:extLst>
          </p:cNvPr>
          <p:cNvSpPr/>
          <p:nvPr/>
        </p:nvSpPr>
        <p:spPr>
          <a:xfrm>
            <a:off x="7318375" y="1612106"/>
            <a:ext cx="2940050" cy="3444082"/>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36" rIns="288000" bIns="288000" rtlCol="0" anchor="t"/>
          <a:lstStyle/>
          <a:p>
            <a:pPr marL="0" lvl="1" defTabSz="798820">
              <a:lnSpc>
                <a:spcPct val="250000"/>
              </a:lnSpc>
              <a:spcBef>
                <a:spcPts val="1500"/>
              </a:spcBef>
            </a:pPr>
            <a:endParaRPr lang="en-GB">
              <a:solidFill>
                <a:schemeClr val="tx2"/>
              </a:solidFill>
              <a:latin typeface="Poppins Medium"/>
              <a:cs typeface="Poppins Medium"/>
            </a:endParaRPr>
          </a:p>
          <a:p>
            <a:pPr marL="0" lvl="1" defTabSz="798820">
              <a:lnSpc>
                <a:spcPct val="130000"/>
              </a:lnSpc>
              <a:spcBef>
                <a:spcPts val="1500"/>
              </a:spcBef>
            </a:pPr>
            <a:r>
              <a:rPr lang="en-GB">
                <a:solidFill>
                  <a:schemeClr val="tx2"/>
                </a:solidFill>
                <a:latin typeface="Poppins Medium"/>
                <a:cs typeface="Poppins Medium"/>
              </a:rPr>
              <a:t>Via API: seamlessly integrated</a:t>
            </a:r>
            <a:endParaRPr lang="en-GB" sz="1100"/>
          </a:p>
        </p:txBody>
      </p:sp>
      <p:sp>
        <p:nvSpPr>
          <p:cNvPr id="11" name="Graphic 3">
            <a:extLst>
              <a:ext uri="{FF2B5EF4-FFF2-40B4-BE49-F238E27FC236}">
                <a16:creationId xmlns:a16="http://schemas.microsoft.com/office/drawing/2014/main" id="{01ABAB49-9FA5-4628-ABBB-196896EDD0F0}"/>
              </a:ext>
            </a:extLst>
          </p:cNvPr>
          <p:cNvSpPr/>
          <p:nvPr/>
        </p:nvSpPr>
        <p:spPr>
          <a:xfrm>
            <a:off x="7156449" y="1455738"/>
            <a:ext cx="325183" cy="323945"/>
          </a:xfrm>
          <a:custGeom>
            <a:avLst/>
            <a:gdLst>
              <a:gd name="connsiteX0" fmla="*/ 162386 w 325183"/>
              <a:gd name="connsiteY0" fmla="*/ -851 h 323945"/>
              <a:gd name="connsiteX1" fmla="*/ 113523 w 325183"/>
              <a:gd name="connsiteY1" fmla="*/ 48107 h 323945"/>
              <a:gd name="connsiteX2" fmla="*/ 113523 w 325183"/>
              <a:gd name="connsiteY2" fmla="*/ 112591 h 323945"/>
              <a:gd name="connsiteX3" fmla="*/ 48753 w 325183"/>
              <a:gd name="connsiteY3" fmla="*/ 112591 h 323945"/>
              <a:gd name="connsiteX4" fmla="*/ -396 w 325183"/>
              <a:gd name="connsiteY4" fmla="*/ 160978 h 323945"/>
              <a:gd name="connsiteX5" fmla="*/ 48753 w 325183"/>
              <a:gd name="connsiteY5" fmla="*/ 209651 h 323945"/>
              <a:gd name="connsiteX6" fmla="*/ 113523 w 325183"/>
              <a:gd name="connsiteY6" fmla="*/ 209651 h 323945"/>
              <a:gd name="connsiteX7" fmla="*/ 113523 w 325183"/>
              <a:gd name="connsiteY7" fmla="*/ 274135 h 323945"/>
              <a:gd name="connsiteX8" fmla="*/ 162100 w 325183"/>
              <a:gd name="connsiteY8" fmla="*/ 323094 h 323945"/>
              <a:gd name="connsiteX9" fmla="*/ 210964 w 325183"/>
              <a:gd name="connsiteY9" fmla="*/ 274135 h 323945"/>
              <a:gd name="connsiteX10" fmla="*/ 210964 w 325183"/>
              <a:gd name="connsiteY10" fmla="*/ 209651 h 323945"/>
              <a:gd name="connsiteX11" fmla="*/ 275638 w 325183"/>
              <a:gd name="connsiteY11" fmla="*/ 209651 h 323945"/>
              <a:gd name="connsiteX12" fmla="*/ 324787 w 325183"/>
              <a:gd name="connsiteY12" fmla="*/ 161264 h 323945"/>
              <a:gd name="connsiteX13" fmla="*/ 275638 w 325183"/>
              <a:gd name="connsiteY13" fmla="*/ 112591 h 323945"/>
              <a:gd name="connsiteX14" fmla="*/ 210964 w 325183"/>
              <a:gd name="connsiteY14" fmla="*/ 112591 h 323945"/>
              <a:gd name="connsiteX15" fmla="*/ 210964 w 325183"/>
              <a:gd name="connsiteY15" fmla="*/ 48107 h 323945"/>
              <a:gd name="connsiteX16" fmla="*/ 162386 w 325183"/>
              <a:gd name="connsiteY16" fmla="*/ -851 h 32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5183" h="323945">
                <a:moveTo>
                  <a:pt x="162386" y="-851"/>
                </a:moveTo>
                <a:cubicBezTo>
                  <a:pt x="132382" y="-851"/>
                  <a:pt x="113523" y="14865"/>
                  <a:pt x="113523" y="48107"/>
                </a:cubicBezTo>
                <a:lnTo>
                  <a:pt x="113523" y="112591"/>
                </a:lnTo>
                <a:lnTo>
                  <a:pt x="48753" y="112591"/>
                </a:lnTo>
                <a:cubicBezTo>
                  <a:pt x="15415" y="112591"/>
                  <a:pt x="-396" y="131641"/>
                  <a:pt x="-396" y="160978"/>
                </a:cubicBezTo>
                <a:cubicBezTo>
                  <a:pt x="-396" y="190315"/>
                  <a:pt x="15415" y="209651"/>
                  <a:pt x="48753" y="209651"/>
                </a:cubicBezTo>
                <a:lnTo>
                  <a:pt x="113523" y="209651"/>
                </a:lnTo>
                <a:lnTo>
                  <a:pt x="113523" y="274135"/>
                </a:lnTo>
                <a:cubicBezTo>
                  <a:pt x="113523" y="307378"/>
                  <a:pt x="132573" y="323094"/>
                  <a:pt x="162100" y="323094"/>
                </a:cubicBezTo>
                <a:cubicBezTo>
                  <a:pt x="191628" y="323094"/>
                  <a:pt x="210964" y="307378"/>
                  <a:pt x="210964" y="274135"/>
                </a:cubicBezTo>
                <a:lnTo>
                  <a:pt x="210964" y="209651"/>
                </a:lnTo>
                <a:lnTo>
                  <a:pt x="275638" y="209651"/>
                </a:lnTo>
                <a:cubicBezTo>
                  <a:pt x="309071" y="209651"/>
                  <a:pt x="324787" y="190601"/>
                  <a:pt x="324787" y="161264"/>
                </a:cubicBezTo>
                <a:cubicBezTo>
                  <a:pt x="324787" y="131927"/>
                  <a:pt x="309071" y="112591"/>
                  <a:pt x="275638" y="112591"/>
                </a:cubicBezTo>
                <a:lnTo>
                  <a:pt x="210964" y="112591"/>
                </a:lnTo>
                <a:lnTo>
                  <a:pt x="210964" y="48107"/>
                </a:lnTo>
                <a:cubicBezTo>
                  <a:pt x="210964" y="15055"/>
                  <a:pt x="192104" y="-851"/>
                  <a:pt x="162386" y="-851"/>
                </a:cubicBezTo>
                <a:close/>
              </a:path>
            </a:pathLst>
          </a:custGeom>
          <a:gradFill>
            <a:gsLst>
              <a:gs pos="20000">
                <a:schemeClr val="accent1"/>
              </a:gs>
              <a:gs pos="80000">
                <a:schemeClr val="accent2"/>
              </a:gs>
            </a:gsLst>
            <a:lin ang="18600000" scaled="0"/>
          </a:gradFill>
          <a:ln w="9525"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3A462D18-5917-4FA8-A678-AF80DC5E4B64}"/>
              </a:ext>
            </a:extLst>
          </p:cNvPr>
          <p:cNvSpPr>
            <a:spLocks noGrp="1"/>
          </p:cNvSpPr>
          <p:nvPr>
            <p:ph type="sldNum" sz="quarter" idx="11"/>
          </p:nvPr>
        </p:nvSpPr>
        <p:spPr/>
        <p:txBody>
          <a:bodyPr/>
          <a:lstStyle/>
          <a:p>
            <a:fld id="{A9C39F7E-FC7D-44FD-B6BC-F6BE49B3337B}" type="slidenum">
              <a:rPr lang="en-US" smtClean="0"/>
              <a:pPr/>
              <a:t>15</a:t>
            </a:fld>
            <a:endParaRPr lang="en-US"/>
          </a:p>
        </p:txBody>
      </p:sp>
      <p:pic>
        <p:nvPicPr>
          <p:cNvPr id="13" name="Grafik 14">
            <a:extLst>
              <a:ext uri="{FF2B5EF4-FFF2-40B4-BE49-F238E27FC236}">
                <a16:creationId xmlns:a16="http://schemas.microsoft.com/office/drawing/2014/main" id="{5D818153-DB18-489F-9784-2E0C4B325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3113" y="1633441"/>
            <a:ext cx="1092892" cy="1092849"/>
          </a:xfrm>
          <a:prstGeom prst="rect">
            <a:avLst/>
          </a:prstGeom>
        </p:spPr>
      </p:pic>
      <p:pic>
        <p:nvPicPr>
          <p:cNvPr id="15" name="Grafik 16">
            <a:extLst>
              <a:ext uri="{FF2B5EF4-FFF2-40B4-BE49-F238E27FC236}">
                <a16:creationId xmlns:a16="http://schemas.microsoft.com/office/drawing/2014/main" id="{292BC105-8036-469C-8EC1-D673BBD947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370" y="1633441"/>
            <a:ext cx="1092892" cy="1092849"/>
          </a:xfrm>
          <a:prstGeom prst="rect">
            <a:avLst/>
          </a:prstGeom>
        </p:spPr>
      </p:pic>
      <p:pic>
        <p:nvPicPr>
          <p:cNvPr id="17" name="Grafik 17">
            <a:extLst>
              <a:ext uri="{FF2B5EF4-FFF2-40B4-BE49-F238E27FC236}">
                <a16:creationId xmlns:a16="http://schemas.microsoft.com/office/drawing/2014/main" id="{72699E53-70BD-4F56-B38B-0C4641A6B2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8185" y="1633441"/>
            <a:ext cx="1092892" cy="1092849"/>
          </a:xfrm>
          <a:prstGeom prst="rect">
            <a:avLst/>
          </a:prstGeom>
        </p:spPr>
      </p:pic>
      <p:pic>
        <p:nvPicPr>
          <p:cNvPr id="14" name="Grafik 13">
            <a:extLst>
              <a:ext uri="{FF2B5EF4-FFF2-40B4-BE49-F238E27FC236}">
                <a16:creationId xmlns:a16="http://schemas.microsoft.com/office/drawing/2014/main" id="{5DF9EEB9-62D7-C20B-7316-B054014E1F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8707" y="1720252"/>
            <a:ext cx="856085" cy="331127"/>
          </a:xfrm>
          <a:prstGeom prst="rect">
            <a:avLst/>
          </a:prstGeom>
        </p:spPr>
      </p:pic>
      <p:pic>
        <p:nvPicPr>
          <p:cNvPr id="18" name="Grafik 17">
            <a:extLst>
              <a:ext uri="{FF2B5EF4-FFF2-40B4-BE49-F238E27FC236}">
                <a16:creationId xmlns:a16="http://schemas.microsoft.com/office/drawing/2014/main" id="{95955198-B833-A625-C2CE-8C895A3A47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91584" y="1720252"/>
            <a:ext cx="856085" cy="331127"/>
          </a:xfrm>
          <a:prstGeom prst="rect">
            <a:avLst/>
          </a:prstGeom>
        </p:spPr>
      </p:pic>
      <p:sp>
        <p:nvSpPr>
          <p:cNvPr id="16" name="Text Placeholder 4">
            <a:extLst>
              <a:ext uri="{FF2B5EF4-FFF2-40B4-BE49-F238E27FC236}">
                <a16:creationId xmlns:a16="http://schemas.microsoft.com/office/drawing/2014/main" id="{12D407E0-394C-E11B-CF69-A7C23E1D9D19}"/>
              </a:ext>
            </a:extLst>
          </p:cNvPr>
          <p:cNvSpPr txBox="1">
            <a:spLocks/>
          </p:cNvSpPr>
          <p:nvPr/>
        </p:nvSpPr>
        <p:spPr bwMode="gray">
          <a:xfrm>
            <a:off x="844871" y="3658165"/>
            <a:ext cx="2423972" cy="2650909"/>
          </a:xfrm>
          <a:prstGeom prst="rect">
            <a:avLst/>
          </a:prstGeom>
        </p:spPr>
        <p:txBody>
          <a:bodyPr vert="horz" lIns="0" tIns="0" rIns="0" bIns="0" rtlCol="0" anchor="t">
            <a:noAutofit/>
          </a:bodyPr>
          <a:lstStyle>
            <a:lvl1pPr marL="0" indent="0" algn="l" defTabSz="798820" rtl="0" eaLnBrk="1" latinLnBrk="0" hangingPunct="1">
              <a:lnSpc>
                <a:spcPct val="120000"/>
              </a:lnSpc>
              <a:spcBef>
                <a:spcPts val="1700"/>
              </a:spcBef>
              <a:buFont typeface="Arial" panose="020B0604020202020204" pitchFamily="34" charset="0"/>
              <a:buNone/>
              <a:defRPr sz="1600" b="0" kern="1200">
                <a:solidFill>
                  <a:schemeClr val="tx2"/>
                </a:solidFill>
                <a:latin typeface="Poppins Medium" panose="00000600000000000000" pitchFamily="2" charset="0"/>
                <a:ea typeface="+mn-ea"/>
                <a:cs typeface="Poppins Medium" panose="00000600000000000000" pitchFamily="2" charset="0"/>
              </a:defRPr>
            </a:lvl1pPr>
            <a:lvl2pPr marL="0" indent="0" algn="l" defTabSz="798820" rtl="0" eaLnBrk="1" latinLnBrk="0" hangingPunct="1">
              <a:lnSpc>
                <a:spcPct val="130000"/>
              </a:lnSpc>
              <a:spcBef>
                <a:spcPts val="15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marL="215900" lvl="2" indent="-215900">
              <a:buClr>
                <a:srgbClr val="FB563E"/>
              </a:buClr>
              <a:buFont typeface="UniteFont"/>
              <a:buChar char="&gt;"/>
            </a:pPr>
            <a:r>
              <a:rPr lang="en-GB" dirty="0"/>
              <a:t>Easy and free registration</a:t>
            </a:r>
            <a:endParaRPr lang="en-GB" dirty="0">
              <a:ea typeface="Noto Sans"/>
              <a:cs typeface="Noto Sans"/>
            </a:endParaRPr>
          </a:p>
          <a:p>
            <a:pPr marL="215900" lvl="2" indent="-215900">
              <a:buClr>
                <a:srgbClr val="FB563E"/>
              </a:buClr>
              <a:buFont typeface="UniteFont"/>
              <a:buChar char="&gt;"/>
            </a:pPr>
            <a:r>
              <a:rPr lang="en-GB" dirty="0">
                <a:ea typeface="Noto Sans"/>
                <a:cs typeface="Noto Sans"/>
              </a:rPr>
              <a:t>Accessible from anywhere</a:t>
            </a:r>
          </a:p>
          <a:p>
            <a:pPr marL="215900" lvl="2" indent="-215900">
              <a:buClr>
                <a:srgbClr val="FB563E"/>
              </a:buClr>
              <a:buFont typeface="UniteFont"/>
              <a:buChar char="&gt;"/>
            </a:pPr>
            <a:r>
              <a:rPr lang="en-GB" dirty="0">
                <a:ea typeface="Noto Sans"/>
                <a:cs typeface="Noto Sans"/>
              </a:rPr>
              <a:t>Intuitive user interface</a:t>
            </a:r>
          </a:p>
          <a:p>
            <a:pPr marL="215900" lvl="2" indent="-215900">
              <a:buClr>
                <a:srgbClr val="FB563E"/>
              </a:buClr>
              <a:buFont typeface="UniteFont"/>
              <a:buChar char="&gt;"/>
            </a:pPr>
            <a:endParaRPr lang="en-GB" dirty="0">
              <a:latin typeface="Noto Sans"/>
              <a:ea typeface="Noto Sans"/>
              <a:cs typeface="Noto Sans"/>
            </a:endParaRPr>
          </a:p>
          <a:p>
            <a:endParaRPr lang="en-GB" dirty="0"/>
          </a:p>
        </p:txBody>
      </p:sp>
      <p:sp>
        <p:nvSpPr>
          <p:cNvPr id="19" name="Text Placeholder 4">
            <a:extLst>
              <a:ext uri="{FF2B5EF4-FFF2-40B4-BE49-F238E27FC236}">
                <a16:creationId xmlns:a16="http://schemas.microsoft.com/office/drawing/2014/main" id="{69D035AA-4AF5-05E6-02B4-7280885F7A90}"/>
              </a:ext>
            </a:extLst>
          </p:cNvPr>
          <p:cNvSpPr txBox="1">
            <a:spLocks/>
          </p:cNvSpPr>
          <p:nvPr/>
        </p:nvSpPr>
        <p:spPr bwMode="gray">
          <a:xfrm>
            <a:off x="4242906" y="3658164"/>
            <a:ext cx="2504764" cy="1225937"/>
          </a:xfrm>
          <a:prstGeom prst="rect">
            <a:avLst/>
          </a:prstGeom>
        </p:spPr>
        <p:txBody>
          <a:bodyPr vert="horz" lIns="0" tIns="0" rIns="0" bIns="0" rtlCol="0" anchor="t">
            <a:noAutofit/>
          </a:bodyPr>
          <a:lstStyle>
            <a:lvl1pPr marL="0" indent="0" algn="l" defTabSz="798820" rtl="0" eaLnBrk="1" latinLnBrk="0" hangingPunct="1">
              <a:lnSpc>
                <a:spcPct val="120000"/>
              </a:lnSpc>
              <a:spcBef>
                <a:spcPts val="1700"/>
              </a:spcBef>
              <a:buFont typeface="Arial" panose="020B0604020202020204" pitchFamily="34" charset="0"/>
              <a:buNone/>
              <a:defRPr sz="1600" b="0" kern="1200">
                <a:solidFill>
                  <a:schemeClr val="tx2"/>
                </a:solidFill>
                <a:latin typeface="Poppins Medium" panose="00000600000000000000" pitchFamily="2" charset="0"/>
                <a:ea typeface="+mn-ea"/>
                <a:cs typeface="Poppins Medium" panose="00000600000000000000" pitchFamily="2" charset="0"/>
              </a:defRPr>
            </a:lvl1pPr>
            <a:lvl2pPr marL="0" indent="0" algn="l" defTabSz="798820" rtl="0" eaLnBrk="1" latinLnBrk="0" hangingPunct="1">
              <a:lnSpc>
                <a:spcPct val="130000"/>
              </a:lnSpc>
              <a:spcBef>
                <a:spcPts val="15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marL="215900" lvl="2" indent="-215900">
              <a:buClr>
                <a:srgbClr val="FB563E"/>
              </a:buClr>
              <a:buFont typeface="UniteFont"/>
              <a:buChar char="&gt;"/>
            </a:pPr>
            <a:r>
              <a:rPr lang="en-GB" dirty="0">
                <a:latin typeface="Noto Sans"/>
                <a:ea typeface="Noto Sans"/>
                <a:cs typeface="Noto Sans"/>
              </a:rPr>
              <a:t>All your punchout catalogues in one system</a:t>
            </a:r>
            <a:endParaRPr lang="en-GB" dirty="0"/>
          </a:p>
          <a:p>
            <a:pPr marL="215900" lvl="2" indent="-215900">
              <a:buClr>
                <a:srgbClr val="FB563E"/>
              </a:buClr>
              <a:buFont typeface="UniteFont"/>
              <a:buChar char="&gt;"/>
            </a:pPr>
            <a:r>
              <a:rPr lang="en-GB" dirty="0">
                <a:ea typeface="+mn-lt"/>
                <a:cs typeface="+mn-lt"/>
              </a:rPr>
              <a:t>Simple digital transfer of invoices, order data and product groups (ECLASS, UNSPSC)</a:t>
            </a:r>
            <a:endParaRPr lang="en-GB" dirty="0">
              <a:latin typeface="Noto Sans"/>
              <a:ea typeface="Noto Sans"/>
              <a:cs typeface="Noto Sans"/>
            </a:endParaRPr>
          </a:p>
          <a:p>
            <a:pPr marL="215900" lvl="2" indent="-215900">
              <a:buClr>
                <a:srgbClr val="FB563E"/>
              </a:buClr>
              <a:buFont typeface="UniteFont"/>
              <a:buChar char="&gt;"/>
            </a:pPr>
            <a:endParaRPr lang="en-GB" dirty="0">
              <a:latin typeface="Noto Sans"/>
              <a:ea typeface="Noto Sans"/>
              <a:cs typeface="Noto Sans"/>
            </a:endParaRPr>
          </a:p>
          <a:p>
            <a:endParaRPr lang="en-GB" dirty="0"/>
          </a:p>
        </p:txBody>
      </p:sp>
      <p:sp>
        <p:nvSpPr>
          <p:cNvPr id="20" name="Text Placeholder 10">
            <a:extLst>
              <a:ext uri="{FF2B5EF4-FFF2-40B4-BE49-F238E27FC236}">
                <a16:creationId xmlns:a16="http://schemas.microsoft.com/office/drawing/2014/main" id="{398EFB1E-0539-EA76-6576-AAD99FA2A800}"/>
              </a:ext>
            </a:extLst>
          </p:cNvPr>
          <p:cNvSpPr txBox="1">
            <a:spLocks/>
          </p:cNvSpPr>
          <p:nvPr/>
        </p:nvSpPr>
        <p:spPr>
          <a:xfrm>
            <a:off x="7582871" y="3658314"/>
            <a:ext cx="2612416" cy="1340771"/>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marL="215900" lvl="2" indent="-215900">
              <a:spcAft>
                <a:spcPts val="300"/>
              </a:spcAft>
              <a:buClr>
                <a:srgbClr val="FB563E"/>
              </a:buClr>
              <a:buFont typeface="UniteFont,Sans-Serif"/>
              <a:buChar char="&gt;"/>
            </a:pPr>
            <a:r>
              <a:rPr lang="en-GB" dirty="0">
                <a:ea typeface="Noto Sans"/>
                <a:cs typeface="Noto Sans"/>
              </a:rPr>
              <a:t>Seamless integration via API</a:t>
            </a:r>
          </a:p>
          <a:p>
            <a:pPr marL="215900" lvl="2" indent="-215900">
              <a:spcAft>
                <a:spcPts val="300"/>
              </a:spcAft>
              <a:buClr>
                <a:srgbClr val="FB563E"/>
              </a:buClr>
              <a:buFont typeface="UniteFont,Sans-Serif"/>
              <a:buChar char="&gt;"/>
            </a:pPr>
            <a:r>
              <a:rPr lang="en-GB" dirty="0">
                <a:ea typeface="+mn-lt"/>
                <a:cs typeface="+mn-lt"/>
              </a:rPr>
              <a:t>Stay within your purchasing system</a:t>
            </a:r>
          </a:p>
          <a:p>
            <a:pPr marL="215900" lvl="2" indent="-215900">
              <a:spcAft>
                <a:spcPts val="300"/>
              </a:spcAft>
              <a:buClr>
                <a:srgbClr val="FB563E"/>
              </a:buClr>
              <a:buFont typeface="UniteFont,Sans-Serif"/>
              <a:buChar char="&gt;"/>
            </a:pPr>
            <a:r>
              <a:rPr lang="en-GB" dirty="0">
                <a:ea typeface="Noto Sans"/>
                <a:cs typeface="Noto Sans"/>
              </a:rPr>
              <a:t>Build and keep your network independent of your system provider</a:t>
            </a:r>
          </a:p>
          <a:p>
            <a:pPr marL="215900" lvl="2" indent="-215900">
              <a:spcAft>
                <a:spcPts val="300"/>
              </a:spcAft>
              <a:buClr>
                <a:srgbClr val="FB563E"/>
              </a:buClr>
              <a:buFont typeface="UniteFont,Sans-Serif"/>
              <a:buChar char="&gt;"/>
            </a:pPr>
            <a:endParaRPr lang="en-GB" dirty="0">
              <a:highlight>
                <a:srgbClr val="FFFF00"/>
              </a:highlight>
              <a:ea typeface="+mn-lt"/>
              <a:cs typeface="+mn-lt"/>
            </a:endParaRPr>
          </a:p>
          <a:p>
            <a:pPr marL="215900" lvl="2" indent="-215900">
              <a:spcAft>
                <a:spcPts val="300"/>
              </a:spcAft>
              <a:buClr>
                <a:srgbClr val="FB563E"/>
              </a:buClr>
              <a:buFont typeface="UniteFont,Sans-Serif"/>
              <a:buChar char="&gt;"/>
            </a:pPr>
            <a:endParaRPr lang="en-GB" dirty="0">
              <a:ea typeface="+mn-lt"/>
              <a:cs typeface="+mn-lt"/>
            </a:endParaRPr>
          </a:p>
          <a:p>
            <a:pPr>
              <a:spcAft>
                <a:spcPts val="1000"/>
              </a:spcAft>
            </a:pPr>
            <a:endParaRPr lang="en-GB" dirty="0">
              <a:ea typeface="Noto Sans"/>
              <a:cs typeface="Noto Sans"/>
            </a:endParaRPr>
          </a:p>
          <a:p>
            <a:endParaRPr lang="en-GB" dirty="0">
              <a:ea typeface="Noto Sans"/>
              <a:cs typeface="Noto Sans"/>
            </a:endParaRPr>
          </a:p>
        </p:txBody>
      </p:sp>
    </p:spTree>
    <p:extLst>
      <p:ext uri="{BB962C8B-B14F-4D97-AF65-F5344CB8AC3E}">
        <p14:creationId xmlns:p14="http://schemas.microsoft.com/office/powerpoint/2010/main" val="2496406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8373C-0654-0DBA-70BC-5984643B7B71}"/>
              </a:ext>
            </a:extLst>
          </p:cNvPr>
          <p:cNvSpPr>
            <a:spLocks noGrp="1"/>
          </p:cNvSpPr>
          <p:nvPr>
            <p:ph type="title"/>
          </p:nvPr>
        </p:nvSpPr>
        <p:spPr/>
        <p:txBody>
          <a:bodyPr/>
          <a:lstStyle/>
          <a:p>
            <a:r>
              <a:rPr lang="en-GB" dirty="0">
                <a:latin typeface="Poppins Medium"/>
                <a:cs typeface="Poppins Medium"/>
              </a:rPr>
              <a:t>For web-based and punchout customers</a:t>
            </a:r>
            <a:endParaRPr lang="en-GB" dirty="0"/>
          </a:p>
        </p:txBody>
      </p:sp>
      <p:sp>
        <p:nvSpPr>
          <p:cNvPr id="3" name="Textplatzhalter 2">
            <a:extLst>
              <a:ext uri="{FF2B5EF4-FFF2-40B4-BE49-F238E27FC236}">
                <a16:creationId xmlns:a16="http://schemas.microsoft.com/office/drawing/2014/main" id="{D5622FEE-D282-6756-05D0-0BD191C34E39}"/>
              </a:ext>
            </a:extLst>
          </p:cNvPr>
          <p:cNvSpPr>
            <a:spLocks noGrp="1"/>
          </p:cNvSpPr>
          <p:nvPr>
            <p:ph type="body" idx="1"/>
          </p:nvPr>
        </p:nvSpPr>
        <p:spPr/>
        <p:txBody>
          <a:bodyPr vert="horz" lIns="0" tIns="0" rIns="0" bIns="0" rtlCol="0" anchor="t">
            <a:noAutofit/>
          </a:bodyPr>
          <a:lstStyle/>
          <a:p>
            <a:r>
              <a:rPr lang="en-GB" sz="3200" dirty="0">
                <a:latin typeface="Poppins Light"/>
                <a:cs typeface="Poppins Light"/>
              </a:rPr>
              <a:t>Use our </a:t>
            </a:r>
            <a:r>
              <a:rPr lang="en-GB" sz="3200" dirty="0" err="1">
                <a:latin typeface="Poppins Light"/>
                <a:cs typeface="Poppins Light"/>
              </a:rPr>
              <a:t>Mercateo</a:t>
            </a:r>
            <a:r>
              <a:rPr lang="en-GB" sz="3200" dirty="0">
                <a:latin typeface="Poppins Light"/>
                <a:cs typeface="Poppins Light"/>
              </a:rPr>
              <a:t> Procurement Portal</a:t>
            </a:r>
          </a:p>
        </p:txBody>
      </p:sp>
      <p:sp>
        <p:nvSpPr>
          <p:cNvPr id="4" name="Foliennummernplatzhalter 3">
            <a:extLst>
              <a:ext uri="{FF2B5EF4-FFF2-40B4-BE49-F238E27FC236}">
                <a16:creationId xmlns:a16="http://schemas.microsoft.com/office/drawing/2014/main" id="{1A0111D8-4981-5840-237E-C98DF23223BE}"/>
              </a:ext>
            </a:extLst>
          </p:cNvPr>
          <p:cNvSpPr>
            <a:spLocks noGrp="1"/>
          </p:cNvSpPr>
          <p:nvPr>
            <p:ph type="sldNum" sz="quarter" idx="12"/>
          </p:nvPr>
        </p:nvSpPr>
        <p:spPr/>
        <p:txBody>
          <a:bodyPr/>
          <a:lstStyle/>
          <a:p>
            <a:fld id="{A9C39F7E-FC7D-44FD-B6BC-F6BE49B3337B}" type="slidenum">
              <a:rPr lang="en-US" smtClean="0"/>
              <a:pPr/>
              <a:t>16</a:t>
            </a:fld>
            <a:endParaRPr lang="en-US"/>
          </a:p>
        </p:txBody>
      </p:sp>
      <p:sp>
        <p:nvSpPr>
          <p:cNvPr id="5" name="Textplatzhalter 4">
            <a:extLst>
              <a:ext uri="{FF2B5EF4-FFF2-40B4-BE49-F238E27FC236}">
                <a16:creationId xmlns:a16="http://schemas.microsoft.com/office/drawing/2014/main" id="{8D2CFD7A-4A1F-A8D0-8CA2-9CF159C2F117}"/>
              </a:ext>
            </a:extLst>
          </p:cNvPr>
          <p:cNvSpPr>
            <a:spLocks noGrp="1"/>
          </p:cNvSpPr>
          <p:nvPr>
            <p:ph type="body" sz="quarter" idx="13"/>
          </p:nvPr>
        </p:nvSpPr>
        <p:spPr>
          <a:xfrm>
            <a:off x="431800" y="433388"/>
            <a:ext cx="7901109" cy="625531"/>
          </a:xfrm>
        </p:spPr>
        <p:txBody>
          <a:bodyPr vert="horz" lIns="0" tIns="0" rIns="0" bIns="0" rtlCol="0" anchor="t">
            <a:noAutofit/>
          </a:bodyPr>
          <a:lstStyle/>
          <a:p>
            <a:r>
              <a:rPr lang="de-DE" err="1"/>
              <a:t>Procure</a:t>
            </a:r>
            <a:endParaRPr lang="de-DE"/>
          </a:p>
          <a:p>
            <a:endParaRPr lang="de-DE"/>
          </a:p>
          <a:p>
            <a:endParaRPr lang="de-DE"/>
          </a:p>
          <a:p>
            <a:endParaRPr lang="de-DE"/>
          </a:p>
        </p:txBody>
      </p:sp>
    </p:spTree>
    <p:extLst>
      <p:ext uri="{BB962C8B-B14F-4D97-AF65-F5344CB8AC3E}">
        <p14:creationId xmlns:p14="http://schemas.microsoft.com/office/powerpoint/2010/main" val="1369951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D73D28A-38CB-E5A0-1990-6BDC63C96A2A}"/>
              </a:ext>
            </a:extLst>
          </p:cNvPr>
          <p:cNvSpPr/>
          <p:nvPr/>
        </p:nvSpPr>
        <p:spPr>
          <a:xfrm>
            <a:off x="783431" y="1701253"/>
            <a:ext cx="1987588" cy="731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sp>
        <p:nvSpPr>
          <p:cNvPr id="6" name="Slide Number Placeholder 5">
            <a:extLst>
              <a:ext uri="{FF2B5EF4-FFF2-40B4-BE49-F238E27FC236}">
                <a16:creationId xmlns:a16="http://schemas.microsoft.com/office/drawing/2014/main" id="{C0033C75-4976-4D86-9647-FBA0CBDE47ED}"/>
              </a:ext>
            </a:extLst>
          </p:cNvPr>
          <p:cNvSpPr>
            <a:spLocks noGrp="1"/>
          </p:cNvSpPr>
          <p:nvPr>
            <p:ph type="sldNum" sz="quarter" idx="11"/>
          </p:nvPr>
        </p:nvSpPr>
        <p:spPr/>
        <p:txBody>
          <a:bodyPr/>
          <a:lstStyle/>
          <a:p>
            <a:fld id="{A9C39F7E-FC7D-44FD-B6BC-F6BE49B3337B}" type="slidenum">
              <a:rPr lang="en-US" smtClean="0">
                <a:solidFill>
                  <a:schemeClr val="bg2"/>
                </a:solidFill>
              </a:rPr>
              <a:pPr/>
              <a:t>17</a:t>
            </a:fld>
            <a:endParaRPr lang="en-US">
              <a:solidFill>
                <a:schemeClr val="bg2"/>
              </a:solidFill>
            </a:endParaRPr>
          </a:p>
        </p:txBody>
      </p:sp>
      <p:sp>
        <p:nvSpPr>
          <p:cNvPr id="9" name="Title 1">
            <a:extLst>
              <a:ext uri="{FF2B5EF4-FFF2-40B4-BE49-F238E27FC236}">
                <a16:creationId xmlns:a16="http://schemas.microsoft.com/office/drawing/2014/main" id="{0FA95821-F797-BA73-9D5A-73B9692D0695}"/>
              </a:ext>
            </a:extLst>
          </p:cNvPr>
          <p:cNvSpPr txBox="1">
            <a:spLocks/>
          </p:cNvSpPr>
          <p:nvPr/>
        </p:nvSpPr>
        <p:spPr bwMode="gray">
          <a:xfrm>
            <a:off x="431800" y="433388"/>
            <a:ext cx="9686830" cy="548740"/>
          </a:xfrm>
          <a:prstGeom prst="rect">
            <a:avLst/>
          </a:prstGeom>
        </p:spPr>
        <p:txBody>
          <a:bodyPr vert="horz" lIns="0" tIns="0" rIns="0" bIns="0" rtlCol="0" anchor="t">
            <a:noAutofit/>
          </a:bodyPr>
          <a:lstStyle>
            <a:lvl1pPr algn="l" defTabSz="798820" rtl="0" eaLnBrk="1" latinLnBrk="0" hangingPunct="1">
              <a:lnSpc>
                <a:spcPct val="114000"/>
              </a:lnSpc>
              <a:spcBef>
                <a:spcPct val="0"/>
              </a:spcBef>
              <a:buNone/>
              <a:defRPr sz="1600" kern="1200">
                <a:solidFill>
                  <a:schemeClr val="tx2"/>
                </a:solidFill>
                <a:latin typeface="Poppins Medium" panose="00000600000000000000" pitchFamily="2" charset="0"/>
                <a:ea typeface="+mj-ea"/>
                <a:cs typeface="Poppins Medium" panose="00000600000000000000" pitchFamily="2" charset="0"/>
              </a:defRPr>
            </a:lvl1pPr>
          </a:lstStyle>
          <a:p>
            <a:r>
              <a:rPr lang="en-GB" dirty="0">
                <a:solidFill>
                  <a:schemeClr val="accent3"/>
                </a:solidFill>
                <a:latin typeface="Poppins Medium"/>
                <a:cs typeface="Poppins Medium"/>
              </a:rPr>
              <a:t>The Unite Platform with our </a:t>
            </a:r>
            <a:r>
              <a:rPr lang="en-GB" dirty="0" err="1">
                <a:solidFill>
                  <a:schemeClr val="accent3"/>
                </a:solidFill>
                <a:latin typeface="Poppins Medium"/>
                <a:cs typeface="Poppins Medium"/>
              </a:rPr>
              <a:t>Mercateo</a:t>
            </a:r>
            <a:r>
              <a:rPr lang="en-GB" dirty="0">
                <a:solidFill>
                  <a:schemeClr val="accent3"/>
                </a:solidFill>
                <a:latin typeface="Poppins Medium"/>
                <a:cs typeface="Poppins Medium"/>
              </a:rPr>
              <a:t> Procurement Portal</a:t>
            </a:r>
            <a:endParaRPr lang="en-GB" dirty="0">
              <a:solidFill>
                <a:schemeClr val="accent3"/>
              </a:solidFill>
              <a:latin typeface="Poppins Light"/>
              <a:cs typeface="Poppins Light"/>
            </a:endParaRPr>
          </a:p>
          <a:p>
            <a:pPr>
              <a:lnSpc>
                <a:spcPct val="113999"/>
              </a:lnSpc>
            </a:pPr>
            <a:r>
              <a:rPr lang="en-GB" dirty="0">
                <a:solidFill>
                  <a:schemeClr val="accent3"/>
                </a:solidFill>
                <a:latin typeface="Poppins Light"/>
                <a:cs typeface="Poppins Light"/>
              </a:rPr>
              <a:t>Create a customised purchasing experience</a:t>
            </a:r>
          </a:p>
        </p:txBody>
      </p:sp>
      <p:pic>
        <p:nvPicPr>
          <p:cNvPr id="15" name="Picture 4" descr="Graphical user interface&#10;&#10;Description automatically generated">
            <a:extLst>
              <a:ext uri="{FF2B5EF4-FFF2-40B4-BE49-F238E27FC236}">
                <a16:creationId xmlns:a16="http://schemas.microsoft.com/office/drawing/2014/main" id="{DEB098B4-1F69-DD91-83C7-99B63886470E}"/>
              </a:ext>
            </a:extLst>
          </p:cNvPr>
          <p:cNvPicPr>
            <a:picLocks noChangeAspect="1"/>
          </p:cNvPicPr>
          <p:nvPr/>
        </p:nvPicPr>
        <p:blipFill rotWithShape="1">
          <a:blip r:embed="rId3"/>
          <a:srcRect l="10418" t="19056" r="10543" b="16262"/>
          <a:stretch/>
        </p:blipFill>
        <p:spPr>
          <a:xfrm>
            <a:off x="2305464" y="1410804"/>
            <a:ext cx="6438229" cy="3623779"/>
          </a:xfrm>
          <a:prstGeom prst="rect">
            <a:avLst/>
          </a:prstGeom>
          <a:noFill/>
        </p:spPr>
      </p:pic>
      <p:sp>
        <p:nvSpPr>
          <p:cNvPr id="12" name="Textfeld 3">
            <a:extLst>
              <a:ext uri="{FF2B5EF4-FFF2-40B4-BE49-F238E27FC236}">
                <a16:creationId xmlns:a16="http://schemas.microsoft.com/office/drawing/2014/main" id="{0A82A0CA-FB76-871E-4F4D-C1DE79FBE9BF}"/>
              </a:ext>
            </a:extLst>
          </p:cNvPr>
          <p:cNvSpPr txBox="1"/>
          <p:nvPr/>
        </p:nvSpPr>
        <p:spPr>
          <a:xfrm>
            <a:off x="880457" y="1782442"/>
            <a:ext cx="1842904" cy="524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lnSpc>
                <a:spcPct val="130000"/>
              </a:lnSpc>
              <a:spcBef>
                <a:spcPts val="1700"/>
              </a:spcBef>
              <a:buClr>
                <a:schemeClr val="tx2"/>
              </a:buClr>
              <a:buSzPct val="120000"/>
            </a:pPr>
            <a:r>
              <a:rPr lang="de-DE" sz="900" dirty="0">
                <a:solidFill>
                  <a:schemeClr val="bg2"/>
                </a:solidFill>
              </a:rPr>
              <a:t>Instantly buy from our integrated B2B product </a:t>
            </a:r>
            <a:r>
              <a:rPr lang="en-GB" sz="900" dirty="0">
                <a:solidFill>
                  <a:schemeClr val="bg2"/>
                </a:solidFill>
              </a:rPr>
              <a:t>assortment</a:t>
            </a:r>
            <a:r>
              <a:rPr lang="de-DE" sz="900" dirty="0">
                <a:solidFill>
                  <a:schemeClr val="bg2"/>
                </a:solidFill>
              </a:rPr>
              <a:t>, our </a:t>
            </a:r>
            <a:r>
              <a:rPr lang="de-DE" sz="900" b="1" dirty="0">
                <a:solidFill>
                  <a:schemeClr val="bg2"/>
                </a:solidFill>
              </a:rPr>
              <a:t>Spotmarket</a:t>
            </a:r>
            <a:endParaRPr lang="de-DE" sz="900" b="1" dirty="0">
              <a:solidFill>
                <a:schemeClr val="bg2"/>
              </a:solidFill>
              <a:ea typeface="Noto Sans"/>
              <a:cs typeface="Noto Sans"/>
            </a:endParaRPr>
          </a:p>
        </p:txBody>
      </p:sp>
      <p:sp>
        <p:nvSpPr>
          <p:cNvPr id="16" name="Rechteck 15">
            <a:extLst>
              <a:ext uri="{FF2B5EF4-FFF2-40B4-BE49-F238E27FC236}">
                <a16:creationId xmlns:a16="http://schemas.microsoft.com/office/drawing/2014/main" id="{155D303E-EAB1-1DD3-56A5-71D07C291392}"/>
              </a:ext>
            </a:extLst>
          </p:cNvPr>
          <p:cNvSpPr/>
          <p:nvPr/>
        </p:nvSpPr>
        <p:spPr>
          <a:xfrm>
            <a:off x="783431" y="3035391"/>
            <a:ext cx="1987588" cy="7310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sp>
        <p:nvSpPr>
          <p:cNvPr id="18" name="Textfeld 3">
            <a:extLst>
              <a:ext uri="{FF2B5EF4-FFF2-40B4-BE49-F238E27FC236}">
                <a16:creationId xmlns:a16="http://schemas.microsoft.com/office/drawing/2014/main" id="{43F5543C-7922-2024-5DD3-3A450B947C5D}"/>
              </a:ext>
            </a:extLst>
          </p:cNvPr>
          <p:cNvSpPr txBox="1"/>
          <p:nvPr/>
        </p:nvSpPr>
        <p:spPr>
          <a:xfrm>
            <a:off x="880457" y="3116580"/>
            <a:ext cx="1842904" cy="524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lnSpc>
                <a:spcPct val="130000"/>
              </a:lnSpc>
              <a:spcBef>
                <a:spcPts val="1700"/>
              </a:spcBef>
              <a:buClr>
                <a:schemeClr val="tx2"/>
              </a:buClr>
              <a:buSzPct val="120000"/>
            </a:pPr>
            <a:r>
              <a:rPr lang="en-GB" sz="900" dirty="0">
                <a:solidFill>
                  <a:schemeClr val="bg2"/>
                </a:solidFill>
              </a:rPr>
              <a:t>Access the </a:t>
            </a:r>
            <a:r>
              <a:rPr lang="en-GB" sz="900" b="1" dirty="0">
                <a:solidFill>
                  <a:schemeClr val="bg2"/>
                </a:solidFill>
              </a:rPr>
              <a:t>Unite Store </a:t>
            </a:r>
            <a:r>
              <a:rPr lang="en-GB" sz="900" dirty="0">
                <a:solidFill>
                  <a:schemeClr val="bg2"/>
                </a:solidFill>
              </a:rPr>
              <a:t>and activate supplier catalogues</a:t>
            </a:r>
            <a:br>
              <a:rPr lang="en-GB" sz="900" dirty="0">
                <a:solidFill>
                  <a:schemeClr val="bg2"/>
                </a:solidFill>
              </a:rPr>
            </a:br>
            <a:r>
              <a:rPr lang="en-GB" sz="900" dirty="0">
                <a:solidFill>
                  <a:schemeClr val="bg2"/>
                </a:solidFill>
              </a:rPr>
              <a:t>called </a:t>
            </a:r>
            <a:r>
              <a:rPr lang="en-GB" sz="900" dirty="0" err="1">
                <a:solidFill>
                  <a:schemeClr val="bg2"/>
                </a:solidFill>
              </a:rPr>
              <a:t>BusinessShops</a:t>
            </a:r>
            <a:endParaRPr lang="en-GB" sz="900" dirty="0" err="1">
              <a:solidFill>
                <a:schemeClr val="bg2"/>
              </a:solidFill>
              <a:ea typeface="Noto Sans"/>
              <a:cs typeface="Noto Sans"/>
            </a:endParaRPr>
          </a:p>
        </p:txBody>
      </p:sp>
      <p:sp>
        <p:nvSpPr>
          <p:cNvPr id="19" name="Rechteck 18">
            <a:extLst>
              <a:ext uri="{FF2B5EF4-FFF2-40B4-BE49-F238E27FC236}">
                <a16:creationId xmlns:a16="http://schemas.microsoft.com/office/drawing/2014/main" id="{F98A8985-A9C4-8C8F-1B00-6A8EC4423E49}"/>
              </a:ext>
            </a:extLst>
          </p:cNvPr>
          <p:cNvSpPr/>
          <p:nvPr/>
        </p:nvSpPr>
        <p:spPr>
          <a:xfrm>
            <a:off x="8287628" y="3035391"/>
            <a:ext cx="1930627" cy="90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sp>
        <p:nvSpPr>
          <p:cNvPr id="20" name="Textfeld 3">
            <a:extLst>
              <a:ext uri="{FF2B5EF4-FFF2-40B4-BE49-F238E27FC236}">
                <a16:creationId xmlns:a16="http://schemas.microsoft.com/office/drawing/2014/main" id="{0E0F23F1-E4FE-1551-A0FC-3D05B802032A}"/>
              </a:ext>
            </a:extLst>
          </p:cNvPr>
          <p:cNvSpPr txBox="1"/>
          <p:nvPr/>
        </p:nvSpPr>
        <p:spPr>
          <a:xfrm>
            <a:off x="8376347" y="3116580"/>
            <a:ext cx="1709105" cy="7049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lnSpc>
                <a:spcPct val="130000"/>
              </a:lnSpc>
              <a:spcBef>
                <a:spcPts val="1700"/>
              </a:spcBef>
              <a:buClr>
                <a:schemeClr val="tx2"/>
              </a:buClr>
              <a:buSzPct val="120000"/>
            </a:pPr>
            <a:r>
              <a:rPr lang="de-DE" sz="900" dirty="0">
                <a:solidFill>
                  <a:schemeClr val="bg2"/>
                </a:solidFill>
              </a:rPr>
              <a:t>Buy </a:t>
            </a:r>
            <a:r>
              <a:rPr lang="de-DE" sz="900" dirty="0" err="1">
                <a:solidFill>
                  <a:schemeClr val="bg2"/>
                </a:solidFill>
              </a:rPr>
              <a:t>from</a:t>
            </a:r>
            <a:r>
              <a:rPr lang="de-DE" sz="900" dirty="0">
                <a:solidFill>
                  <a:schemeClr val="bg2"/>
                </a:solidFill>
              </a:rPr>
              <a:t> </a:t>
            </a:r>
            <a:r>
              <a:rPr lang="de-DE" sz="900" dirty="0" err="1">
                <a:solidFill>
                  <a:schemeClr val="bg2"/>
                </a:solidFill>
              </a:rPr>
              <a:t>your</a:t>
            </a:r>
            <a:r>
              <a:rPr lang="de-DE" sz="900" dirty="0">
                <a:solidFill>
                  <a:schemeClr val="bg2"/>
                </a:solidFill>
              </a:rPr>
              <a:t> </a:t>
            </a:r>
            <a:r>
              <a:rPr lang="de-DE" sz="900" dirty="0" err="1">
                <a:solidFill>
                  <a:schemeClr val="bg2"/>
                </a:solidFill>
              </a:rPr>
              <a:t>activated</a:t>
            </a:r>
            <a:r>
              <a:rPr lang="de-DE" sz="900" dirty="0">
                <a:solidFill>
                  <a:schemeClr val="bg2"/>
                </a:solidFill>
              </a:rPr>
              <a:t> </a:t>
            </a:r>
            <a:r>
              <a:rPr lang="de-DE" sz="900" dirty="0" err="1">
                <a:solidFill>
                  <a:schemeClr val="bg2"/>
                </a:solidFill>
              </a:rPr>
              <a:t>BusinessShops</a:t>
            </a:r>
            <a:r>
              <a:rPr lang="de-DE" sz="900" dirty="0">
                <a:solidFill>
                  <a:schemeClr val="bg2"/>
                </a:solidFill>
              </a:rPr>
              <a:t> </a:t>
            </a:r>
            <a:r>
              <a:rPr lang="de-DE" sz="900" dirty="0" err="1">
                <a:solidFill>
                  <a:schemeClr val="bg2"/>
                </a:solidFill>
              </a:rPr>
              <a:t>alongside</a:t>
            </a:r>
            <a:r>
              <a:rPr lang="de-DE" sz="900" dirty="0">
                <a:solidFill>
                  <a:schemeClr val="bg2"/>
                </a:solidFill>
              </a:rPr>
              <a:t> </a:t>
            </a:r>
            <a:r>
              <a:rPr lang="de-DE" sz="900" dirty="0" err="1">
                <a:solidFill>
                  <a:schemeClr val="bg2"/>
                </a:solidFill>
              </a:rPr>
              <a:t>your</a:t>
            </a:r>
            <a:r>
              <a:rPr lang="de-DE" sz="900" dirty="0">
                <a:solidFill>
                  <a:schemeClr val="bg2"/>
                </a:solidFill>
              </a:rPr>
              <a:t> </a:t>
            </a:r>
            <a:r>
              <a:rPr lang="de-DE" sz="900" dirty="0" err="1">
                <a:solidFill>
                  <a:schemeClr val="bg2"/>
                </a:solidFill>
              </a:rPr>
              <a:t>framework</a:t>
            </a:r>
            <a:r>
              <a:rPr lang="de-DE" sz="900" dirty="0">
                <a:solidFill>
                  <a:schemeClr val="bg2"/>
                </a:solidFill>
              </a:rPr>
              <a:t> </a:t>
            </a:r>
            <a:r>
              <a:rPr lang="de-DE" sz="900" dirty="0" err="1">
                <a:solidFill>
                  <a:schemeClr val="bg2"/>
                </a:solidFill>
              </a:rPr>
              <a:t>catalogues</a:t>
            </a:r>
            <a:r>
              <a:rPr lang="de-DE" sz="900" dirty="0">
                <a:solidFill>
                  <a:schemeClr val="bg2"/>
                </a:solidFill>
              </a:rPr>
              <a:t>, </a:t>
            </a:r>
            <a:r>
              <a:rPr lang="de-DE" sz="900" dirty="0" err="1">
                <a:solidFill>
                  <a:schemeClr val="bg2"/>
                </a:solidFill>
              </a:rPr>
              <a:t>called</a:t>
            </a:r>
            <a:r>
              <a:rPr lang="de-DE" sz="900" dirty="0">
                <a:solidFill>
                  <a:schemeClr val="bg2"/>
                </a:solidFill>
              </a:rPr>
              <a:t> </a:t>
            </a:r>
            <a:r>
              <a:rPr lang="de-DE" sz="900" dirty="0" err="1">
                <a:solidFill>
                  <a:schemeClr val="bg2"/>
                </a:solidFill>
              </a:rPr>
              <a:t>BusinessShop</a:t>
            </a:r>
            <a:r>
              <a:rPr lang="de-DE" sz="900" dirty="0">
                <a:solidFill>
                  <a:schemeClr val="bg2"/>
                </a:solidFill>
              </a:rPr>
              <a:t> </a:t>
            </a:r>
            <a:r>
              <a:rPr lang="de-DE" sz="900" dirty="0" err="1">
                <a:solidFill>
                  <a:schemeClr val="bg2"/>
                </a:solidFill>
              </a:rPr>
              <a:t>Pluses</a:t>
            </a:r>
            <a:endParaRPr lang="de-DE" sz="900" dirty="0">
              <a:solidFill>
                <a:schemeClr val="bg2"/>
              </a:solidFill>
              <a:highlight>
                <a:srgbClr val="FFFF00"/>
              </a:highlight>
              <a:ea typeface="Noto Sans"/>
              <a:cs typeface="Noto Sans"/>
            </a:endParaRPr>
          </a:p>
        </p:txBody>
      </p:sp>
      <p:sp>
        <p:nvSpPr>
          <p:cNvPr id="21" name="Rechteck 20">
            <a:extLst>
              <a:ext uri="{FF2B5EF4-FFF2-40B4-BE49-F238E27FC236}">
                <a16:creationId xmlns:a16="http://schemas.microsoft.com/office/drawing/2014/main" id="{6042D1D9-8CCE-FDA1-50C4-DFB512C25226}"/>
              </a:ext>
            </a:extLst>
          </p:cNvPr>
          <p:cNvSpPr/>
          <p:nvPr/>
        </p:nvSpPr>
        <p:spPr>
          <a:xfrm>
            <a:off x="3855158" y="3035391"/>
            <a:ext cx="340884" cy="46755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sp>
        <p:nvSpPr>
          <p:cNvPr id="22" name="Rechteck 21">
            <a:extLst>
              <a:ext uri="{FF2B5EF4-FFF2-40B4-BE49-F238E27FC236}">
                <a16:creationId xmlns:a16="http://schemas.microsoft.com/office/drawing/2014/main" id="{0170E16B-B82F-C334-4FEB-A8F207DBCE48}"/>
              </a:ext>
            </a:extLst>
          </p:cNvPr>
          <p:cNvSpPr/>
          <p:nvPr/>
        </p:nvSpPr>
        <p:spPr>
          <a:xfrm>
            <a:off x="4276768" y="3035391"/>
            <a:ext cx="1927358" cy="467551"/>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cxnSp>
        <p:nvCxnSpPr>
          <p:cNvPr id="7" name="Gerade Verbindung 6">
            <a:extLst>
              <a:ext uri="{FF2B5EF4-FFF2-40B4-BE49-F238E27FC236}">
                <a16:creationId xmlns:a16="http://schemas.microsoft.com/office/drawing/2014/main" id="{F9E6C9D2-3A6B-89D7-88DF-E7423BAD8797}"/>
              </a:ext>
            </a:extLst>
          </p:cNvPr>
          <p:cNvCxnSpPr/>
          <p:nvPr/>
        </p:nvCxnSpPr>
        <p:spPr>
          <a:xfrm>
            <a:off x="2771019" y="2045390"/>
            <a:ext cx="53111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AA3F7457-52AC-058C-E21F-0B0A5AE8CB26}"/>
              </a:ext>
            </a:extLst>
          </p:cNvPr>
          <p:cNvCxnSpPr>
            <a:cxnSpLocks/>
          </p:cNvCxnSpPr>
          <p:nvPr/>
        </p:nvCxnSpPr>
        <p:spPr>
          <a:xfrm>
            <a:off x="2487688" y="3304742"/>
            <a:ext cx="1367470"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F13C7211-29E4-3CC2-B5A8-429F1A695DC7}"/>
              </a:ext>
            </a:extLst>
          </p:cNvPr>
          <p:cNvCxnSpPr>
            <a:cxnSpLocks/>
          </p:cNvCxnSpPr>
          <p:nvPr/>
        </p:nvCxnSpPr>
        <p:spPr>
          <a:xfrm>
            <a:off x="6200042" y="3304742"/>
            <a:ext cx="2079279"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372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A48B10-6C92-4A24-8F94-63D9D86F6FFF}"/>
              </a:ext>
            </a:extLst>
          </p:cNvPr>
          <p:cNvSpPr>
            <a:spLocks noGrp="1"/>
          </p:cNvSpPr>
          <p:nvPr>
            <p:ph type="body" sz="quarter" idx="14"/>
          </p:nvPr>
        </p:nvSpPr>
        <p:spPr>
          <a:xfrm>
            <a:off x="431800" y="1455738"/>
            <a:ext cx="4418856" cy="3600450"/>
          </a:xfrm>
        </p:spPr>
        <p:txBody>
          <a:bodyPr vert="horz" lIns="0" tIns="0" rIns="0" bIns="0" rtlCol="0" anchor="t">
            <a:noAutofit/>
          </a:bodyPr>
          <a:lstStyle/>
          <a:p>
            <a:pPr marL="215900" lvl="2" indent="-215900">
              <a:spcAft>
                <a:spcPts val="900"/>
              </a:spcAft>
              <a:buFont typeface="UniteFont,Sans-Serif" panose="02000509000000000000" pitchFamily="49" charset="0"/>
            </a:pPr>
            <a:r>
              <a:rPr lang="en-GB" b="1" dirty="0">
                <a:latin typeface="Noto Sans"/>
                <a:ea typeface="Noto Sans"/>
                <a:cs typeface="Noto Sans"/>
              </a:rPr>
              <a:t>Built-in Spotmarket for ad-hoc spend</a:t>
            </a:r>
            <a:r>
              <a:rPr lang="en-GB" dirty="0">
                <a:latin typeface="Noto Sans"/>
                <a:ea typeface="Noto Sans"/>
                <a:cs typeface="Noto Sans"/>
              </a:rPr>
              <a:t> - c</a:t>
            </a:r>
            <a:r>
              <a:rPr lang="en-GB" dirty="0">
                <a:latin typeface="Noto Sans"/>
                <a:ea typeface="Noto Sans"/>
                <a:cs typeface="Arial"/>
              </a:rPr>
              <a:t>ompare millions of products and hundreds of pre-vetted suppliers for easy, efficient purchasing</a:t>
            </a:r>
            <a:endParaRPr lang="en-GB" dirty="0">
              <a:ea typeface="Noto Sans"/>
              <a:cs typeface="Noto Sans"/>
            </a:endParaRPr>
          </a:p>
          <a:p>
            <a:pPr marL="215900" lvl="2" indent="-215900">
              <a:lnSpc>
                <a:spcPct val="150000"/>
              </a:lnSpc>
              <a:spcAft>
                <a:spcPts val="900"/>
              </a:spcAft>
            </a:pPr>
            <a:r>
              <a:rPr lang="en-GB" b="1" dirty="0">
                <a:latin typeface="Noto Sans"/>
                <a:ea typeface="Noto Sans"/>
                <a:cs typeface="Noto Sans"/>
              </a:rPr>
              <a:t>Easy access to the Unite Store </a:t>
            </a:r>
            <a:r>
              <a:rPr lang="en-GB" dirty="0">
                <a:latin typeface="Noto Sans"/>
                <a:ea typeface="Noto Sans"/>
                <a:cs typeface="Noto Sans"/>
              </a:rPr>
              <a:t>- </a:t>
            </a:r>
            <a:r>
              <a:rPr lang="en-GB" dirty="0">
                <a:solidFill>
                  <a:srgbClr val="28235C"/>
                </a:solidFill>
                <a:latin typeface="Noto Sans"/>
                <a:ea typeface="Noto Sans"/>
                <a:cs typeface="Noto Sans"/>
              </a:rPr>
              <a:t>c</a:t>
            </a:r>
            <a:r>
              <a:rPr lang="en-GB" dirty="0">
                <a:solidFill>
                  <a:srgbClr val="002060"/>
                </a:solidFill>
                <a:latin typeface="Noto Sans"/>
                <a:ea typeface="Noto Sans"/>
                <a:cs typeface="Arial"/>
              </a:rPr>
              <a:t>urate a customised multi-supplier B2B marketplace by activating supplier </a:t>
            </a:r>
            <a:r>
              <a:rPr lang="en-GB" dirty="0" err="1">
                <a:solidFill>
                  <a:srgbClr val="002060"/>
                </a:solidFill>
                <a:latin typeface="Noto Sans"/>
                <a:ea typeface="Noto Sans"/>
                <a:cs typeface="Arial"/>
              </a:rPr>
              <a:t>BusinessShops</a:t>
            </a:r>
          </a:p>
          <a:p>
            <a:pPr marL="215900" lvl="2" indent="-215900">
              <a:spcAft>
                <a:spcPts val="900"/>
              </a:spcAft>
            </a:pPr>
            <a:r>
              <a:rPr lang="en-GB" dirty="0">
                <a:latin typeface="Noto Sans"/>
                <a:ea typeface="Noto Sans"/>
                <a:cs typeface="Noto Sans"/>
              </a:rPr>
              <a:t>Digital mapping of your </a:t>
            </a:r>
            <a:r>
              <a:rPr lang="en-GB" b="1" dirty="0">
                <a:latin typeface="Noto Sans"/>
                <a:ea typeface="Noto Sans"/>
                <a:cs typeface="Noto Sans"/>
              </a:rPr>
              <a:t>framework agreements</a:t>
            </a:r>
            <a:endParaRPr lang="en-GB" dirty="0">
              <a:ea typeface="+mn-lt"/>
              <a:cs typeface="+mn-lt"/>
            </a:endParaRPr>
          </a:p>
          <a:p>
            <a:pPr marL="215900" lvl="2" indent="-215900">
              <a:spcAft>
                <a:spcPts val="900"/>
              </a:spcAft>
              <a:buFont typeface="UniteFont,Sans-Serif" panose="02000509000000000000" pitchFamily="49" charset="0"/>
              <a:buChar char="&gt;"/>
            </a:pPr>
            <a:r>
              <a:rPr lang="en-GB" b="1" dirty="0">
                <a:latin typeface="Noto Sans"/>
                <a:ea typeface="Noto Sans"/>
                <a:cs typeface="Noto Sans"/>
              </a:rPr>
              <a:t>Control what’s included in product assortments</a:t>
            </a:r>
            <a:r>
              <a:rPr lang="en-GB" dirty="0">
                <a:latin typeface="Noto Sans"/>
                <a:ea typeface="Noto Sans"/>
                <a:cs typeface="Noto Sans"/>
              </a:rPr>
              <a:t> and who can access them</a:t>
            </a:r>
            <a:endParaRPr lang="en-GB" dirty="0">
              <a:ea typeface="+mn-lt"/>
              <a:cs typeface="+mn-lt"/>
            </a:endParaRPr>
          </a:p>
          <a:p>
            <a:pPr marL="215900" lvl="2" indent="-215900">
              <a:spcAft>
                <a:spcPts val="900"/>
              </a:spcAft>
              <a:buFont typeface="UniteFont,Sans-Serif" panose="02000509000000000000" pitchFamily="49" charset="0"/>
            </a:pPr>
            <a:r>
              <a:rPr lang="en-GB" b="1" dirty="0">
                <a:latin typeface="Noto Sans"/>
                <a:ea typeface="Noto Sans"/>
                <a:cs typeface="Noto Sans"/>
              </a:rPr>
              <a:t>Powerful product search</a:t>
            </a:r>
            <a:r>
              <a:rPr lang="en-GB" dirty="0">
                <a:latin typeface="Noto Sans"/>
                <a:ea typeface="Noto Sans"/>
                <a:cs typeface="Noto Sans"/>
              </a:rPr>
              <a:t> and filters across multiple catalogues</a:t>
            </a:r>
            <a:endParaRPr lang="en-GB" dirty="0">
              <a:ea typeface="+mn-lt"/>
              <a:cs typeface="+mn-lt"/>
            </a:endParaRPr>
          </a:p>
          <a:p>
            <a:pPr marL="215900" lvl="2" indent="-215900">
              <a:buFont typeface="UniteFont,Sans-Serif" panose="02000509000000000000" pitchFamily="49" charset="0"/>
            </a:pPr>
            <a:endParaRPr lang="en-GB" dirty="0">
              <a:solidFill>
                <a:srgbClr val="002060"/>
              </a:solidFill>
              <a:latin typeface="Noto Sans"/>
              <a:ea typeface="Noto Sans"/>
              <a:cs typeface="Arial"/>
            </a:endParaRPr>
          </a:p>
        </p:txBody>
      </p:sp>
      <p:sp>
        <p:nvSpPr>
          <p:cNvPr id="6" name="Slide Number Placeholder 5">
            <a:extLst>
              <a:ext uri="{FF2B5EF4-FFF2-40B4-BE49-F238E27FC236}">
                <a16:creationId xmlns:a16="http://schemas.microsoft.com/office/drawing/2014/main" id="{C0033C75-4976-4D86-9647-FBA0CBDE47ED}"/>
              </a:ext>
            </a:extLst>
          </p:cNvPr>
          <p:cNvSpPr>
            <a:spLocks noGrp="1"/>
          </p:cNvSpPr>
          <p:nvPr>
            <p:ph type="sldNum" sz="quarter" idx="11"/>
          </p:nvPr>
        </p:nvSpPr>
        <p:spPr/>
        <p:txBody>
          <a:bodyPr/>
          <a:lstStyle/>
          <a:p>
            <a:fld id="{A9C39F7E-FC7D-44FD-B6BC-F6BE49B3337B}" type="slidenum">
              <a:rPr lang="en-US" smtClean="0"/>
              <a:pPr/>
              <a:t>18</a:t>
            </a:fld>
            <a:endParaRPr lang="en-US"/>
          </a:p>
        </p:txBody>
      </p:sp>
      <p:sp>
        <p:nvSpPr>
          <p:cNvPr id="9" name="Title 1">
            <a:extLst>
              <a:ext uri="{FF2B5EF4-FFF2-40B4-BE49-F238E27FC236}">
                <a16:creationId xmlns:a16="http://schemas.microsoft.com/office/drawing/2014/main" id="{0FA95821-F797-BA73-9D5A-73B9692D0695}"/>
              </a:ext>
            </a:extLst>
          </p:cNvPr>
          <p:cNvSpPr txBox="1">
            <a:spLocks/>
          </p:cNvSpPr>
          <p:nvPr/>
        </p:nvSpPr>
        <p:spPr bwMode="gray">
          <a:xfrm>
            <a:off x="431799" y="433388"/>
            <a:ext cx="5882349" cy="548740"/>
          </a:xfrm>
          <a:prstGeom prst="rect">
            <a:avLst/>
          </a:prstGeom>
        </p:spPr>
        <p:txBody>
          <a:bodyPr vert="horz" lIns="0" tIns="0" rIns="0" bIns="0" rtlCol="0" anchor="t">
            <a:noAutofit/>
          </a:bodyPr>
          <a:lstStyle>
            <a:lvl1pPr algn="l" defTabSz="798820" rtl="0" eaLnBrk="1" latinLnBrk="0" hangingPunct="1">
              <a:lnSpc>
                <a:spcPct val="114000"/>
              </a:lnSpc>
              <a:spcBef>
                <a:spcPct val="0"/>
              </a:spcBef>
              <a:buNone/>
              <a:defRPr sz="1600" kern="1200">
                <a:solidFill>
                  <a:schemeClr val="tx2"/>
                </a:solidFill>
                <a:latin typeface="Poppins Medium" panose="00000600000000000000" pitchFamily="2" charset="0"/>
                <a:ea typeface="+mj-ea"/>
                <a:cs typeface="Poppins Medium" panose="00000600000000000000" pitchFamily="2" charset="0"/>
              </a:defRPr>
            </a:lvl1pPr>
          </a:lstStyle>
          <a:p>
            <a:r>
              <a:rPr lang="en-GB" dirty="0">
                <a:solidFill>
                  <a:schemeClr val="accent3"/>
                </a:solidFill>
                <a:latin typeface="Poppins Medium"/>
                <a:cs typeface="Poppins Medium"/>
              </a:rPr>
              <a:t>The Unite platform with our </a:t>
            </a:r>
            <a:r>
              <a:rPr lang="en-GB" dirty="0" err="1">
                <a:solidFill>
                  <a:schemeClr val="accent3"/>
                </a:solidFill>
                <a:latin typeface="Poppins Medium"/>
                <a:cs typeface="Poppins Medium"/>
              </a:rPr>
              <a:t>Mercateo</a:t>
            </a:r>
            <a:r>
              <a:rPr lang="en-GB" dirty="0">
                <a:solidFill>
                  <a:schemeClr val="accent3"/>
                </a:solidFill>
                <a:latin typeface="Poppins Medium"/>
                <a:cs typeface="Poppins Medium"/>
              </a:rPr>
              <a:t> Procurement Portal</a:t>
            </a:r>
          </a:p>
          <a:p>
            <a:r>
              <a:rPr lang="en-GB" dirty="0">
                <a:solidFill>
                  <a:schemeClr val="accent3"/>
                </a:solidFill>
                <a:latin typeface="Poppins Light"/>
                <a:cs typeface="Poppins Light"/>
              </a:rPr>
              <a:t>Smart procurement features</a:t>
            </a:r>
          </a:p>
        </p:txBody>
      </p:sp>
      <p:sp>
        <p:nvSpPr>
          <p:cNvPr id="11" name="Text Placeholder 3">
            <a:extLst>
              <a:ext uri="{FF2B5EF4-FFF2-40B4-BE49-F238E27FC236}">
                <a16:creationId xmlns:a16="http://schemas.microsoft.com/office/drawing/2014/main" id="{DE9C09E3-317C-88F4-E3D3-EA4C7A5A2FC4}"/>
              </a:ext>
            </a:extLst>
          </p:cNvPr>
          <p:cNvSpPr txBox="1">
            <a:spLocks/>
          </p:cNvSpPr>
          <p:nvPr/>
        </p:nvSpPr>
        <p:spPr bwMode="gray">
          <a:xfrm>
            <a:off x="5345906" y="1455738"/>
            <a:ext cx="4618702" cy="3600450"/>
          </a:xfrm>
          <a:prstGeom prst="rect">
            <a:avLst/>
          </a:prstGeom>
        </p:spPr>
        <p:txBody>
          <a:bodyPr vert="horz" lIns="0" tIns="0" rIns="0" bIns="0" rtlCol="0" anchor="t">
            <a:noAutofit/>
          </a:bodyPr>
          <a:lstStyle>
            <a:lvl1pPr marL="0" indent="0" algn="l" defTabSz="798820" rtl="0" eaLnBrk="1" latinLnBrk="0" hangingPunct="1">
              <a:lnSpc>
                <a:spcPct val="120000"/>
              </a:lnSpc>
              <a:spcBef>
                <a:spcPts val="1700"/>
              </a:spcBef>
              <a:buFont typeface="Arial" panose="020B0604020202020204" pitchFamily="34" charset="0"/>
              <a:buNone/>
              <a:defRPr sz="1600" b="0" kern="1200">
                <a:solidFill>
                  <a:schemeClr val="tx2"/>
                </a:solidFill>
                <a:latin typeface="Poppins Medium" panose="00000600000000000000" pitchFamily="2" charset="0"/>
                <a:ea typeface="+mn-ea"/>
                <a:cs typeface="Poppins Medium" panose="00000600000000000000" pitchFamily="2" charset="0"/>
              </a:defRPr>
            </a:lvl1pPr>
            <a:lvl2pPr marL="0" indent="0" algn="l" defTabSz="798820" rtl="0" eaLnBrk="1" latinLnBrk="0" hangingPunct="1">
              <a:lnSpc>
                <a:spcPct val="130000"/>
              </a:lnSpc>
              <a:spcBef>
                <a:spcPts val="15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marL="215900" lvl="2" indent="-215900">
              <a:spcAft>
                <a:spcPts val="900"/>
              </a:spcAft>
              <a:buFont typeface="UniteFont,Sans-Serif" panose="02000509000000000000" pitchFamily="49" charset="0"/>
              <a:buChar char="&gt;"/>
            </a:pPr>
            <a:r>
              <a:rPr lang="en-GB" b="1" dirty="0">
                <a:latin typeface="Noto Sans"/>
                <a:ea typeface="Noto Sans"/>
                <a:cs typeface="Noto Sans"/>
              </a:rPr>
              <a:t>Standalone user management*</a:t>
            </a:r>
            <a:r>
              <a:rPr lang="en-GB" dirty="0">
                <a:latin typeface="Noto Sans"/>
                <a:ea typeface="Noto Sans"/>
                <a:cs typeface="Noto Sans"/>
              </a:rPr>
              <a:t> - </a:t>
            </a:r>
            <a:r>
              <a:rPr lang="en-GB" dirty="0">
                <a:solidFill>
                  <a:srgbClr val="28235C"/>
                </a:solidFill>
                <a:latin typeface="Noto Sans"/>
                <a:ea typeface="Noto Sans"/>
                <a:cs typeface="Noto Sans"/>
              </a:rPr>
              <a:t>a</a:t>
            </a:r>
            <a:r>
              <a:rPr lang="en-GB" dirty="0">
                <a:solidFill>
                  <a:srgbClr val="002060"/>
                </a:solidFill>
                <a:latin typeface="Noto Sans"/>
                <a:ea typeface="Noto Sans"/>
                <a:cs typeface="Arial"/>
              </a:rPr>
              <a:t>llocate user/multi-user rights, spend controls and approval workflows</a:t>
            </a:r>
            <a:endParaRPr lang="en-GB" dirty="0">
              <a:ea typeface="Noto Sans"/>
              <a:cs typeface="Noto Sans"/>
            </a:endParaRPr>
          </a:p>
          <a:p>
            <a:pPr marL="215900" lvl="2" indent="-215900">
              <a:lnSpc>
                <a:spcPct val="150000"/>
              </a:lnSpc>
              <a:spcAft>
                <a:spcPts val="900"/>
              </a:spcAft>
            </a:pPr>
            <a:r>
              <a:rPr lang="en-GB" b="1" dirty="0">
                <a:solidFill>
                  <a:srgbClr val="002060"/>
                </a:solidFill>
                <a:latin typeface="Noto Sans"/>
                <a:ea typeface="Noto Sans"/>
                <a:cs typeface="Arial"/>
              </a:rPr>
              <a:t>Define billing and delivery addresses,</a:t>
            </a:r>
            <a:r>
              <a:rPr lang="en-GB" dirty="0">
                <a:solidFill>
                  <a:srgbClr val="002060"/>
                </a:solidFill>
                <a:latin typeface="Noto Sans"/>
                <a:ea typeface="Noto Sans"/>
                <a:cs typeface="Arial"/>
              </a:rPr>
              <a:t> cost centres and </a:t>
            </a:r>
            <a:br>
              <a:rPr lang="en-GB" dirty="0">
                <a:latin typeface="Noto Sans"/>
                <a:ea typeface="Noto Sans"/>
                <a:cs typeface="Arial"/>
              </a:rPr>
            </a:br>
            <a:r>
              <a:rPr lang="en-GB" dirty="0">
                <a:solidFill>
                  <a:srgbClr val="002060"/>
                </a:solidFill>
                <a:latin typeface="Noto Sans"/>
                <a:ea typeface="Noto Sans"/>
                <a:cs typeface="Arial"/>
              </a:rPr>
              <a:t>ledger codes</a:t>
            </a:r>
          </a:p>
          <a:p>
            <a:pPr marL="215900" lvl="2" indent="-215900">
              <a:spcAft>
                <a:spcPts val="900"/>
              </a:spcAft>
              <a:buFont typeface="UniteFont,Sans-Serif" panose="02000509000000000000" pitchFamily="49" charset="0"/>
              <a:buChar char="&gt;"/>
            </a:pPr>
            <a:r>
              <a:rPr lang="en-GB" b="1" dirty="0">
                <a:latin typeface="Noto Sans"/>
                <a:ea typeface="Noto Sans"/>
                <a:cs typeface="Noto Sans"/>
              </a:rPr>
              <a:t>Shopping basket optimisation</a:t>
            </a:r>
            <a:r>
              <a:rPr lang="en-GB" b="1" dirty="0">
                <a:solidFill>
                  <a:srgbClr val="28235C"/>
                </a:solidFill>
                <a:latin typeface="Noto Sans"/>
                <a:ea typeface="Noto Sans"/>
                <a:cs typeface="Noto Sans"/>
              </a:rPr>
              <a:t> </a:t>
            </a:r>
            <a:r>
              <a:rPr lang="en-GB" dirty="0">
                <a:solidFill>
                  <a:srgbClr val="28235C"/>
                </a:solidFill>
                <a:latin typeface="Noto Sans"/>
                <a:ea typeface="Noto Sans"/>
                <a:cs typeface="Noto Sans"/>
              </a:rPr>
              <a:t>- </a:t>
            </a:r>
            <a:r>
              <a:rPr lang="en-GB" dirty="0">
                <a:solidFill>
                  <a:srgbClr val="002060"/>
                </a:solidFill>
                <a:latin typeface="Noto Sans"/>
                <a:ea typeface="Noto Sans"/>
                <a:cs typeface="Arial"/>
              </a:rPr>
              <a:t>ensure best price and delivery across multiple suppliers at checkout</a:t>
            </a:r>
            <a:endParaRPr lang="en-GB" dirty="0">
              <a:ea typeface="Noto Sans"/>
              <a:cs typeface="Noto Sans"/>
            </a:endParaRPr>
          </a:p>
          <a:p>
            <a:pPr marL="215900" lvl="2" indent="-215900">
              <a:lnSpc>
                <a:spcPct val="150000"/>
              </a:lnSpc>
              <a:spcAft>
                <a:spcPts val="900"/>
              </a:spcAft>
            </a:pPr>
            <a:r>
              <a:rPr lang="en-GB" b="1" dirty="0">
                <a:solidFill>
                  <a:srgbClr val="002060"/>
                </a:solidFill>
                <a:latin typeface="Noto Sans"/>
                <a:ea typeface="Noto Sans"/>
                <a:cs typeface="Arial"/>
              </a:rPr>
              <a:t>Access order reports </a:t>
            </a:r>
            <a:r>
              <a:rPr lang="en-GB" dirty="0">
                <a:solidFill>
                  <a:srgbClr val="002060"/>
                </a:solidFill>
                <a:latin typeface="Noto Sans"/>
                <a:ea typeface="Noto Sans"/>
                <a:cs typeface="Arial"/>
              </a:rPr>
              <a:t>to analyse expenditure and identify potential savings with order and payments data (ECLASS, UNSPSC)</a:t>
            </a:r>
          </a:p>
          <a:p>
            <a:pPr marL="215900" lvl="2" indent="-215900">
              <a:lnSpc>
                <a:spcPct val="150000"/>
              </a:lnSpc>
              <a:spcAft>
                <a:spcPts val="900"/>
              </a:spcAft>
            </a:pPr>
            <a:r>
              <a:rPr lang="en-GB" b="1" dirty="0">
                <a:solidFill>
                  <a:srgbClr val="002060"/>
                </a:solidFill>
                <a:latin typeface="Noto Sans"/>
                <a:ea typeface="Noto Sans"/>
                <a:cs typeface="Noto Sans"/>
              </a:rPr>
              <a:t>Full compatibility </a:t>
            </a:r>
            <a:r>
              <a:rPr lang="en-GB" dirty="0">
                <a:solidFill>
                  <a:srgbClr val="002060"/>
                </a:solidFill>
                <a:latin typeface="Noto Sans"/>
                <a:ea typeface="Noto Sans"/>
                <a:cs typeface="Noto Sans"/>
              </a:rPr>
              <a:t>with over 40 ERP and third-party solutions</a:t>
            </a:r>
            <a:endParaRPr lang="en-GB" dirty="0">
              <a:solidFill>
                <a:srgbClr val="002060"/>
              </a:solidFill>
              <a:latin typeface="Noto Sans"/>
              <a:ea typeface="Noto Sans"/>
              <a:cs typeface="Arial"/>
            </a:endParaRPr>
          </a:p>
          <a:p>
            <a:pPr marL="0" lvl="2" indent="0">
              <a:lnSpc>
                <a:spcPct val="150000"/>
              </a:lnSpc>
              <a:buFont typeface="UniteFont" panose="02000509000000000000" pitchFamily="49" charset="0"/>
              <a:buNone/>
            </a:pPr>
            <a:endParaRPr lang="en-GB" dirty="0">
              <a:solidFill>
                <a:srgbClr val="002060"/>
              </a:solidFill>
              <a:latin typeface="Noto Sans"/>
              <a:ea typeface="Noto Sans"/>
              <a:cs typeface="Arial"/>
            </a:endParaRPr>
          </a:p>
        </p:txBody>
      </p:sp>
      <p:sp>
        <p:nvSpPr>
          <p:cNvPr id="14" name="Rechteck 13">
            <a:extLst>
              <a:ext uri="{FF2B5EF4-FFF2-40B4-BE49-F238E27FC236}">
                <a16:creationId xmlns:a16="http://schemas.microsoft.com/office/drawing/2014/main" id="{61EE5271-7A0E-46B7-B96A-FCC4407CE56D}"/>
              </a:ext>
            </a:extLst>
          </p:cNvPr>
          <p:cNvSpPr/>
          <p:nvPr/>
        </p:nvSpPr>
        <p:spPr>
          <a:xfrm>
            <a:off x="5574160" y="5435135"/>
            <a:ext cx="3427478" cy="146515"/>
          </a:xfrm>
          <a:prstGeom prst="rect">
            <a:avLst/>
          </a:prstGeom>
        </p:spPr>
        <p:txBody>
          <a:bodyPr wrap="square" lIns="0" tIns="0" rIns="0" bIns="0" anchor="t">
            <a:spAutoFit/>
          </a:bodyPr>
          <a:lstStyle/>
          <a:p>
            <a:pPr>
              <a:lnSpc>
                <a:spcPct val="130000"/>
              </a:lnSpc>
            </a:pPr>
            <a:r>
              <a:rPr lang="en-GB" sz="800" dirty="0">
                <a:solidFill>
                  <a:schemeClr val="tx2"/>
                </a:solidFill>
                <a:ea typeface="Noto Sans"/>
                <a:cs typeface="Noto Sans"/>
              </a:rPr>
              <a:t>* Applicable for web-based users</a:t>
            </a:r>
          </a:p>
        </p:txBody>
      </p:sp>
    </p:spTree>
    <p:extLst>
      <p:ext uri="{BB962C8B-B14F-4D97-AF65-F5344CB8AC3E}">
        <p14:creationId xmlns:p14="http://schemas.microsoft.com/office/powerpoint/2010/main" val="23949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7AA898CF-BDE6-4926-ABED-9B89A6F3401B}"/>
              </a:ext>
            </a:extLst>
          </p:cNvPr>
          <p:cNvSpPr/>
          <p:nvPr/>
        </p:nvSpPr>
        <p:spPr>
          <a:xfrm>
            <a:off x="5192399" y="-3725"/>
            <a:ext cx="5496606" cy="59897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en-US" sz="1100" err="1"/>
          </a:p>
        </p:txBody>
      </p:sp>
      <p:sp>
        <p:nvSpPr>
          <p:cNvPr id="3" name="Titel 2">
            <a:extLst>
              <a:ext uri="{FF2B5EF4-FFF2-40B4-BE49-F238E27FC236}">
                <a16:creationId xmlns:a16="http://schemas.microsoft.com/office/drawing/2014/main" id="{0B174074-3E71-5F45-8324-2B47A6D77F4D}"/>
              </a:ext>
            </a:extLst>
          </p:cNvPr>
          <p:cNvSpPr>
            <a:spLocks noGrp="1"/>
          </p:cNvSpPr>
          <p:nvPr>
            <p:ph type="title"/>
          </p:nvPr>
        </p:nvSpPr>
        <p:spPr/>
        <p:txBody>
          <a:bodyPr/>
          <a:lstStyle/>
          <a:p>
            <a:r>
              <a:rPr lang="en-GB" dirty="0" err="1">
                <a:latin typeface="Poppins Medium"/>
                <a:cs typeface="Poppins Medium"/>
              </a:rPr>
              <a:t>Mercateo</a:t>
            </a:r>
            <a:r>
              <a:rPr lang="en-GB" dirty="0">
                <a:latin typeface="Poppins Medium"/>
                <a:cs typeface="Poppins Medium"/>
              </a:rPr>
              <a:t> Procurement Portal</a:t>
            </a:r>
            <a:br>
              <a:rPr lang="en-GB" dirty="0"/>
            </a:br>
            <a:r>
              <a:rPr lang="en-GB" dirty="0">
                <a:latin typeface="Poppins Light"/>
                <a:cs typeface="Poppins Medium"/>
              </a:rPr>
              <a:t>Benefits for punchout customers</a:t>
            </a:r>
          </a:p>
        </p:txBody>
      </p:sp>
      <p:sp>
        <p:nvSpPr>
          <p:cNvPr id="4" name="Foliennummernplatzhalter 3">
            <a:extLst>
              <a:ext uri="{FF2B5EF4-FFF2-40B4-BE49-F238E27FC236}">
                <a16:creationId xmlns:a16="http://schemas.microsoft.com/office/drawing/2014/main" id="{CEAFDDF4-9FF1-D84F-855F-04604A2D3EC7}"/>
              </a:ext>
            </a:extLst>
          </p:cNvPr>
          <p:cNvSpPr>
            <a:spLocks noGrp="1"/>
          </p:cNvSpPr>
          <p:nvPr>
            <p:ph type="sldNum" sz="quarter" idx="11"/>
          </p:nvPr>
        </p:nvSpPr>
        <p:spPr/>
        <p:txBody>
          <a:bodyPr/>
          <a:lstStyle/>
          <a:p>
            <a:fld id="{A9C39F7E-FC7D-44FD-B6BC-F6BE49B3337B}" type="slidenum">
              <a:rPr lang="en-US" smtClean="0">
                <a:solidFill>
                  <a:srgbClr val="FFFFFF"/>
                </a:solidFill>
              </a:rPr>
              <a:pPr/>
              <a:t>19</a:t>
            </a:fld>
            <a:endParaRPr lang="en-US">
              <a:solidFill>
                <a:srgbClr val="FFFFFF"/>
              </a:solidFill>
            </a:endParaRPr>
          </a:p>
        </p:txBody>
      </p:sp>
      <p:sp>
        <p:nvSpPr>
          <p:cNvPr id="22" name="Text Placeholder 2">
            <a:extLst>
              <a:ext uri="{FF2B5EF4-FFF2-40B4-BE49-F238E27FC236}">
                <a16:creationId xmlns:a16="http://schemas.microsoft.com/office/drawing/2014/main" id="{E96D273B-DD02-6248-87E9-90383438416C}"/>
              </a:ext>
            </a:extLst>
          </p:cNvPr>
          <p:cNvSpPr txBox="1">
            <a:spLocks/>
          </p:cNvSpPr>
          <p:nvPr/>
        </p:nvSpPr>
        <p:spPr bwMode="gray">
          <a:xfrm>
            <a:off x="431801" y="1455738"/>
            <a:ext cx="4499338" cy="3600450"/>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endParaRPr lang="en-GB" dirty="0">
              <a:latin typeface="Noto Sans" panose="020B0502040504020204" pitchFamily="34" charset="0"/>
              <a:ea typeface="Noto Sans" panose="020B0502040504020204" pitchFamily="34" charset="0"/>
              <a:cs typeface="Noto Sans" panose="020B0502040504020204" pitchFamily="34" charset="0"/>
            </a:endParaRPr>
          </a:p>
          <a:p>
            <a:pPr marL="215900" lvl="2" indent="-215900">
              <a:spcAft>
                <a:spcPts val="300"/>
              </a:spcAft>
            </a:pPr>
            <a:r>
              <a:rPr lang="en-GB" b="1" dirty="0"/>
              <a:t>Familiarity - </a:t>
            </a:r>
            <a:r>
              <a:rPr lang="en-GB" dirty="0"/>
              <a:t>buy from your suppliers as usual</a:t>
            </a:r>
            <a:endParaRPr lang="en-GB" dirty="0">
              <a:ea typeface="Noto Sans"/>
              <a:cs typeface="Noto Sans"/>
            </a:endParaRPr>
          </a:p>
          <a:p>
            <a:pPr marL="215900" lvl="2" indent="-215900">
              <a:spcAft>
                <a:spcPts val="300"/>
              </a:spcAft>
            </a:pPr>
            <a:r>
              <a:rPr lang="en-GB" b="1" dirty="0"/>
              <a:t>Compliance - </a:t>
            </a:r>
            <a:r>
              <a:rPr lang="en-GB" dirty="0"/>
              <a:t>adhere to compliance standards with ease</a:t>
            </a:r>
            <a:endParaRPr lang="en-GB" dirty="0">
              <a:ea typeface="Noto Sans"/>
              <a:cs typeface="Noto Sans"/>
            </a:endParaRPr>
          </a:p>
          <a:p>
            <a:pPr marL="215900" lvl="2" indent="-215900">
              <a:spcAft>
                <a:spcPts val="300"/>
              </a:spcAft>
            </a:pPr>
            <a:r>
              <a:rPr lang="en-GB" b="1" dirty="0">
                <a:ea typeface="Noto Sans"/>
                <a:cs typeface="Noto Sans"/>
              </a:rPr>
              <a:t>Minimal effort - </a:t>
            </a:r>
            <a:r>
              <a:rPr lang="en-GB" dirty="0">
                <a:ea typeface="Noto Sans"/>
                <a:cs typeface="Noto Sans"/>
              </a:rPr>
              <a:t>if your system is already supported, </a:t>
            </a:r>
            <a:br>
              <a:rPr lang="en-GB" dirty="0">
                <a:ea typeface="Noto Sans"/>
                <a:cs typeface="Noto Sans"/>
              </a:rPr>
            </a:br>
            <a:r>
              <a:rPr lang="en-GB" dirty="0">
                <a:ea typeface="Noto Sans"/>
                <a:cs typeface="Noto Sans"/>
              </a:rPr>
              <a:t>otherwise we’ll help</a:t>
            </a:r>
            <a:r>
              <a:rPr lang="en-GB" dirty="0">
                <a:ea typeface="+mn-lt"/>
                <a:cs typeface="+mn-lt"/>
              </a:rPr>
              <a:t> you connect it</a:t>
            </a:r>
            <a:endParaRPr lang="en-GB" dirty="0">
              <a:ea typeface="Noto Sans"/>
              <a:cs typeface="Noto Sans"/>
            </a:endParaRPr>
          </a:p>
          <a:p>
            <a:pPr marL="215900" lvl="2" indent="-215900">
              <a:spcAft>
                <a:spcPts val="300"/>
              </a:spcAft>
            </a:pPr>
            <a:r>
              <a:rPr lang="en-GB" b="1" dirty="0"/>
              <a:t>Flexibility - </a:t>
            </a:r>
            <a:r>
              <a:rPr lang="en-GB" dirty="0"/>
              <a:t>transfer your network, contracts and creditors </a:t>
            </a:r>
            <a:br>
              <a:rPr lang="en-GB" dirty="0"/>
            </a:br>
            <a:r>
              <a:rPr lang="en-GB" dirty="0"/>
              <a:t>with ease when changing e-procurement systems</a:t>
            </a:r>
            <a:endParaRPr lang="en-GB" dirty="0">
              <a:ea typeface="Noto Sans"/>
              <a:cs typeface="Noto Sans"/>
            </a:endParaRPr>
          </a:p>
          <a:p>
            <a:pPr marL="215900" lvl="2" indent="-215900">
              <a:spcAft>
                <a:spcPts val="300"/>
              </a:spcAft>
            </a:pPr>
            <a:endParaRPr lang="en-GB" dirty="0">
              <a:ea typeface="Noto Sans"/>
              <a:cs typeface="Noto Sans"/>
            </a:endParaRPr>
          </a:p>
          <a:p>
            <a:pPr marL="0" lvl="2" indent="0">
              <a:spcAft>
                <a:spcPts val="300"/>
              </a:spcAft>
              <a:buNone/>
            </a:pPr>
            <a:endParaRPr lang="en-GB" dirty="0">
              <a:ea typeface="Noto Sans"/>
              <a:cs typeface="Noto Sans"/>
            </a:endParaRPr>
          </a:p>
          <a:p>
            <a:pPr marL="0" lvl="2" indent="0">
              <a:spcAft>
                <a:spcPts val="300"/>
              </a:spcAft>
              <a:buNone/>
            </a:pPr>
            <a:endParaRPr lang="en-GB" sz="800" dirty="0">
              <a:ea typeface="+mn-lt"/>
              <a:cs typeface="+mn-lt"/>
            </a:endParaRPr>
          </a:p>
          <a:p>
            <a:pPr marL="0" lvl="2" indent="0">
              <a:spcAft>
                <a:spcPts val="300"/>
              </a:spcAft>
              <a:buNone/>
            </a:pPr>
            <a:endParaRPr lang="en-GB" dirty="0">
              <a:ea typeface="+mn-lt"/>
              <a:cs typeface="+mn-lt"/>
            </a:endParaRPr>
          </a:p>
        </p:txBody>
      </p:sp>
      <p:grpSp>
        <p:nvGrpSpPr>
          <p:cNvPr id="2" name="Gruppieren 1">
            <a:extLst>
              <a:ext uri="{FF2B5EF4-FFF2-40B4-BE49-F238E27FC236}">
                <a16:creationId xmlns:a16="http://schemas.microsoft.com/office/drawing/2014/main" id="{8B7B6189-81DE-4BB2-A2C9-D23A4AE2CAF8}"/>
              </a:ext>
            </a:extLst>
          </p:cNvPr>
          <p:cNvGrpSpPr/>
          <p:nvPr/>
        </p:nvGrpSpPr>
        <p:grpSpPr>
          <a:xfrm>
            <a:off x="6129683" y="2608058"/>
            <a:ext cx="3593842" cy="970237"/>
            <a:chOff x="6129683" y="3297361"/>
            <a:chExt cx="3593842" cy="970237"/>
          </a:xfrm>
        </p:grpSpPr>
        <p:sp>
          <p:nvSpPr>
            <p:cNvPr id="48" name="Abgerundetes Rechteck 3">
              <a:extLst>
                <a:ext uri="{FF2B5EF4-FFF2-40B4-BE49-F238E27FC236}">
                  <a16:creationId xmlns:a16="http://schemas.microsoft.com/office/drawing/2014/main" id="{21272BC7-0B0C-4751-87D7-F1CB2882DC0B}"/>
                </a:ext>
              </a:extLst>
            </p:cNvPr>
            <p:cNvSpPr/>
            <p:nvPr/>
          </p:nvSpPr>
          <p:spPr>
            <a:xfrm>
              <a:off x="6129683" y="3297361"/>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49" name="Grafik 19">
              <a:extLst>
                <a:ext uri="{FF2B5EF4-FFF2-40B4-BE49-F238E27FC236}">
                  <a16:creationId xmlns:a16="http://schemas.microsoft.com/office/drawing/2014/main" id="{1496EF24-1B15-4817-90B1-44DCB5BADB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3142" y="3389458"/>
              <a:ext cx="453062" cy="225007"/>
            </a:xfrm>
            <a:prstGeom prst="rect">
              <a:avLst/>
            </a:prstGeom>
          </p:spPr>
        </p:pic>
        <p:sp>
          <p:nvSpPr>
            <p:cNvPr id="53" name="Abgerundetes Rechteck 3">
              <a:extLst>
                <a:ext uri="{FF2B5EF4-FFF2-40B4-BE49-F238E27FC236}">
                  <a16:creationId xmlns:a16="http://schemas.microsoft.com/office/drawing/2014/main" id="{BC3094B7-5430-47AD-BF67-D1534D727F2E}"/>
                </a:ext>
              </a:extLst>
            </p:cNvPr>
            <p:cNvSpPr/>
            <p:nvPr/>
          </p:nvSpPr>
          <p:spPr>
            <a:xfrm>
              <a:off x="8616140" y="3297537"/>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54" name="Grafik 12">
              <a:extLst>
                <a:ext uri="{FF2B5EF4-FFF2-40B4-BE49-F238E27FC236}">
                  <a16:creationId xmlns:a16="http://schemas.microsoft.com/office/drawing/2014/main" id="{5B6A9CD1-CF8A-426C-84C9-4F5F60881E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04263" y="3347071"/>
              <a:ext cx="311767" cy="315310"/>
            </a:xfrm>
            <a:prstGeom prst="rect">
              <a:avLst/>
            </a:prstGeom>
          </p:spPr>
        </p:pic>
        <p:sp>
          <p:nvSpPr>
            <p:cNvPr id="56" name="Abgerundetes Rechteck 3">
              <a:extLst>
                <a:ext uri="{FF2B5EF4-FFF2-40B4-BE49-F238E27FC236}">
                  <a16:creationId xmlns:a16="http://schemas.microsoft.com/office/drawing/2014/main" id="{00DC129B-EAC0-4701-A20B-9B51E6343D5C}"/>
                </a:ext>
              </a:extLst>
            </p:cNvPr>
            <p:cNvSpPr/>
            <p:nvPr/>
          </p:nvSpPr>
          <p:spPr>
            <a:xfrm>
              <a:off x="7365497" y="3297891"/>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57" name="Grafik 14">
              <a:extLst>
                <a:ext uri="{FF2B5EF4-FFF2-40B4-BE49-F238E27FC236}">
                  <a16:creationId xmlns:a16="http://schemas.microsoft.com/office/drawing/2014/main" id="{A2BC598F-6916-4C10-BE9A-109E18097A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76142" y="3451001"/>
              <a:ext cx="863989" cy="96352"/>
            </a:xfrm>
            <a:prstGeom prst="rect">
              <a:avLst/>
            </a:prstGeom>
          </p:spPr>
        </p:pic>
        <p:sp>
          <p:nvSpPr>
            <p:cNvPr id="59" name="Abgerundetes Rechteck 3">
              <a:extLst>
                <a:ext uri="{FF2B5EF4-FFF2-40B4-BE49-F238E27FC236}">
                  <a16:creationId xmlns:a16="http://schemas.microsoft.com/office/drawing/2014/main" id="{E63597FF-5A00-438A-B730-560D860E8D71}"/>
                </a:ext>
              </a:extLst>
            </p:cNvPr>
            <p:cNvSpPr/>
            <p:nvPr/>
          </p:nvSpPr>
          <p:spPr>
            <a:xfrm>
              <a:off x="8616140" y="3862716"/>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60" name="Grafik 27">
              <a:extLst>
                <a:ext uri="{FF2B5EF4-FFF2-40B4-BE49-F238E27FC236}">
                  <a16:creationId xmlns:a16="http://schemas.microsoft.com/office/drawing/2014/main" id="{1F9ECFD5-4AEB-4EE2-ABB4-4A424BC74B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91355" y="3979869"/>
              <a:ext cx="753405" cy="174224"/>
            </a:xfrm>
            <a:prstGeom prst="rect">
              <a:avLst/>
            </a:prstGeom>
          </p:spPr>
        </p:pic>
        <p:sp>
          <p:nvSpPr>
            <p:cNvPr id="62" name="Abgerundetes Rechteck 3">
              <a:extLst>
                <a:ext uri="{FF2B5EF4-FFF2-40B4-BE49-F238E27FC236}">
                  <a16:creationId xmlns:a16="http://schemas.microsoft.com/office/drawing/2014/main" id="{25988B75-D301-488C-8B99-0AC81213E7E2}"/>
                </a:ext>
              </a:extLst>
            </p:cNvPr>
            <p:cNvSpPr/>
            <p:nvPr/>
          </p:nvSpPr>
          <p:spPr>
            <a:xfrm>
              <a:off x="7370440" y="3862716"/>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63" name="Grafik 18">
              <a:extLst>
                <a:ext uri="{FF2B5EF4-FFF2-40B4-BE49-F238E27FC236}">
                  <a16:creationId xmlns:a16="http://schemas.microsoft.com/office/drawing/2014/main" id="{0CA11AD5-CE96-4976-9900-B51DF88D5D97}"/>
                </a:ext>
              </a:extLst>
            </p:cNvPr>
            <p:cNvPicPr>
              <a:picLocks noChangeAspect="1"/>
            </p:cNvPicPr>
            <p:nvPr/>
          </p:nvPicPr>
          <p:blipFill>
            <a:blip r:embed="rId11"/>
            <a:stretch>
              <a:fillRect/>
            </a:stretch>
          </p:blipFill>
          <p:spPr>
            <a:xfrm>
              <a:off x="7718871" y="3877280"/>
              <a:ext cx="373392" cy="373435"/>
            </a:xfrm>
            <a:prstGeom prst="rect">
              <a:avLst/>
            </a:prstGeom>
          </p:spPr>
        </p:pic>
        <p:sp>
          <p:nvSpPr>
            <p:cNvPr id="65" name="Abgerundetes Rechteck 3">
              <a:extLst>
                <a:ext uri="{FF2B5EF4-FFF2-40B4-BE49-F238E27FC236}">
                  <a16:creationId xmlns:a16="http://schemas.microsoft.com/office/drawing/2014/main" id="{75E68FAF-102F-4C0E-847A-D2706E01B60D}"/>
                </a:ext>
              </a:extLst>
            </p:cNvPr>
            <p:cNvSpPr/>
            <p:nvPr/>
          </p:nvSpPr>
          <p:spPr>
            <a:xfrm>
              <a:off x="6130433" y="3862716"/>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66" name="Grafik 16">
              <a:extLst>
                <a:ext uri="{FF2B5EF4-FFF2-40B4-BE49-F238E27FC236}">
                  <a16:creationId xmlns:a16="http://schemas.microsoft.com/office/drawing/2014/main" id="{E50B5F66-3709-42D8-8AC8-D443D87D54C8}"/>
                </a:ext>
              </a:extLst>
            </p:cNvPr>
            <p:cNvPicPr>
              <a:picLocks noChangeAspect="1"/>
            </p:cNvPicPr>
            <p:nvPr/>
          </p:nvPicPr>
          <p:blipFill>
            <a:blip r:embed="rId12"/>
            <a:stretch>
              <a:fillRect/>
            </a:stretch>
          </p:blipFill>
          <p:spPr>
            <a:xfrm>
              <a:off x="6229663" y="3893667"/>
              <a:ext cx="907571" cy="343605"/>
            </a:xfrm>
            <a:prstGeom prst="rect">
              <a:avLst/>
            </a:prstGeom>
          </p:spPr>
        </p:pic>
      </p:grpSp>
      <p:sp>
        <p:nvSpPr>
          <p:cNvPr id="51" name="TextBox 50">
            <a:extLst>
              <a:ext uri="{FF2B5EF4-FFF2-40B4-BE49-F238E27FC236}">
                <a16:creationId xmlns:a16="http://schemas.microsoft.com/office/drawing/2014/main" id="{7C3AE075-5F30-4E47-AF42-DAE347AA7751}"/>
              </a:ext>
            </a:extLst>
          </p:cNvPr>
          <p:cNvSpPr txBox="1"/>
          <p:nvPr/>
        </p:nvSpPr>
        <p:spPr>
          <a:xfrm>
            <a:off x="6229663" y="3815276"/>
            <a:ext cx="3623135" cy="6415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lnSpc>
                <a:spcPct val="130000"/>
              </a:lnSpc>
              <a:spcBef>
                <a:spcPts val="1700"/>
              </a:spcBef>
            </a:pPr>
            <a:r>
              <a:rPr lang="en-GB" sz="1100" b="1" dirty="0">
                <a:solidFill>
                  <a:srgbClr val="FFFFFF"/>
                </a:solidFill>
              </a:rPr>
              <a:t>Just a few examples of ERP and e-procurement systems punching out to the </a:t>
            </a:r>
            <a:r>
              <a:rPr lang="en-GB" sz="1100" b="1" dirty="0" err="1">
                <a:solidFill>
                  <a:srgbClr val="FFFFFF"/>
                </a:solidFill>
              </a:rPr>
              <a:t>Mercateo</a:t>
            </a:r>
            <a:r>
              <a:rPr lang="en-GB" sz="1100" b="1" dirty="0">
                <a:solidFill>
                  <a:srgbClr val="FFFFFF"/>
                </a:solidFill>
              </a:rPr>
              <a:t> Procurement Portal</a:t>
            </a:r>
            <a:endParaRPr lang="en-GB" sz="1100" b="1" dirty="0">
              <a:solidFill>
                <a:srgbClr val="FFFFFF"/>
              </a:solidFill>
              <a:ea typeface="Noto Sans"/>
              <a:cs typeface="Noto Sans"/>
            </a:endParaRPr>
          </a:p>
        </p:txBody>
      </p:sp>
    </p:spTree>
    <p:extLst>
      <p:ext uri="{BB962C8B-B14F-4D97-AF65-F5344CB8AC3E}">
        <p14:creationId xmlns:p14="http://schemas.microsoft.com/office/powerpoint/2010/main" val="191004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0FD88F8F-9BCE-ABBB-B722-6DE8CD67024D}"/>
              </a:ext>
            </a:extLst>
          </p:cNvPr>
          <p:cNvPicPr>
            <a:picLocks noGrp="1" noChangeAspect="1"/>
          </p:cNvPicPr>
          <p:nvPr>
            <p:ph type="pic" sz="quarter" idx="14"/>
          </p:nvPr>
        </p:nvPicPr>
        <p:blipFill rotWithShape="1">
          <a:blip r:embed="rId3">
            <a:extLst>
              <a:ext uri="{96DAC541-7B7A-43D3-8B79-37D633B846F1}">
                <asvg:svgBlip xmlns:asvg="http://schemas.microsoft.com/office/drawing/2016/SVG/main" r:embed="rId4"/>
              </a:ext>
            </a:extLst>
          </a:blip>
          <a:srcRect l="-35463" t="-80987" r="-12887" b="-26715"/>
          <a:stretch/>
        </p:blipFill>
        <p:spPr>
          <a:xfrm>
            <a:off x="6491594" y="1081359"/>
            <a:ext cx="4197445" cy="4909416"/>
          </a:xfrm>
          <a:solidFill>
            <a:srgbClr val="CFCFDA"/>
          </a:solidFill>
        </p:spPr>
      </p:pic>
      <p:sp>
        <p:nvSpPr>
          <p:cNvPr id="4" name="Title 3">
            <a:extLst>
              <a:ext uri="{FF2B5EF4-FFF2-40B4-BE49-F238E27FC236}">
                <a16:creationId xmlns:a16="http://schemas.microsoft.com/office/drawing/2014/main" id="{C8482870-BC66-9536-10AF-82501EA2DDE1}"/>
              </a:ext>
            </a:extLst>
          </p:cNvPr>
          <p:cNvSpPr>
            <a:spLocks noGrp="1"/>
          </p:cNvSpPr>
          <p:nvPr>
            <p:ph type="title"/>
          </p:nvPr>
        </p:nvSpPr>
        <p:spPr/>
        <p:txBody>
          <a:bodyPr/>
          <a:lstStyle/>
          <a:p>
            <a:r>
              <a:rPr lang="en-GB" dirty="0">
                <a:latin typeface="Poppins Medium"/>
                <a:cs typeface="Poppins Medium"/>
              </a:rPr>
              <a:t>Value proposition</a:t>
            </a:r>
          </a:p>
        </p:txBody>
      </p:sp>
      <p:sp>
        <p:nvSpPr>
          <p:cNvPr id="5" name="Slide Number Placeholder 4">
            <a:extLst>
              <a:ext uri="{FF2B5EF4-FFF2-40B4-BE49-F238E27FC236}">
                <a16:creationId xmlns:a16="http://schemas.microsoft.com/office/drawing/2014/main" id="{E36DB06F-E6BA-D3C1-7C6E-6F9AB564BDB1}"/>
              </a:ext>
            </a:extLst>
          </p:cNvPr>
          <p:cNvSpPr>
            <a:spLocks noGrp="1"/>
          </p:cNvSpPr>
          <p:nvPr>
            <p:ph type="sldNum" sz="quarter" idx="11"/>
          </p:nvPr>
        </p:nvSpPr>
        <p:spPr/>
        <p:txBody>
          <a:bodyPr/>
          <a:lstStyle/>
          <a:p>
            <a:fld id="{A9C39F7E-FC7D-44FD-B6BC-F6BE49B3337B}" type="slidenum">
              <a:rPr lang="en-US" smtClean="0"/>
              <a:pPr/>
              <a:t>2</a:t>
            </a:fld>
            <a:endParaRPr lang="en-US" dirty="0"/>
          </a:p>
        </p:txBody>
      </p:sp>
      <p:sp>
        <p:nvSpPr>
          <p:cNvPr id="6" name="Text Placeholder 5">
            <a:extLst>
              <a:ext uri="{FF2B5EF4-FFF2-40B4-BE49-F238E27FC236}">
                <a16:creationId xmlns:a16="http://schemas.microsoft.com/office/drawing/2014/main" id="{72CC656A-0A34-25C1-E636-6F06439AF388}"/>
              </a:ext>
            </a:extLst>
          </p:cNvPr>
          <p:cNvSpPr>
            <a:spLocks noGrp="1"/>
          </p:cNvSpPr>
          <p:nvPr>
            <p:ph type="body" sz="quarter" idx="12"/>
          </p:nvPr>
        </p:nvSpPr>
        <p:spPr>
          <a:xfrm>
            <a:off x="431800" y="1195387"/>
            <a:ext cx="2263775" cy="3907836"/>
          </a:xfrm>
        </p:spPr>
        <p:txBody>
          <a:bodyPr vert="horz" lIns="0" tIns="0" rIns="0" bIns="0" rtlCol="0" anchor="t">
            <a:noAutofit/>
          </a:bodyPr>
          <a:lstStyle/>
          <a:p>
            <a:r>
              <a:rPr lang="en-GB" dirty="0">
                <a:ea typeface="Noto Sans"/>
                <a:cs typeface="Noto Sans"/>
              </a:rPr>
              <a:t>Unite is the only e-procurement platform with a B2B supplier network and an integrated B2B marketplace, our Spotmarket.</a:t>
            </a:r>
          </a:p>
          <a:p>
            <a:r>
              <a:rPr lang="en-GB" dirty="0">
                <a:ea typeface="Noto Sans"/>
                <a:cs typeface="Noto Sans"/>
              </a:rPr>
              <a:t>We offer products and services through one customisable </a:t>
            </a:r>
            <a:br>
              <a:rPr lang="en-GB" dirty="0">
                <a:ea typeface="Noto Sans"/>
                <a:cs typeface="Noto Sans"/>
              </a:rPr>
            </a:br>
            <a:r>
              <a:rPr lang="en-GB" dirty="0">
                <a:ea typeface="Noto Sans"/>
                <a:cs typeface="Noto Sans"/>
              </a:rPr>
              <a:t>B2C-like buying experience. </a:t>
            </a:r>
          </a:p>
        </p:txBody>
      </p:sp>
      <p:pic>
        <p:nvPicPr>
          <p:cNvPr id="15" name="Picture Placeholder 14">
            <a:extLst>
              <a:ext uri="{FF2B5EF4-FFF2-40B4-BE49-F238E27FC236}">
                <a16:creationId xmlns:a16="http://schemas.microsoft.com/office/drawing/2014/main" id="{B89BEC37-1376-1F87-6EB6-F650D77E4730}"/>
              </a:ext>
            </a:extLst>
          </p:cNvPr>
          <p:cNvPicPr>
            <a:picLocks noGrp="1" noChangeAspect="1"/>
          </p:cNvPicPr>
          <p:nvPr>
            <p:ph type="pic" sz="quarter" idx="13"/>
          </p:nvPr>
        </p:nvPicPr>
        <p:blipFill rotWithShape="1">
          <a:blip r:embed="rId5">
            <a:extLst>
              <a:ext uri="{96DAC541-7B7A-43D3-8B79-37D633B846F1}">
                <asvg:svgBlip xmlns:asvg="http://schemas.microsoft.com/office/drawing/2016/SVG/main" r:embed="rId6"/>
              </a:ext>
            </a:extLst>
          </a:blip>
          <a:srcRect l="-9929" t="-45121" r="-16859" b="-80424"/>
          <a:stretch/>
        </p:blipFill>
        <p:spPr>
          <a:xfrm>
            <a:off x="3384671" y="0"/>
            <a:ext cx="4196302" cy="4909417"/>
          </a:xfrm>
          <a:solidFill>
            <a:srgbClr val="CFCFDA"/>
          </a:solidFill>
        </p:spPr>
      </p:pic>
    </p:spTree>
    <p:extLst>
      <p:ext uri="{BB962C8B-B14F-4D97-AF65-F5344CB8AC3E}">
        <p14:creationId xmlns:p14="http://schemas.microsoft.com/office/powerpoint/2010/main" val="44117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8373C-0654-0DBA-70BC-5984643B7B71}"/>
              </a:ext>
            </a:extLst>
          </p:cNvPr>
          <p:cNvSpPr>
            <a:spLocks noGrp="1"/>
          </p:cNvSpPr>
          <p:nvPr>
            <p:ph type="title"/>
          </p:nvPr>
        </p:nvSpPr>
        <p:spPr/>
        <p:txBody>
          <a:bodyPr/>
          <a:lstStyle/>
          <a:p>
            <a:r>
              <a:rPr lang="en-GB">
                <a:latin typeface="Poppins Medium"/>
                <a:cs typeface="Poppins Medium"/>
              </a:rPr>
              <a:t>For API customers</a:t>
            </a:r>
          </a:p>
        </p:txBody>
      </p:sp>
      <p:sp>
        <p:nvSpPr>
          <p:cNvPr id="3" name="Textplatzhalter 2">
            <a:extLst>
              <a:ext uri="{FF2B5EF4-FFF2-40B4-BE49-F238E27FC236}">
                <a16:creationId xmlns:a16="http://schemas.microsoft.com/office/drawing/2014/main" id="{D5622FEE-D282-6756-05D0-0BD191C34E39}"/>
              </a:ext>
            </a:extLst>
          </p:cNvPr>
          <p:cNvSpPr>
            <a:spLocks noGrp="1"/>
          </p:cNvSpPr>
          <p:nvPr>
            <p:ph type="body" idx="1"/>
          </p:nvPr>
        </p:nvSpPr>
        <p:spPr/>
        <p:txBody>
          <a:bodyPr vert="horz" lIns="0" tIns="0" rIns="0" bIns="0" rtlCol="0" anchor="t">
            <a:noAutofit/>
          </a:bodyPr>
          <a:lstStyle/>
          <a:p>
            <a:r>
              <a:rPr lang="en-GB" sz="3200">
                <a:latin typeface="Poppins Light"/>
                <a:cs typeface="Poppins Light"/>
              </a:rPr>
              <a:t>Access our Unite Network and Spotmarket</a:t>
            </a:r>
          </a:p>
        </p:txBody>
      </p:sp>
      <p:sp>
        <p:nvSpPr>
          <p:cNvPr id="4" name="Foliennummernplatzhalter 3">
            <a:extLst>
              <a:ext uri="{FF2B5EF4-FFF2-40B4-BE49-F238E27FC236}">
                <a16:creationId xmlns:a16="http://schemas.microsoft.com/office/drawing/2014/main" id="{1A0111D8-4981-5840-237E-C98DF23223BE}"/>
              </a:ext>
            </a:extLst>
          </p:cNvPr>
          <p:cNvSpPr>
            <a:spLocks noGrp="1"/>
          </p:cNvSpPr>
          <p:nvPr>
            <p:ph type="sldNum" sz="quarter" idx="12"/>
          </p:nvPr>
        </p:nvSpPr>
        <p:spPr/>
        <p:txBody>
          <a:bodyPr/>
          <a:lstStyle/>
          <a:p>
            <a:fld id="{A9C39F7E-FC7D-44FD-B6BC-F6BE49B3337B}" type="slidenum">
              <a:rPr lang="en-US" smtClean="0"/>
              <a:pPr/>
              <a:t>20</a:t>
            </a:fld>
            <a:endParaRPr lang="en-US"/>
          </a:p>
        </p:txBody>
      </p:sp>
      <p:sp>
        <p:nvSpPr>
          <p:cNvPr id="5" name="Textplatzhalter 4">
            <a:extLst>
              <a:ext uri="{FF2B5EF4-FFF2-40B4-BE49-F238E27FC236}">
                <a16:creationId xmlns:a16="http://schemas.microsoft.com/office/drawing/2014/main" id="{8D2CFD7A-4A1F-A8D0-8CA2-9CF159C2F117}"/>
              </a:ext>
            </a:extLst>
          </p:cNvPr>
          <p:cNvSpPr>
            <a:spLocks noGrp="1"/>
          </p:cNvSpPr>
          <p:nvPr>
            <p:ph type="body" sz="quarter" idx="13"/>
          </p:nvPr>
        </p:nvSpPr>
        <p:spPr/>
        <p:txBody>
          <a:bodyPr/>
          <a:lstStyle/>
          <a:p>
            <a:r>
              <a:rPr lang="de-DE" err="1"/>
              <a:t>Procure</a:t>
            </a:r>
            <a:endParaRPr lang="de-DE"/>
          </a:p>
        </p:txBody>
      </p:sp>
    </p:spTree>
    <p:extLst>
      <p:ext uri="{BB962C8B-B14F-4D97-AF65-F5344CB8AC3E}">
        <p14:creationId xmlns:p14="http://schemas.microsoft.com/office/powerpoint/2010/main" val="1271786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0">
            <a:extLst>
              <a:ext uri="{FF2B5EF4-FFF2-40B4-BE49-F238E27FC236}">
                <a16:creationId xmlns:a16="http://schemas.microsoft.com/office/drawing/2014/main" id="{A19D3768-C724-0994-A99F-0F00EAAB0508}"/>
              </a:ext>
            </a:extLst>
          </p:cNvPr>
          <p:cNvSpPr txBox="1">
            <a:spLocks/>
          </p:cNvSpPr>
          <p:nvPr/>
        </p:nvSpPr>
        <p:spPr bwMode="gray">
          <a:xfrm>
            <a:off x="424158" y="1455606"/>
            <a:ext cx="3957637" cy="1961199"/>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
              <a:defRPr sz="1100" kern="1200">
                <a:solidFill>
                  <a:schemeClr val="tx2"/>
                </a:solidFill>
                <a:latin typeface="+mn-lt"/>
                <a:ea typeface="+mn-ea"/>
                <a:cs typeface="+mn-cs"/>
              </a:defRPr>
            </a:lvl5pPr>
            <a:lvl6pPr marL="864000" indent="-216000" algn="l" defTabSz="798820" rtl="0" eaLnBrk="1" latinLnBrk="0" hangingPunct="1">
              <a:lnSpc>
                <a:spcPct val="130000"/>
              </a:lnSpc>
              <a:spcBef>
                <a:spcPts val="600"/>
              </a:spcBef>
              <a:spcAft>
                <a:spcPts val="0"/>
              </a:spcAft>
              <a:buClr>
                <a:schemeClr val="accent1"/>
              </a:buClr>
              <a:buSzPct val="100000"/>
              <a:buFont typeface="UniteFont" panose="02000509000000000000" pitchFamily="49" charset="0"/>
              <a:buChar char="+"/>
              <a:defRPr sz="1100" kern="1200">
                <a:solidFill>
                  <a:schemeClr val="tx2"/>
                </a:solidFill>
                <a:latin typeface="+mn-lt"/>
                <a:ea typeface="+mn-ea"/>
                <a:cs typeface="+mn-cs"/>
              </a:defRPr>
            </a:lvl6pPr>
            <a:lvl7pPr marL="1080000" indent="-216000" algn="l" defTabSz="798820" rtl="0" eaLnBrk="1" latinLnBrk="0" hangingPunct="1">
              <a:lnSpc>
                <a:spcPct val="130000"/>
              </a:lnSpc>
              <a:spcBef>
                <a:spcPts val="600"/>
              </a:spcBef>
              <a:spcAft>
                <a:spcPts val="0"/>
              </a:spcAft>
              <a:buClr>
                <a:schemeClr val="accent1"/>
              </a:buClr>
              <a:buSzPct val="100000"/>
              <a:buFont typeface="UniteFont" panose="02000509000000000000" pitchFamily="49" charset="0"/>
              <a:buChar char="+"/>
              <a:defRPr sz="1100" kern="1200">
                <a:solidFill>
                  <a:schemeClr val="tx2"/>
                </a:solidFill>
                <a:latin typeface="+mn-lt"/>
                <a:ea typeface="+mn-ea"/>
                <a:cs typeface="+mn-cs"/>
              </a:defRPr>
            </a:lvl7pPr>
            <a:lvl8pPr marL="1296000" indent="-216000" algn="l" defTabSz="798820" rtl="0" eaLnBrk="1" latinLnBrk="0" hangingPunct="1">
              <a:lnSpc>
                <a:spcPct val="130000"/>
              </a:lnSpc>
              <a:spcBef>
                <a:spcPts val="600"/>
              </a:spcBef>
              <a:spcAft>
                <a:spcPts val="0"/>
              </a:spcAft>
              <a:buClr>
                <a:schemeClr val="accent1"/>
              </a:buClr>
              <a:buSzPct val="100000"/>
              <a:buFont typeface="UniteFont" panose="02000509000000000000" pitchFamily="49" charset="0"/>
              <a:buChar char="+"/>
              <a:defRPr sz="1100" kern="1200">
                <a:solidFill>
                  <a:schemeClr val="tx2"/>
                </a:solidFill>
                <a:latin typeface="+mn-lt"/>
                <a:ea typeface="+mn-ea"/>
                <a:cs typeface="+mn-cs"/>
              </a:defRPr>
            </a:lvl8pPr>
            <a:lvl9pPr marL="1512000" indent="-216000" algn="l" defTabSz="798820" rtl="0" eaLnBrk="1" latinLnBrk="0" hangingPunct="1">
              <a:lnSpc>
                <a:spcPct val="130000"/>
              </a:lnSpc>
              <a:spcBef>
                <a:spcPts val="600"/>
              </a:spcBef>
              <a:spcAft>
                <a:spcPts val="0"/>
              </a:spcAft>
              <a:buClr>
                <a:schemeClr val="accent1"/>
              </a:buClr>
              <a:buSzPct val="100000"/>
              <a:buFont typeface="UniteFont" panose="02000509000000000000" pitchFamily="49" charset="0"/>
              <a:buChar char="+"/>
              <a:defRPr sz="1100" kern="1200">
                <a:solidFill>
                  <a:schemeClr val="tx2"/>
                </a:solidFill>
                <a:latin typeface="+mn-lt"/>
                <a:ea typeface="+mn-ea"/>
                <a:cs typeface="+mn-cs"/>
              </a:defRPr>
            </a:lvl9pPr>
          </a:lstStyle>
          <a:p>
            <a:r>
              <a:rPr lang="en-GB" dirty="0">
                <a:ea typeface="+mn-lt"/>
                <a:cs typeface="+mn-lt"/>
              </a:rPr>
              <a:t>Combine the features of your preferred system </a:t>
            </a:r>
            <a:br>
              <a:rPr lang="en-GB" dirty="0">
                <a:ea typeface="+mn-lt"/>
                <a:cs typeface="+mn-lt"/>
              </a:rPr>
            </a:br>
            <a:r>
              <a:rPr lang="en-GB" dirty="0">
                <a:ea typeface="+mn-lt"/>
                <a:cs typeface="+mn-lt"/>
              </a:rPr>
              <a:t>with access to the Unite Network and our Spotmarket</a:t>
            </a:r>
            <a:endParaRPr lang="en-GB" dirty="0">
              <a:ea typeface="Noto Sans"/>
              <a:cs typeface="Noto Sans"/>
            </a:endParaRPr>
          </a:p>
          <a:p>
            <a:pPr marL="0" lvl="2" indent="0">
              <a:spcBef>
                <a:spcPts val="0"/>
              </a:spcBef>
              <a:buClr>
                <a:srgbClr val="FB563E"/>
              </a:buClr>
              <a:buNone/>
            </a:pPr>
            <a:endParaRPr lang="en-GB" dirty="0">
              <a:ea typeface="+mn-lt"/>
              <a:cs typeface="+mn-lt"/>
            </a:endParaRPr>
          </a:p>
          <a:p>
            <a:pPr marL="215900" lvl="2" indent="-215900">
              <a:spcBef>
                <a:spcPts val="0"/>
              </a:spcBef>
              <a:spcAft>
                <a:spcPts val="300"/>
              </a:spcAft>
              <a:buClr>
                <a:srgbClr val="FB563E"/>
              </a:buClr>
              <a:buFont typeface="UniteFont,Sans-Serif"/>
              <a:buChar char="&gt;"/>
            </a:pPr>
            <a:r>
              <a:rPr lang="en-GB" dirty="0">
                <a:ea typeface="+mn-lt"/>
                <a:cs typeface="+mn-lt"/>
              </a:rPr>
              <a:t>Seamless integration via API</a:t>
            </a:r>
          </a:p>
          <a:p>
            <a:pPr marL="215900" lvl="2" indent="-215900">
              <a:spcBef>
                <a:spcPts val="0"/>
              </a:spcBef>
              <a:spcAft>
                <a:spcPts val="300"/>
              </a:spcAft>
              <a:buClr>
                <a:srgbClr val="FB563E"/>
              </a:buClr>
              <a:buFont typeface="UniteFont,Sans-Serif"/>
              <a:buChar char="&gt;"/>
            </a:pPr>
            <a:r>
              <a:rPr lang="en-GB" dirty="0">
                <a:ea typeface="+mn-lt"/>
                <a:cs typeface="+mn-lt"/>
              </a:rPr>
              <a:t>Stay within your purchasing system</a:t>
            </a:r>
          </a:p>
          <a:p>
            <a:pPr marL="215900" lvl="2" indent="-215900">
              <a:spcBef>
                <a:spcPts val="0"/>
              </a:spcBef>
              <a:spcAft>
                <a:spcPts val="300"/>
              </a:spcAft>
              <a:buClr>
                <a:srgbClr val="FB563E"/>
              </a:buClr>
              <a:buFont typeface="UniteFont,Sans-Serif"/>
              <a:buChar char="&gt;"/>
            </a:pPr>
            <a:r>
              <a:rPr lang="en-GB" dirty="0">
                <a:ea typeface="+mn-lt"/>
                <a:cs typeface="+mn-lt"/>
              </a:rPr>
              <a:t>Build and keep your network independent of your </a:t>
            </a:r>
            <a:br>
              <a:rPr lang="en-GB" dirty="0">
                <a:ea typeface="+mn-lt"/>
                <a:cs typeface="+mn-lt"/>
              </a:rPr>
            </a:br>
            <a:r>
              <a:rPr lang="en-GB" dirty="0">
                <a:ea typeface="+mn-lt"/>
                <a:cs typeface="+mn-lt"/>
              </a:rPr>
              <a:t>system provider</a:t>
            </a:r>
            <a:endParaRPr lang="en-GB" dirty="0"/>
          </a:p>
          <a:p>
            <a:pPr marL="0" lvl="2" indent="0">
              <a:spcBef>
                <a:spcPts val="0"/>
              </a:spcBef>
              <a:spcAft>
                <a:spcPts val="300"/>
              </a:spcAft>
              <a:buClr>
                <a:srgbClr val="FB563E"/>
              </a:buClr>
              <a:buNone/>
            </a:pPr>
            <a:endParaRPr lang="en-GB" dirty="0">
              <a:highlight>
                <a:srgbClr val="FFFF00"/>
              </a:highlight>
              <a:ea typeface="+mn-lt"/>
              <a:cs typeface="+mn-lt"/>
            </a:endParaRPr>
          </a:p>
          <a:p>
            <a:pPr marL="215900" lvl="2" indent="-215900">
              <a:spcBef>
                <a:spcPts val="0"/>
              </a:spcBef>
              <a:spcAft>
                <a:spcPts val="300"/>
              </a:spcAft>
              <a:buClr>
                <a:srgbClr val="FB563E"/>
              </a:buClr>
              <a:buFont typeface="UniteFont,Sans-Serif"/>
              <a:buChar char="&gt;"/>
            </a:pPr>
            <a:endParaRPr lang="en-GB" b="0" dirty="0">
              <a:ea typeface="+mn-lt"/>
              <a:cs typeface="+mn-lt"/>
            </a:endParaRPr>
          </a:p>
          <a:p>
            <a:pPr>
              <a:spcAft>
                <a:spcPts val="1000"/>
              </a:spcAft>
            </a:pPr>
            <a:endParaRPr lang="en-GB" b="0" dirty="0">
              <a:ea typeface="Noto Sans"/>
              <a:cs typeface="Noto Sans"/>
            </a:endParaRPr>
          </a:p>
          <a:p>
            <a:endParaRPr lang="en-GB" dirty="0">
              <a:ea typeface="Noto Sans"/>
              <a:cs typeface="Noto Sans"/>
            </a:endParaRPr>
          </a:p>
        </p:txBody>
      </p:sp>
      <p:sp>
        <p:nvSpPr>
          <p:cNvPr id="36" name="Rectangle 4">
            <a:extLst>
              <a:ext uri="{FF2B5EF4-FFF2-40B4-BE49-F238E27FC236}">
                <a16:creationId xmlns:a16="http://schemas.microsoft.com/office/drawing/2014/main" id="{8BE35314-261E-6B43-AB02-3DA4BFE27AAF}"/>
              </a:ext>
            </a:extLst>
          </p:cNvPr>
          <p:cNvSpPr/>
          <p:nvPr/>
        </p:nvSpPr>
        <p:spPr>
          <a:xfrm>
            <a:off x="5192399" y="-3725"/>
            <a:ext cx="5496606" cy="59897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en-US" sz="1100" err="1"/>
          </a:p>
        </p:txBody>
      </p:sp>
      <p:sp>
        <p:nvSpPr>
          <p:cNvPr id="2" name="Title 1">
            <a:extLst>
              <a:ext uri="{FF2B5EF4-FFF2-40B4-BE49-F238E27FC236}">
                <a16:creationId xmlns:a16="http://schemas.microsoft.com/office/drawing/2014/main" id="{C0156367-9DD3-4B2F-B70E-08430672947B}"/>
              </a:ext>
            </a:extLst>
          </p:cNvPr>
          <p:cNvSpPr>
            <a:spLocks noGrp="1"/>
          </p:cNvSpPr>
          <p:nvPr>
            <p:ph type="title"/>
          </p:nvPr>
        </p:nvSpPr>
        <p:spPr/>
        <p:txBody>
          <a:bodyPr/>
          <a:lstStyle/>
          <a:p>
            <a:r>
              <a:rPr lang="en-US">
                <a:latin typeface="Poppins Medium"/>
                <a:cs typeface="Poppins Medium"/>
              </a:rPr>
              <a:t>Unite Platform via API</a:t>
            </a:r>
          </a:p>
        </p:txBody>
      </p:sp>
      <p:sp>
        <p:nvSpPr>
          <p:cNvPr id="3" name="Slide Number Placeholder 2">
            <a:extLst>
              <a:ext uri="{FF2B5EF4-FFF2-40B4-BE49-F238E27FC236}">
                <a16:creationId xmlns:a16="http://schemas.microsoft.com/office/drawing/2014/main" id="{B3A06C73-A58F-4068-A6F1-EF8DC07903F3}"/>
              </a:ext>
            </a:extLst>
          </p:cNvPr>
          <p:cNvSpPr>
            <a:spLocks noGrp="1"/>
          </p:cNvSpPr>
          <p:nvPr>
            <p:ph type="sldNum" sz="quarter" idx="11"/>
          </p:nvPr>
        </p:nvSpPr>
        <p:spPr/>
        <p:txBody>
          <a:bodyPr/>
          <a:lstStyle/>
          <a:p>
            <a:fld id="{A9C39F7E-FC7D-44FD-B6BC-F6BE49B3337B}" type="slidenum">
              <a:rPr lang="en-US" smtClean="0">
                <a:solidFill>
                  <a:schemeClr val="bg2"/>
                </a:solidFill>
              </a:rPr>
              <a:pPr/>
              <a:t>21</a:t>
            </a:fld>
            <a:endParaRPr lang="en-US">
              <a:solidFill>
                <a:schemeClr val="bg2"/>
              </a:solidFill>
            </a:endParaRPr>
          </a:p>
        </p:txBody>
      </p:sp>
      <p:sp>
        <p:nvSpPr>
          <p:cNvPr id="38" name="TextBox 44">
            <a:extLst>
              <a:ext uri="{FF2B5EF4-FFF2-40B4-BE49-F238E27FC236}">
                <a16:creationId xmlns:a16="http://schemas.microsoft.com/office/drawing/2014/main" id="{A2D062F9-C032-4D4B-ABFC-4C46FE222925}"/>
              </a:ext>
            </a:extLst>
          </p:cNvPr>
          <p:cNvSpPr txBox="1"/>
          <p:nvPr/>
        </p:nvSpPr>
        <p:spPr>
          <a:xfrm>
            <a:off x="5824571" y="945883"/>
            <a:ext cx="485710" cy="201465"/>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ctr" defTabSz="798820">
              <a:lnSpc>
                <a:spcPct val="130000"/>
              </a:lnSpc>
              <a:spcBef>
                <a:spcPts val="1700"/>
              </a:spcBef>
            </a:pPr>
            <a:r>
              <a:rPr lang="en-US" sz="1100" b="1">
                <a:solidFill>
                  <a:schemeClr val="bg2"/>
                </a:solidFill>
              </a:rPr>
              <a:t>Buyers</a:t>
            </a:r>
            <a:endParaRPr lang="en-US"/>
          </a:p>
        </p:txBody>
      </p:sp>
      <p:sp>
        <p:nvSpPr>
          <p:cNvPr id="40" name="TextBox 46">
            <a:extLst>
              <a:ext uri="{FF2B5EF4-FFF2-40B4-BE49-F238E27FC236}">
                <a16:creationId xmlns:a16="http://schemas.microsoft.com/office/drawing/2014/main" id="{2B3064F8-5FE1-864A-95D5-AA420796FE4E}"/>
              </a:ext>
            </a:extLst>
          </p:cNvPr>
          <p:cNvSpPr txBox="1"/>
          <p:nvPr/>
        </p:nvSpPr>
        <p:spPr>
          <a:xfrm>
            <a:off x="5871491" y="4641640"/>
            <a:ext cx="654025" cy="201465"/>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ctr" defTabSz="798820">
              <a:lnSpc>
                <a:spcPct val="130000"/>
              </a:lnSpc>
              <a:spcBef>
                <a:spcPts val="1700"/>
              </a:spcBef>
            </a:pPr>
            <a:r>
              <a:rPr lang="en-US" sz="1100" b="1">
                <a:solidFill>
                  <a:schemeClr val="bg2"/>
                </a:solidFill>
              </a:rPr>
              <a:t>Suppliers</a:t>
            </a:r>
            <a:endParaRPr lang="en-US"/>
          </a:p>
        </p:txBody>
      </p:sp>
      <p:grpSp>
        <p:nvGrpSpPr>
          <p:cNvPr id="41" name="Gruppieren 40">
            <a:extLst>
              <a:ext uri="{FF2B5EF4-FFF2-40B4-BE49-F238E27FC236}">
                <a16:creationId xmlns:a16="http://schemas.microsoft.com/office/drawing/2014/main" id="{957F1F8E-0D23-EC4A-8719-C88B64FD4634}"/>
              </a:ext>
            </a:extLst>
          </p:cNvPr>
          <p:cNvGrpSpPr/>
          <p:nvPr/>
        </p:nvGrpSpPr>
        <p:grpSpPr>
          <a:xfrm>
            <a:off x="6793809" y="736068"/>
            <a:ext cx="2823559" cy="4353898"/>
            <a:chOff x="5558718" y="736068"/>
            <a:chExt cx="2823559" cy="4353898"/>
          </a:xfrm>
        </p:grpSpPr>
        <p:pic>
          <p:nvPicPr>
            <p:cNvPr id="42" name="Graphic 37">
              <a:extLst>
                <a:ext uri="{FF2B5EF4-FFF2-40B4-BE49-F238E27FC236}">
                  <a16:creationId xmlns:a16="http://schemas.microsoft.com/office/drawing/2014/main" id="{16AA4CA6-6AC7-2244-989A-25F6B4208E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1828" y="3321632"/>
              <a:ext cx="184045" cy="581175"/>
            </a:xfrm>
            <a:prstGeom prst="rect">
              <a:avLst/>
            </a:prstGeom>
          </p:spPr>
        </p:pic>
        <p:pic>
          <p:nvPicPr>
            <p:cNvPr id="44" name="Graphic 37">
              <a:extLst>
                <a:ext uri="{FF2B5EF4-FFF2-40B4-BE49-F238E27FC236}">
                  <a16:creationId xmlns:a16="http://schemas.microsoft.com/office/drawing/2014/main" id="{7CD0D480-DF54-3F42-86BD-2F171B9DEA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82539" y="1931056"/>
              <a:ext cx="184045" cy="581175"/>
            </a:xfrm>
            <a:prstGeom prst="rect">
              <a:avLst/>
            </a:prstGeom>
          </p:spPr>
        </p:pic>
        <p:grpSp>
          <p:nvGrpSpPr>
            <p:cNvPr id="46" name="Group 6">
              <a:extLst>
                <a:ext uri="{FF2B5EF4-FFF2-40B4-BE49-F238E27FC236}">
                  <a16:creationId xmlns:a16="http://schemas.microsoft.com/office/drawing/2014/main" id="{5D904D02-6683-6841-8902-637300928D56}"/>
                </a:ext>
              </a:extLst>
            </p:cNvPr>
            <p:cNvGrpSpPr/>
            <p:nvPr/>
          </p:nvGrpSpPr>
          <p:grpSpPr>
            <a:xfrm rot="10800000">
              <a:off x="5682425" y="1049657"/>
              <a:ext cx="2560697" cy="904925"/>
              <a:chOff x="3288678" y="4078607"/>
              <a:chExt cx="2560697" cy="904925"/>
            </a:xfrm>
          </p:grpSpPr>
          <p:pic>
            <p:nvPicPr>
              <p:cNvPr id="72" name="Graphic 36">
                <a:extLst>
                  <a:ext uri="{FF2B5EF4-FFF2-40B4-BE49-F238E27FC236}">
                    <a16:creationId xmlns:a16="http://schemas.microsoft.com/office/drawing/2014/main" id="{D285448D-6E54-A84B-94D6-315CBD297B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8678" y="4078607"/>
                <a:ext cx="640477" cy="904868"/>
              </a:xfrm>
              <a:prstGeom prst="rect">
                <a:avLst/>
              </a:prstGeom>
            </p:spPr>
          </p:pic>
          <p:pic>
            <p:nvPicPr>
              <p:cNvPr id="73" name="Graphic 37">
                <a:extLst>
                  <a:ext uri="{FF2B5EF4-FFF2-40B4-BE49-F238E27FC236}">
                    <a16:creationId xmlns:a16="http://schemas.microsoft.com/office/drawing/2014/main" id="{A04F4F8A-2E31-F34A-91EF-B9C39C69AB7C}"/>
                  </a:ext>
                </a:extLst>
              </p:cNvPr>
              <p:cNvPicPr>
                <a:picLocks noChangeAspect="1"/>
              </p:cNvPicPr>
              <p:nvPr/>
            </p:nvPicPr>
            <p:blipFill>
              <a:blip r:embed="rId3">
                <a:extLst>
                  <a:ext uri="{96DAC541-7B7A-43D3-8B79-37D633B846F1}">
                    <asvg:svgBlip xmlns:asvg="http://schemas.microsoft.com/office/drawing/2016/SVG/main" r:embed="rId7"/>
                  </a:ext>
                </a:extLst>
              </a:blip>
              <a:stretch>
                <a:fillRect/>
              </a:stretch>
            </p:blipFill>
            <p:spPr>
              <a:xfrm>
                <a:off x="4107113" y="4216982"/>
                <a:ext cx="184045" cy="581175"/>
              </a:xfrm>
              <a:prstGeom prst="rect">
                <a:avLst/>
              </a:prstGeom>
            </p:spPr>
          </p:pic>
          <p:pic>
            <p:nvPicPr>
              <p:cNvPr id="74" name="Graphic 13">
                <a:extLst>
                  <a:ext uri="{FF2B5EF4-FFF2-40B4-BE49-F238E27FC236}">
                    <a16:creationId xmlns:a16="http://schemas.microsoft.com/office/drawing/2014/main" id="{74562756-74FD-B74E-B825-7E84C03BDA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2038" y="4217039"/>
                <a:ext cx="184045" cy="581175"/>
              </a:xfrm>
              <a:prstGeom prst="rect">
                <a:avLst/>
              </a:prstGeom>
            </p:spPr>
          </p:pic>
          <p:pic>
            <p:nvPicPr>
              <p:cNvPr id="75" name="Graphic 36">
                <a:extLst>
                  <a:ext uri="{FF2B5EF4-FFF2-40B4-BE49-F238E27FC236}">
                    <a16:creationId xmlns:a16="http://schemas.microsoft.com/office/drawing/2014/main" id="{EA2580D4-39DD-0F40-9C5B-F35B544B3A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208898" y="4078664"/>
                <a:ext cx="640477" cy="904868"/>
              </a:xfrm>
              <a:prstGeom prst="rect">
                <a:avLst/>
              </a:prstGeom>
            </p:spPr>
          </p:pic>
        </p:grpSp>
        <p:pic>
          <p:nvPicPr>
            <p:cNvPr id="48" name="Graphic 6">
              <a:extLst>
                <a:ext uri="{FF2B5EF4-FFF2-40B4-BE49-F238E27FC236}">
                  <a16:creationId xmlns:a16="http://schemas.microsoft.com/office/drawing/2014/main" id="{1507133B-0042-B548-B52E-1BAB91B99F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58373" y="2280973"/>
              <a:ext cx="2188200" cy="1111888"/>
            </a:xfrm>
            <a:prstGeom prst="rect">
              <a:avLst/>
            </a:prstGeom>
          </p:spPr>
        </p:pic>
        <p:sp>
          <p:nvSpPr>
            <p:cNvPr id="50" name="TextBox 18">
              <a:extLst>
                <a:ext uri="{FF2B5EF4-FFF2-40B4-BE49-F238E27FC236}">
                  <a16:creationId xmlns:a16="http://schemas.microsoft.com/office/drawing/2014/main" id="{374D0791-38E7-3A4F-92A4-9147BA8E53CA}"/>
                </a:ext>
              </a:extLst>
            </p:cNvPr>
            <p:cNvSpPr txBox="1"/>
            <p:nvPr/>
          </p:nvSpPr>
          <p:spPr>
            <a:xfrm>
              <a:off x="6418519" y="2519835"/>
              <a:ext cx="1063205" cy="7325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algn="ctr" defTabSz="798820">
                <a:lnSpc>
                  <a:spcPct val="130000"/>
                </a:lnSpc>
                <a:spcBef>
                  <a:spcPts val="1700"/>
                </a:spcBef>
              </a:pPr>
              <a:r>
                <a:rPr lang="en-US" sz="4000">
                  <a:solidFill>
                    <a:schemeClr val="tx2"/>
                  </a:solidFill>
                </a:rPr>
                <a:t>API</a:t>
              </a:r>
              <a:endParaRPr lang="en-US" sz="4000">
                <a:solidFill>
                  <a:schemeClr val="tx2"/>
                </a:solidFill>
                <a:ea typeface="Noto Sans"/>
                <a:cs typeface="Noto Sans"/>
              </a:endParaRPr>
            </a:p>
          </p:txBody>
        </p:sp>
        <p:pic>
          <p:nvPicPr>
            <p:cNvPr id="52" name="Graphic 36">
              <a:extLst>
                <a:ext uri="{FF2B5EF4-FFF2-40B4-BE49-F238E27FC236}">
                  <a16:creationId xmlns:a16="http://schemas.microsoft.com/office/drawing/2014/main" id="{CBCECA1E-9B24-754D-89EC-CDB24EB03C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8165" y="3900733"/>
              <a:ext cx="640477" cy="904868"/>
            </a:xfrm>
            <a:prstGeom prst="rect">
              <a:avLst/>
            </a:prstGeom>
          </p:spPr>
        </p:pic>
        <p:pic>
          <p:nvPicPr>
            <p:cNvPr id="54" name="Graphic 37">
              <a:extLst>
                <a:ext uri="{FF2B5EF4-FFF2-40B4-BE49-F238E27FC236}">
                  <a16:creationId xmlns:a16="http://schemas.microsoft.com/office/drawing/2014/main" id="{5E508AE3-CE94-2C46-9CED-E4B5687EF2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6531" y="4039108"/>
              <a:ext cx="184045" cy="581175"/>
            </a:xfrm>
            <a:prstGeom prst="rect">
              <a:avLst/>
            </a:prstGeom>
          </p:spPr>
        </p:pic>
        <p:pic>
          <p:nvPicPr>
            <p:cNvPr id="56" name="Graphic 24">
              <a:extLst>
                <a:ext uri="{FF2B5EF4-FFF2-40B4-BE49-F238E27FC236}">
                  <a16:creationId xmlns:a16="http://schemas.microsoft.com/office/drawing/2014/main" id="{C4D8799E-6972-9F4D-B623-43F6E844A7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1395" y="4039165"/>
              <a:ext cx="184045" cy="581175"/>
            </a:xfrm>
            <a:prstGeom prst="rect">
              <a:avLst/>
            </a:prstGeom>
          </p:spPr>
        </p:pic>
        <p:pic>
          <p:nvPicPr>
            <p:cNvPr id="58" name="Graphic 36">
              <a:extLst>
                <a:ext uri="{FF2B5EF4-FFF2-40B4-BE49-F238E27FC236}">
                  <a16:creationId xmlns:a16="http://schemas.microsoft.com/office/drawing/2014/main" id="{2F77389B-112B-C240-8197-DB35D1E06F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608223" y="3900790"/>
              <a:ext cx="640477" cy="904868"/>
            </a:xfrm>
            <a:prstGeom prst="rect">
              <a:avLst/>
            </a:prstGeom>
          </p:spPr>
        </p:pic>
        <p:pic>
          <p:nvPicPr>
            <p:cNvPr id="59" name="Graphic 12">
              <a:extLst>
                <a:ext uri="{FF2B5EF4-FFF2-40B4-BE49-F238E27FC236}">
                  <a16:creationId xmlns:a16="http://schemas.microsoft.com/office/drawing/2014/main" id="{8FCFF639-A239-0041-92ED-22A36AE36B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58718" y="4507424"/>
              <a:ext cx="589202" cy="582542"/>
            </a:xfrm>
            <a:prstGeom prst="rect">
              <a:avLst/>
            </a:prstGeom>
          </p:spPr>
        </p:pic>
        <p:pic>
          <p:nvPicPr>
            <p:cNvPr id="60" name="Graphic 12">
              <a:extLst>
                <a:ext uri="{FF2B5EF4-FFF2-40B4-BE49-F238E27FC236}">
                  <a16:creationId xmlns:a16="http://schemas.microsoft.com/office/drawing/2014/main" id="{0CEA138B-C352-5248-B474-BEDC8765A1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4045" y="4507424"/>
              <a:ext cx="589202" cy="582542"/>
            </a:xfrm>
            <a:prstGeom prst="rect">
              <a:avLst/>
            </a:prstGeom>
          </p:spPr>
        </p:pic>
        <p:pic>
          <p:nvPicPr>
            <p:cNvPr id="61" name="Graphic 12">
              <a:extLst>
                <a:ext uri="{FF2B5EF4-FFF2-40B4-BE49-F238E27FC236}">
                  <a16:creationId xmlns:a16="http://schemas.microsoft.com/office/drawing/2014/main" id="{A048DB56-A0E8-6247-88DC-C2CAE4A7AB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76824" y="4507424"/>
              <a:ext cx="589202" cy="582542"/>
            </a:xfrm>
            <a:prstGeom prst="rect">
              <a:avLst/>
            </a:prstGeom>
          </p:spPr>
        </p:pic>
        <p:sp>
          <p:nvSpPr>
            <p:cNvPr id="62" name="Rectangle: Rounded Corners 34">
              <a:extLst>
                <a:ext uri="{FF2B5EF4-FFF2-40B4-BE49-F238E27FC236}">
                  <a16:creationId xmlns:a16="http://schemas.microsoft.com/office/drawing/2014/main" id="{E1BA6EA2-23FF-FB43-AF45-7B1CDCD86107}"/>
                </a:ext>
              </a:extLst>
            </p:cNvPr>
            <p:cNvSpPr/>
            <p:nvPr/>
          </p:nvSpPr>
          <p:spPr>
            <a:xfrm>
              <a:off x="6086262" y="3797130"/>
              <a:ext cx="1764304" cy="52199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en-US" sz="1100" err="1"/>
            </a:p>
          </p:txBody>
        </p:sp>
        <p:pic>
          <p:nvPicPr>
            <p:cNvPr id="63" name="Picture 20">
              <a:extLst>
                <a:ext uri="{FF2B5EF4-FFF2-40B4-BE49-F238E27FC236}">
                  <a16:creationId xmlns:a16="http://schemas.microsoft.com/office/drawing/2014/main" id="{F36D39AB-DCE9-3D46-85F8-6614F90FEE34}"/>
                </a:ext>
              </a:extLst>
            </p:cNvPr>
            <p:cNvPicPr>
              <a:picLocks noChangeAspect="1"/>
            </p:cNvPicPr>
            <p:nvPr/>
          </p:nvPicPr>
          <p:blipFill>
            <a:blip r:embed="rId12"/>
            <a:stretch>
              <a:fillRect/>
            </a:stretch>
          </p:blipFill>
          <p:spPr>
            <a:xfrm>
              <a:off x="6395465" y="3798281"/>
              <a:ext cx="1235516" cy="506841"/>
            </a:xfrm>
            <a:prstGeom prst="rect">
              <a:avLst/>
            </a:prstGeom>
          </p:spPr>
        </p:pic>
        <p:sp>
          <p:nvSpPr>
            <p:cNvPr id="64" name="Oval 63">
              <a:extLst>
                <a:ext uri="{FF2B5EF4-FFF2-40B4-BE49-F238E27FC236}">
                  <a16:creationId xmlns:a16="http://schemas.microsoft.com/office/drawing/2014/main" id="{E9B70979-2CDB-CF41-8CC2-FD1E9967716E}"/>
                </a:ext>
              </a:extLst>
            </p:cNvPr>
            <p:cNvSpPr/>
            <p:nvPr/>
          </p:nvSpPr>
          <p:spPr>
            <a:xfrm>
              <a:off x="7067982" y="4535624"/>
              <a:ext cx="525062" cy="52467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en-US" sz="1100" err="1">
                <a:solidFill>
                  <a:schemeClr val="bg2"/>
                </a:solidFill>
              </a:endParaRPr>
            </a:p>
          </p:txBody>
        </p:sp>
        <p:pic>
          <p:nvPicPr>
            <p:cNvPr id="65" name="Graphic 42">
              <a:extLst>
                <a:ext uri="{FF2B5EF4-FFF2-40B4-BE49-F238E27FC236}">
                  <a16:creationId xmlns:a16="http://schemas.microsoft.com/office/drawing/2014/main" id="{396FF1B8-DE81-FD43-B9DD-22B638BA39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71155" y="761320"/>
              <a:ext cx="593171" cy="576254"/>
            </a:xfrm>
            <a:prstGeom prst="rect">
              <a:avLst/>
            </a:prstGeom>
          </p:spPr>
        </p:pic>
        <p:sp>
          <p:nvSpPr>
            <p:cNvPr id="66" name="Rectangle: Rounded Corners 48">
              <a:extLst>
                <a:ext uri="{FF2B5EF4-FFF2-40B4-BE49-F238E27FC236}">
                  <a16:creationId xmlns:a16="http://schemas.microsoft.com/office/drawing/2014/main" id="{87973A7A-8AC7-0747-B6E1-41DECEF31DF4}"/>
                </a:ext>
              </a:extLst>
            </p:cNvPr>
            <p:cNvSpPr/>
            <p:nvPr/>
          </p:nvSpPr>
          <p:spPr>
            <a:xfrm>
              <a:off x="6086920" y="1498504"/>
              <a:ext cx="1764306" cy="509284"/>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en-US" sz="1100" err="1"/>
            </a:p>
          </p:txBody>
        </p:sp>
        <p:sp>
          <p:nvSpPr>
            <p:cNvPr id="67" name="TextBox 50">
              <a:extLst>
                <a:ext uri="{FF2B5EF4-FFF2-40B4-BE49-F238E27FC236}">
                  <a16:creationId xmlns:a16="http://schemas.microsoft.com/office/drawing/2014/main" id="{D9E7FF8A-F4A2-4D48-83E0-8664F2A53F2F}"/>
                </a:ext>
              </a:extLst>
            </p:cNvPr>
            <p:cNvSpPr txBox="1"/>
            <p:nvPr/>
          </p:nvSpPr>
          <p:spPr>
            <a:xfrm>
              <a:off x="6162882" y="1529883"/>
              <a:ext cx="1645812" cy="4215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798820">
                <a:lnSpc>
                  <a:spcPct val="130000"/>
                </a:lnSpc>
                <a:spcBef>
                  <a:spcPts val="1700"/>
                </a:spcBef>
              </a:pPr>
              <a:r>
                <a:rPr lang="en-US" sz="1100"/>
                <a:t>Your ERP/e-procurement system</a:t>
              </a:r>
              <a:endParaRPr lang="en-US">
                <a:ea typeface="Noto Sans"/>
                <a:cs typeface="Noto Sans"/>
              </a:endParaRPr>
            </a:p>
          </p:txBody>
        </p:sp>
        <p:pic>
          <p:nvPicPr>
            <p:cNvPr id="68" name="Graphic 52">
              <a:extLst>
                <a:ext uri="{FF2B5EF4-FFF2-40B4-BE49-F238E27FC236}">
                  <a16:creationId xmlns:a16="http://schemas.microsoft.com/office/drawing/2014/main" id="{F3DF77B4-1E2E-EE43-9971-1888CC07809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33691" y="748694"/>
              <a:ext cx="593171" cy="576254"/>
            </a:xfrm>
            <a:prstGeom prst="rect">
              <a:avLst/>
            </a:prstGeom>
          </p:spPr>
        </p:pic>
        <p:pic>
          <p:nvPicPr>
            <p:cNvPr id="69" name="Graphic 54">
              <a:extLst>
                <a:ext uri="{FF2B5EF4-FFF2-40B4-BE49-F238E27FC236}">
                  <a16:creationId xmlns:a16="http://schemas.microsoft.com/office/drawing/2014/main" id="{39C40CC5-A646-E642-8A2B-A8B71BC819B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045494" y="736068"/>
              <a:ext cx="593171" cy="576254"/>
            </a:xfrm>
            <a:prstGeom prst="rect">
              <a:avLst/>
            </a:prstGeom>
          </p:spPr>
        </p:pic>
        <p:pic>
          <p:nvPicPr>
            <p:cNvPr id="70" name="Graphic 56">
              <a:extLst>
                <a:ext uri="{FF2B5EF4-FFF2-40B4-BE49-F238E27FC236}">
                  <a16:creationId xmlns:a16="http://schemas.microsoft.com/office/drawing/2014/main" id="{74DEB9E2-9E72-2C4D-9510-5D4A48CD69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89106" y="742492"/>
              <a:ext cx="593171" cy="576254"/>
            </a:xfrm>
            <a:prstGeom prst="rect">
              <a:avLst/>
            </a:prstGeom>
          </p:spPr>
        </p:pic>
        <p:sp>
          <p:nvSpPr>
            <p:cNvPr id="71" name="TextBox 46">
              <a:extLst>
                <a:ext uri="{FF2B5EF4-FFF2-40B4-BE49-F238E27FC236}">
                  <a16:creationId xmlns:a16="http://schemas.microsoft.com/office/drawing/2014/main" id="{2D460131-1CEA-B649-B472-0F3BE4A86E80}"/>
                </a:ext>
              </a:extLst>
            </p:cNvPr>
            <p:cNvSpPr txBox="1"/>
            <p:nvPr/>
          </p:nvSpPr>
          <p:spPr>
            <a:xfrm>
              <a:off x="7016728" y="4726942"/>
              <a:ext cx="611027" cy="10990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798820">
                <a:lnSpc>
                  <a:spcPct val="130000"/>
                </a:lnSpc>
                <a:spcBef>
                  <a:spcPts val="1700"/>
                </a:spcBef>
              </a:pPr>
              <a:r>
                <a:rPr lang="en-GB" sz="600"/>
                <a:t>Spotmarket</a:t>
              </a:r>
              <a:endParaRPr lang="en-GB" sz="600">
                <a:ea typeface="Noto Sans"/>
                <a:cs typeface="Noto Sans"/>
              </a:endParaRPr>
            </a:p>
          </p:txBody>
        </p:sp>
      </p:grpSp>
      <p:grpSp>
        <p:nvGrpSpPr>
          <p:cNvPr id="5" name="Gruppieren 42">
            <a:extLst>
              <a:ext uri="{FF2B5EF4-FFF2-40B4-BE49-F238E27FC236}">
                <a16:creationId xmlns:a16="http://schemas.microsoft.com/office/drawing/2014/main" id="{C6B72FA9-5D2C-1C59-873C-07ABFAD1E5CB}"/>
              </a:ext>
            </a:extLst>
          </p:cNvPr>
          <p:cNvGrpSpPr/>
          <p:nvPr/>
        </p:nvGrpSpPr>
        <p:grpSpPr>
          <a:xfrm>
            <a:off x="730898" y="3412760"/>
            <a:ext cx="1107385" cy="404882"/>
            <a:chOff x="5394052" y="1087542"/>
            <a:chExt cx="1107385" cy="404882"/>
          </a:xfrm>
        </p:grpSpPr>
        <p:sp>
          <p:nvSpPr>
            <p:cNvPr id="39" name="Abgerundetes Rechteck 3">
              <a:extLst>
                <a:ext uri="{FF2B5EF4-FFF2-40B4-BE49-F238E27FC236}">
                  <a16:creationId xmlns:a16="http://schemas.microsoft.com/office/drawing/2014/main" id="{B492079D-DE61-19D7-9A2C-3C953B9012D3}"/>
                </a:ext>
              </a:extLst>
            </p:cNvPr>
            <p:cNvSpPr/>
            <p:nvPr/>
          </p:nvSpPr>
          <p:spPr>
            <a:xfrm>
              <a:off x="5394052" y="1087542"/>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43" name="Grafik 19">
              <a:extLst>
                <a:ext uri="{FF2B5EF4-FFF2-40B4-BE49-F238E27FC236}">
                  <a16:creationId xmlns:a16="http://schemas.microsoft.com/office/drawing/2014/main" id="{CF2C3F46-777E-404B-649D-36A5562859FB}"/>
                </a:ext>
              </a:extLst>
            </p:cNvPr>
            <p:cNvPicPr>
              <a:picLocks noChangeAspect="1"/>
            </p:cNvPicPr>
            <p:nvPr/>
          </p:nvPicPr>
          <p:blipFill>
            <a:blip r:embed="rId15"/>
            <a:stretch>
              <a:fillRect/>
            </a:stretch>
          </p:blipFill>
          <p:spPr>
            <a:xfrm>
              <a:off x="5517318" y="1207865"/>
              <a:ext cx="861651" cy="161459"/>
            </a:xfrm>
            <a:prstGeom prst="rect">
              <a:avLst/>
            </a:prstGeom>
          </p:spPr>
        </p:pic>
      </p:grpSp>
      <p:grpSp>
        <p:nvGrpSpPr>
          <p:cNvPr id="6" name="Gruppieren 26">
            <a:extLst>
              <a:ext uri="{FF2B5EF4-FFF2-40B4-BE49-F238E27FC236}">
                <a16:creationId xmlns:a16="http://schemas.microsoft.com/office/drawing/2014/main" id="{F8F15482-220E-1BEB-EF26-C489E7A8B342}"/>
              </a:ext>
            </a:extLst>
          </p:cNvPr>
          <p:cNvGrpSpPr/>
          <p:nvPr/>
        </p:nvGrpSpPr>
        <p:grpSpPr>
          <a:xfrm>
            <a:off x="3217251" y="3412936"/>
            <a:ext cx="1107385" cy="404882"/>
            <a:chOff x="5486832" y="1592467"/>
            <a:chExt cx="1107385" cy="404882"/>
          </a:xfrm>
        </p:grpSpPr>
        <p:sp>
          <p:nvSpPr>
            <p:cNvPr id="47" name="Abgerundetes Rechteck 3">
              <a:extLst>
                <a:ext uri="{FF2B5EF4-FFF2-40B4-BE49-F238E27FC236}">
                  <a16:creationId xmlns:a16="http://schemas.microsoft.com/office/drawing/2014/main" id="{428B8ECD-2FEC-C6DE-C94C-76AAB28CBE6E}"/>
                </a:ext>
              </a:extLst>
            </p:cNvPr>
            <p:cNvSpPr/>
            <p:nvPr/>
          </p:nvSpPr>
          <p:spPr>
            <a:xfrm>
              <a:off x="5486832" y="1592467"/>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49" name="Grafik 12">
              <a:extLst>
                <a:ext uri="{FF2B5EF4-FFF2-40B4-BE49-F238E27FC236}">
                  <a16:creationId xmlns:a16="http://schemas.microsoft.com/office/drawing/2014/main" id="{C9105891-EEE3-CA4A-3AFA-62F537B948C5}"/>
                </a:ext>
              </a:extLst>
            </p:cNvPr>
            <p:cNvPicPr>
              <a:picLocks noChangeAspect="1"/>
            </p:cNvPicPr>
            <p:nvPr/>
          </p:nvPicPr>
          <p:blipFill>
            <a:blip r:embed="rId16"/>
            <a:stretch>
              <a:fillRect/>
            </a:stretch>
          </p:blipFill>
          <p:spPr>
            <a:xfrm>
              <a:off x="5635488" y="1687868"/>
              <a:ext cx="854154" cy="241171"/>
            </a:xfrm>
            <a:prstGeom prst="rect">
              <a:avLst/>
            </a:prstGeom>
          </p:spPr>
        </p:pic>
      </p:grpSp>
      <p:grpSp>
        <p:nvGrpSpPr>
          <p:cNvPr id="7" name="Gruppieren 20">
            <a:extLst>
              <a:ext uri="{FF2B5EF4-FFF2-40B4-BE49-F238E27FC236}">
                <a16:creationId xmlns:a16="http://schemas.microsoft.com/office/drawing/2014/main" id="{5C72A400-FDB2-B0C9-5A46-8496DFAF4576}"/>
              </a:ext>
            </a:extLst>
          </p:cNvPr>
          <p:cNvGrpSpPr/>
          <p:nvPr/>
        </p:nvGrpSpPr>
        <p:grpSpPr>
          <a:xfrm>
            <a:off x="1966660" y="3413290"/>
            <a:ext cx="1107385" cy="404882"/>
            <a:chOff x="5509956" y="2661810"/>
            <a:chExt cx="1107385" cy="404882"/>
          </a:xfrm>
        </p:grpSpPr>
        <p:sp>
          <p:nvSpPr>
            <p:cNvPr id="53" name="Abgerundetes Rechteck 3">
              <a:extLst>
                <a:ext uri="{FF2B5EF4-FFF2-40B4-BE49-F238E27FC236}">
                  <a16:creationId xmlns:a16="http://schemas.microsoft.com/office/drawing/2014/main" id="{F31960D9-ABA7-76AF-3BF5-FA8FD24B984D}"/>
                </a:ext>
              </a:extLst>
            </p:cNvPr>
            <p:cNvSpPr/>
            <p:nvPr/>
          </p:nvSpPr>
          <p:spPr>
            <a:xfrm>
              <a:off x="5509956" y="2661810"/>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55" name="Grafik 14">
              <a:extLst>
                <a:ext uri="{FF2B5EF4-FFF2-40B4-BE49-F238E27FC236}">
                  <a16:creationId xmlns:a16="http://schemas.microsoft.com/office/drawing/2014/main" id="{C098F202-1033-4D94-5E79-CD3709122DEA}"/>
                </a:ext>
              </a:extLst>
            </p:cNvPr>
            <p:cNvPicPr>
              <a:picLocks noChangeAspect="1"/>
            </p:cNvPicPr>
            <p:nvPr/>
          </p:nvPicPr>
          <p:blipFill>
            <a:blip r:embed="rId17"/>
            <a:stretch>
              <a:fillRect/>
            </a:stretch>
          </p:blipFill>
          <p:spPr>
            <a:xfrm>
              <a:off x="5856035" y="2761950"/>
              <a:ext cx="415703" cy="232542"/>
            </a:xfrm>
            <a:prstGeom prst="rect">
              <a:avLst/>
            </a:prstGeom>
          </p:spPr>
        </p:pic>
      </p:grpSp>
      <p:grpSp>
        <p:nvGrpSpPr>
          <p:cNvPr id="8" name="Gruppieren 25">
            <a:extLst>
              <a:ext uri="{FF2B5EF4-FFF2-40B4-BE49-F238E27FC236}">
                <a16:creationId xmlns:a16="http://schemas.microsoft.com/office/drawing/2014/main" id="{2ECFF26B-5A7D-E578-4B5A-9192B61AA2BA}"/>
              </a:ext>
            </a:extLst>
          </p:cNvPr>
          <p:cNvGrpSpPr/>
          <p:nvPr/>
        </p:nvGrpSpPr>
        <p:grpSpPr>
          <a:xfrm>
            <a:off x="3217251" y="3978115"/>
            <a:ext cx="1107385" cy="404882"/>
            <a:chOff x="5512053" y="2127410"/>
            <a:chExt cx="1107385" cy="404882"/>
          </a:xfrm>
        </p:grpSpPr>
        <p:sp>
          <p:nvSpPr>
            <p:cNvPr id="76" name="Abgerundetes Rechteck 3">
              <a:extLst>
                <a:ext uri="{FF2B5EF4-FFF2-40B4-BE49-F238E27FC236}">
                  <a16:creationId xmlns:a16="http://schemas.microsoft.com/office/drawing/2014/main" id="{63F4C01F-BEEE-E825-F44C-77D9B76A86EA}"/>
                </a:ext>
              </a:extLst>
            </p:cNvPr>
            <p:cNvSpPr/>
            <p:nvPr/>
          </p:nvSpPr>
          <p:spPr>
            <a:xfrm>
              <a:off x="5512053" y="2127410"/>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77" name="Grafik 27">
              <a:extLst>
                <a:ext uri="{FF2B5EF4-FFF2-40B4-BE49-F238E27FC236}">
                  <a16:creationId xmlns:a16="http://schemas.microsoft.com/office/drawing/2014/main" id="{D442FB18-B860-5414-8143-2391F55DCA8B}"/>
                </a:ext>
              </a:extLst>
            </p:cNvPr>
            <p:cNvPicPr>
              <a:picLocks noChangeAspect="1"/>
            </p:cNvPicPr>
            <p:nvPr/>
          </p:nvPicPr>
          <p:blipFill>
            <a:blip r:embed="rId18"/>
            <a:stretch>
              <a:fillRect/>
            </a:stretch>
          </p:blipFill>
          <p:spPr>
            <a:xfrm>
              <a:off x="5687268" y="2212713"/>
              <a:ext cx="753405" cy="237924"/>
            </a:xfrm>
            <a:prstGeom prst="rect">
              <a:avLst/>
            </a:prstGeom>
          </p:spPr>
        </p:pic>
      </p:grpSp>
      <p:grpSp>
        <p:nvGrpSpPr>
          <p:cNvPr id="9" name="Gruppieren 4">
            <a:extLst>
              <a:ext uri="{FF2B5EF4-FFF2-40B4-BE49-F238E27FC236}">
                <a16:creationId xmlns:a16="http://schemas.microsoft.com/office/drawing/2014/main" id="{A03BBE10-5D70-39BF-1D53-8A3C18AE0C06}"/>
              </a:ext>
            </a:extLst>
          </p:cNvPr>
          <p:cNvGrpSpPr/>
          <p:nvPr/>
        </p:nvGrpSpPr>
        <p:grpSpPr>
          <a:xfrm>
            <a:off x="1971603" y="3978115"/>
            <a:ext cx="1107385" cy="404882"/>
            <a:chOff x="5538379" y="3164775"/>
            <a:chExt cx="1107385" cy="404882"/>
          </a:xfrm>
        </p:grpSpPr>
        <p:sp>
          <p:nvSpPr>
            <p:cNvPr id="79" name="Abgerundetes Rechteck 3">
              <a:extLst>
                <a:ext uri="{FF2B5EF4-FFF2-40B4-BE49-F238E27FC236}">
                  <a16:creationId xmlns:a16="http://schemas.microsoft.com/office/drawing/2014/main" id="{02DA1A71-DF45-49A0-1525-642F5977C82B}"/>
                </a:ext>
              </a:extLst>
            </p:cNvPr>
            <p:cNvSpPr/>
            <p:nvPr/>
          </p:nvSpPr>
          <p:spPr>
            <a:xfrm>
              <a:off x="5538379" y="3164775"/>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80" name="Grafik 18">
              <a:extLst>
                <a:ext uri="{FF2B5EF4-FFF2-40B4-BE49-F238E27FC236}">
                  <a16:creationId xmlns:a16="http://schemas.microsoft.com/office/drawing/2014/main" id="{D373A81E-B542-3E96-6B61-41A0EB057E27}"/>
                </a:ext>
              </a:extLst>
            </p:cNvPr>
            <p:cNvPicPr>
              <a:picLocks noChangeAspect="1"/>
            </p:cNvPicPr>
            <p:nvPr/>
          </p:nvPicPr>
          <p:blipFill>
            <a:blip r:embed="rId19"/>
            <a:stretch>
              <a:fillRect/>
            </a:stretch>
          </p:blipFill>
          <p:spPr>
            <a:xfrm>
              <a:off x="5689142" y="3295771"/>
              <a:ext cx="807386" cy="143954"/>
            </a:xfrm>
            <a:prstGeom prst="rect">
              <a:avLst/>
            </a:prstGeom>
          </p:spPr>
        </p:pic>
      </p:grpSp>
      <p:grpSp>
        <p:nvGrpSpPr>
          <p:cNvPr id="10" name="Gruppieren 27">
            <a:extLst>
              <a:ext uri="{FF2B5EF4-FFF2-40B4-BE49-F238E27FC236}">
                <a16:creationId xmlns:a16="http://schemas.microsoft.com/office/drawing/2014/main" id="{60EEAB58-6E84-2476-55CE-5525EB4E62EB}"/>
              </a:ext>
            </a:extLst>
          </p:cNvPr>
          <p:cNvGrpSpPr/>
          <p:nvPr/>
        </p:nvGrpSpPr>
        <p:grpSpPr>
          <a:xfrm>
            <a:off x="731142" y="4540826"/>
            <a:ext cx="1107385" cy="408740"/>
            <a:chOff x="6668464" y="1592467"/>
            <a:chExt cx="1107385" cy="408740"/>
          </a:xfrm>
        </p:grpSpPr>
        <p:sp>
          <p:nvSpPr>
            <p:cNvPr id="82" name="Abgerundetes Rechteck 3">
              <a:extLst>
                <a:ext uri="{FF2B5EF4-FFF2-40B4-BE49-F238E27FC236}">
                  <a16:creationId xmlns:a16="http://schemas.microsoft.com/office/drawing/2014/main" id="{74035D22-2502-D393-44D9-03D29E83923C}"/>
                </a:ext>
              </a:extLst>
            </p:cNvPr>
            <p:cNvSpPr/>
            <p:nvPr/>
          </p:nvSpPr>
          <p:spPr>
            <a:xfrm>
              <a:off x="6668464" y="1592467"/>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83" name="Grafik 23">
              <a:extLst>
                <a:ext uri="{FF2B5EF4-FFF2-40B4-BE49-F238E27FC236}">
                  <a16:creationId xmlns:a16="http://schemas.microsoft.com/office/drawing/2014/main" id="{41486D84-4773-EEE5-7C13-E9BDAC40AE31}"/>
                </a:ext>
              </a:extLst>
            </p:cNvPr>
            <p:cNvPicPr>
              <a:picLocks noChangeAspect="1"/>
            </p:cNvPicPr>
            <p:nvPr/>
          </p:nvPicPr>
          <p:blipFill>
            <a:blip r:embed="rId20"/>
            <a:stretch>
              <a:fillRect/>
            </a:stretch>
          </p:blipFill>
          <p:spPr>
            <a:xfrm>
              <a:off x="6762328" y="1604202"/>
              <a:ext cx="973000" cy="397005"/>
            </a:xfrm>
            <a:prstGeom prst="rect">
              <a:avLst/>
            </a:prstGeom>
          </p:spPr>
        </p:pic>
      </p:grpSp>
      <p:grpSp>
        <p:nvGrpSpPr>
          <p:cNvPr id="12" name="Gruppieren 28">
            <a:extLst>
              <a:ext uri="{FF2B5EF4-FFF2-40B4-BE49-F238E27FC236}">
                <a16:creationId xmlns:a16="http://schemas.microsoft.com/office/drawing/2014/main" id="{3250E9F4-C56A-F2E2-84DC-B31B50049634}"/>
              </a:ext>
            </a:extLst>
          </p:cNvPr>
          <p:cNvGrpSpPr/>
          <p:nvPr/>
        </p:nvGrpSpPr>
        <p:grpSpPr>
          <a:xfrm>
            <a:off x="731648" y="3978115"/>
            <a:ext cx="1107385" cy="404882"/>
            <a:chOff x="6693686" y="2127410"/>
            <a:chExt cx="1107385" cy="404882"/>
          </a:xfrm>
        </p:grpSpPr>
        <p:sp>
          <p:nvSpPr>
            <p:cNvPr id="85" name="Abgerundetes Rechteck 3">
              <a:extLst>
                <a:ext uri="{FF2B5EF4-FFF2-40B4-BE49-F238E27FC236}">
                  <a16:creationId xmlns:a16="http://schemas.microsoft.com/office/drawing/2014/main" id="{F46D201F-107F-8285-36B4-8EFAC466CF63}"/>
                </a:ext>
              </a:extLst>
            </p:cNvPr>
            <p:cNvSpPr/>
            <p:nvPr/>
          </p:nvSpPr>
          <p:spPr>
            <a:xfrm>
              <a:off x="6693686" y="2127410"/>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86" name="Grafik 16">
              <a:extLst>
                <a:ext uri="{FF2B5EF4-FFF2-40B4-BE49-F238E27FC236}">
                  <a16:creationId xmlns:a16="http://schemas.microsoft.com/office/drawing/2014/main" id="{D35C5DEC-E396-8015-6F6F-FA15AF2F7AE9}"/>
                </a:ext>
              </a:extLst>
            </p:cNvPr>
            <p:cNvPicPr>
              <a:picLocks noChangeAspect="1"/>
            </p:cNvPicPr>
            <p:nvPr/>
          </p:nvPicPr>
          <p:blipFill>
            <a:blip r:embed="rId21"/>
            <a:stretch>
              <a:fillRect/>
            </a:stretch>
          </p:blipFill>
          <p:spPr>
            <a:xfrm>
              <a:off x="6810606" y="2284070"/>
              <a:ext cx="871692" cy="88277"/>
            </a:xfrm>
            <a:prstGeom prst="rect">
              <a:avLst/>
            </a:prstGeom>
          </p:spPr>
        </p:pic>
      </p:grpSp>
      <p:grpSp>
        <p:nvGrpSpPr>
          <p:cNvPr id="13" name="Gruppieren 13">
            <a:extLst>
              <a:ext uri="{FF2B5EF4-FFF2-40B4-BE49-F238E27FC236}">
                <a16:creationId xmlns:a16="http://schemas.microsoft.com/office/drawing/2014/main" id="{061D88DD-F163-4CFF-F189-766A66B19F8D}"/>
              </a:ext>
            </a:extLst>
          </p:cNvPr>
          <p:cNvGrpSpPr/>
          <p:nvPr/>
        </p:nvGrpSpPr>
        <p:grpSpPr>
          <a:xfrm>
            <a:off x="3215903" y="4470882"/>
            <a:ext cx="1107385" cy="426518"/>
            <a:chOff x="6691589" y="2640174"/>
            <a:chExt cx="1107385" cy="426518"/>
          </a:xfrm>
        </p:grpSpPr>
        <p:sp>
          <p:nvSpPr>
            <p:cNvPr id="88" name="Abgerundetes Rechteck 3">
              <a:extLst>
                <a:ext uri="{FF2B5EF4-FFF2-40B4-BE49-F238E27FC236}">
                  <a16:creationId xmlns:a16="http://schemas.microsoft.com/office/drawing/2014/main" id="{A2351BEE-453E-0F43-676A-36ADA625618F}"/>
                </a:ext>
              </a:extLst>
            </p:cNvPr>
            <p:cNvSpPr/>
            <p:nvPr/>
          </p:nvSpPr>
          <p:spPr>
            <a:xfrm>
              <a:off x="6691589" y="2661810"/>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89" name="Grafik 11">
              <a:extLst>
                <a:ext uri="{FF2B5EF4-FFF2-40B4-BE49-F238E27FC236}">
                  <a16:creationId xmlns:a16="http://schemas.microsoft.com/office/drawing/2014/main" id="{AD37BB6B-3D09-8672-BAE2-5BF07800DD83}"/>
                </a:ext>
              </a:extLst>
            </p:cNvPr>
            <p:cNvPicPr>
              <a:picLocks noChangeAspect="1"/>
            </p:cNvPicPr>
            <p:nvPr/>
          </p:nvPicPr>
          <p:blipFill>
            <a:blip r:embed="rId22"/>
            <a:stretch>
              <a:fillRect/>
            </a:stretch>
          </p:blipFill>
          <p:spPr>
            <a:xfrm>
              <a:off x="6941732" y="2640174"/>
              <a:ext cx="612660" cy="410307"/>
            </a:xfrm>
            <a:prstGeom prst="rect">
              <a:avLst/>
            </a:prstGeom>
          </p:spPr>
        </p:pic>
      </p:grpSp>
      <p:grpSp>
        <p:nvGrpSpPr>
          <p:cNvPr id="14" name="Gruppieren 12">
            <a:extLst>
              <a:ext uri="{FF2B5EF4-FFF2-40B4-BE49-F238E27FC236}">
                <a16:creationId xmlns:a16="http://schemas.microsoft.com/office/drawing/2014/main" id="{20365914-882F-9B19-CB46-3E63A7C8B22B}"/>
              </a:ext>
            </a:extLst>
          </p:cNvPr>
          <p:cNvGrpSpPr/>
          <p:nvPr/>
        </p:nvGrpSpPr>
        <p:grpSpPr>
          <a:xfrm>
            <a:off x="1969022" y="4543470"/>
            <a:ext cx="1107385" cy="404882"/>
            <a:chOff x="6720013" y="3164775"/>
            <a:chExt cx="1107385" cy="404882"/>
          </a:xfrm>
        </p:grpSpPr>
        <p:sp>
          <p:nvSpPr>
            <p:cNvPr id="91" name="Abgerundetes Rechteck 3">
              <a:extLst>
                <a:ext uri="{FF2B5EF4-FFF2-40B4-BE49-F238E27FC236}">
                  <a16:creationId xmlns:a16="http://schemas.microsoft.com/office/drawing/2014/main" id="{70B92B70-5757-0962-2F95-6A634B034C1B}"/>
                </a:ext>
              </a:extLst>
            </p:cNvPr>
            <p:cNvSpPr/>
            <p:nvPr/>
          </p:nvSpPr>
          <p:spPr>
            <a:xfrm>
              <a:off x="6720013" y="3164775"/>
              <a:ext cx="1107385" cy="404882"/>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pic>
          <p:nvPicPr>
            <p:cNvPr id="92" name="Grafik 13">
              <a:extLst>
                <a:ext uri="{FF2B5EF4-FFF2-40B4-BE49-F238E27FC236}">
                  <a16:creationId xmlns:a16="http://schemas.microsoft.com/office/drawing/2014/main" id="{F3CE3110-CA29-CE31-760A-743B37ABA7EF}"/>
                </a:ext>
              </a:extLst>
            </p:cNvPr>
            <p:cNvPicPr>
              <a:picLocks noChangeAspect="1"/>
            </p:cNvPicPr>
            <p:nvPr/>
          </p:nvPicPr>
          <p:blipFill>
            <a:blip r:embed="rId23"/>
            <a:stretch>
              <a:fillRect/>
            </a:stretch>
          </p:blipFill>
          <p:spPr>
            <a:xfrm>
              <a:off x="6863361" y="3280941"/>
              <a:ext cx="826396" cy="171722"/>
            </a:xfrm>
            <a:prstGeom prst="rect">
              <a:avLst/>
            </a:prstGeom>
          </p:spPr>
        </p:pic>
      </p:grpSp>
    </p:spTree>
    <p:extLst>
      <p:ext uri="{BB962C8B-B14F-4D97-AF65-F5344CB8AC3E}">
        <p14:creationId xmlns:p14="http://schemas.microsoft.com/office/powerpoint/2010/main" val="877323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4FB2725-72BA-4696-8319-7869E2CB4BE4}"/>
              </a:ext>
            </a:extLst>
          </p:cNvPr>
          <p:cNvSpPr>
            <a:spLocks noGrp="1"/>
          </p:cNvSpPr>
          <p:nvPr>
            <p:ph type="body" sz="quarter" idx="15"/>
          </p:nvPr>
        </p:nvSpPr>
        <p:spPr>
          <a:xfrm>
            <a:off x="1947497" y="1218831"/>
            <a:ext cx="4430348" cy="3803928"/>
          </a:xfrm>
          <a:gradFill>
            <a:gsLst>
              <a:gs pos="20000">
                <a:schemeClr val="tx1"/>
              </a:gs>
              <a:gs pos="80000">
                <a:schemeClr val="accent2"/>
              </a:gs>
            </a:gsLst>
            <a:lin ang="18900000" scaled="1"/>
          </a:gradFill>
          <a:ln>
            <a:noFill/>
          </a:ln>
        </p:spPr>
        <p:txBody>
          <a:bodyPr/>
          <a:lstStyle/>
          <a:p>
            <a:endParaRPr lang="en-US" dirty="0"/>
          </a:p>
        </p:txBody>
      </p:sp>
      <p:sp>
        <p:nvSpPr>
          <p:cNvPr id="4" name="Title 3">
            <a:extLst>
              <a:ext uri="{FF2B5EF4-FFF2-40B4-BE49-F238E27FC236}">
                <a16:creationId xmlns:a16="http://schemas.microsoft.com/office/drawing/2014/main" id="{AA1F9954-F402-48FA-9C64-1D69E7C7A31A}"/>
              </a:ext>
            </a:extLst>
          </p:cNvPr>
          <p:cNvSpPr>
            <a:spLocks noGrp="1"/>
          </p:cNvSpPr>
          <p:nvPr>
            <p:ph type="title"/>
          </p:nvPr>
        </p:nvSpPr>
        <p:spPr>
          <a:xfrm>
            <a:off x="451318" y="438055"/>
            <a:ext cx="9789176" cy="267001"/>
          </a:xfrm>
        </p:spPr>
        <p:txBody>
          <a:bodyPr/>
          <a:lstStyle/>
          <a:p>
            <a:pPr>
              <a:lnSpc>
                <a:spcPct val="113999"/>
              </a:lnSpc>
            </a:pPr>
            <a:r>
              <a:rPr lang="en-US" dirty="0">
                <a:latin typeface="Poppins Medium"/>
                <a:cs typeface="Poppins Medium"/>
              </a:rPr>
              <a:t>Better business buying</a:t>
            </a:r>
            <a:endParaRPr lang="en-US" dirty="0">
              <a:latin typeface="Poppins Light" pitchFamily="2" charset="77"/>
              <a:cs typeface="Poppins Light" pitchFamily="2" charset="77"/>
            </a:endParaRPr>
          </a:p>
          <a:p>
            <a:pPr>
              <a:lnSpc>
                <a:spcPct val="113999"/>
              </a:lnSpc>
            </a:pPr>
            <a:endParaRPr lang="en-US" dirty="0">
              <a:latin typeface="Poppins Medium"/>
              <a:cs typeface="Poppins Medium"/>
            </a:endParaRPr>
          </a:p>
          <a:p>
            <a:pPr>
              <a:lnSpc>
                <a:spcPct val="113999"/>
              </a:lnSpc>
            </a:pPr>
            <a:endParaRPr lang="en-US" dirty="0"/>
          </a:p>
        </p:txBody>
      </p:sp>
      <p:sp>
        <p:nvSpPr>
          <p:cNvPr id="25" name="Text Placeholder 24">
            <a:extLst>
              <a:ext uri="{FF2B5EF4-FFF2-40B4-BE49-F238E27FC236}">
                <a16:creationId xmlns:a16="http://schemas.microsoft.com/office/drawing/2014/main" id="{5C095357-1534-4962-85E2-5E9F02B362DE}"/>
              </a:ext>
            </a:extLst>
          </p:cNvPr>
          <p:cNvSpPr>
            <a:spLocks noGrp="1"/>
          </p:cNvSpPr>
          <p:nvPr>
            <p:ph type="body" sz="quarter" idx="14"/>
          </p:nvPr>
        </p:nvSpPr>
        <p:spPr>
          <a:xfrm>
            <a:off x="-8636" y="1218831"/>
            <a:ext cx="4419773" cy="3803928"/>
          </a:xfrm>
          <a:solidFill>
            <a:schemeClr val="accent5">
              <a:lumMod val="20000"/>
              <a:lumOff val="80000"/>
            </a:schemeClr>
          </a:solidFill>
        </p:spPr>
        <p:txBody>
          <a:bodyPr/>
          <a:lstStyle/>
          <a:p>
            <a:endParaRPr lang="en-US" dirty="0"/>
          </a:p>
        </p:txBody>
      </p:sp>
      <p:sp>
        <p:nvSpPr>
          <p:cNvPr id="24" name="Text Placeholder 23">
            <a:extLst>
              <a:ext uri="{FF2B5EF4-FFF2-40B4-BE49-F238E27FC236}">
                <a16:creationId xmlns:a16="http://schemas.microsoft.com/office/drawing/2014/main" id="{68C3A9C9-E9D2-4B7B-877B-C44BB5F6C997}"/>
              </a:ext>
            </a:extLst>
          </p:cNvPr>
          <p:cNvSpPr>
            <a:spLocks noGrp="1"/>
          </p:cNvSpPr>
          <p:nvPr>
            <p:ph type="body" sz="quarter" idx="13"/>
          </p:nvPr>
        </p:nvSpPr>
        <p:spPr>
          <a:xfrm>
            <a:off x="-6596" y="1218831"/>
            <a:ext cx="2336148" cy="3803928"/>
          </a:xfrm>
          <a:solidFill>
            <a:schemeClr val="accent6">
              <a:lumMod val="20000"/>
              <a:lumOff val="80000"/>
            </a:schemeClr>
          </a:solidFill>
        </p:spPr>
        <p:txBody>
          <a:bodyPr/>
          <a:lstStyle/>
          <a:p>
            <a:endParaRPr lang="en-US" dirty="0"/>
          </a:p>
        </p:txBody>
      </p:sp>
      <p:sp>
        <p:nvSpPr>
          <p:cNvPr id="7" name="Text Placeholder 6">
            <a:extLst>
              <a:ext uri="{FF2B5EF4-FFF2-40B4-BE49-F238E27FC236}">
                <a16:creationId xmlns:a16="http://schemas.microsoft.com/office/drawing/2014/main" id="{4128B020-3C86-4B1F-9B75-31C4851B4477}"/>
              </a:ext>
            </a:extLst>
          </p:cNvPr>
          <p:cNvSpPr>
            <a:spLocks noGrp="1"/>
          </p:cNvSpPr>
          <p:nvPr>
            <p:ph type="body" sz="quarter" idx="17"/>
          </p:nvPr>
        </p:nvSpPr>
        <p:spPr>
          <a:xfrm>
            <a:off x="497752" y="1951193"/>
            <a:ext cx="1560890" cy="277017"/>
          </a:xfrm>
        </p:spPr>
        <p:txBody>
          <a:bodyPr vert="horz" lIns="0" tIns="0" rIns="0" bIns="0" rtlCol="0" anchor="t">
            <a:noAutofit/>
          </a:bodyPr>
          <a:lstStyle/>
          <a:p>
            <a:pPr lvl="0"/>
            <a:r>
              <a:rPr lang="en-US" dirty="0">
                <a:latin typeface="Poppins Medium"/>
                <a:cs typeface="Poppins Medium"/>
              </a:rPr>
              <a:t>Activate</a:t>
            </a:r>
            <a:endParaRPr lang="en-US" dirty="0"/>
          </a:p>
        </p:txBody>
      </p:sp>
      <p:sp>
        <p:nvSpPr>
          <p:cNvPr id="8" name="Text Placeholder 7">
            <a:extLst>
              <a:ext uri="{FF2B5EF4-FFF2-40B4-BE49-F238E27FC236}">
                <a16:creationId xmlns:a16="http://schemas.microsoft.com/office/drawing/2014/main" id="{3133F54E-6605-497A-94A3-322AD94E2515}"/>
              </a:ext>
            </a:extLst>
          </p:cNvPr>
          <p:cNvSpPr>
            <a:spLocks noGrp="1"/>
          </p:cNvSpPr>
          <p:nvPr>
            <p:ph type="body" sz="quarter" idx="18"/>
          </p:nvPr>
        </p:nvSpPr>
        <p:spPr>
          <a:xfrm>
            <a:off x="4546595" y="1953390"/>
            <a:ext cx="1562007" cy="277017"/>
          </a:xfrm>
        </p:spPr>
        <p:txBody>
          <a:bodyPr vert="horz" lIns="0" tIns="0" rIns="0" bIns="0" rtlCol="0" anchor="t">
            <a:noAutofit/>
          </a:bodyPr>
          <a:lstStyle/>
          <a:p>
            <a:pPr lvl="0"/>
            <a:r>
              <a:rPr lang="en-US" dirty="0">
                <a:solidFill>
                  <a:schemeClr val="bg2"/>
                </a:solidFill>
                <a:latin typeface="Poppins Medium"/>
                <a:cs typeface="Poppins Medium"/>
              </a:rPr>
              <a:t>Buy</a:t>
            </a:r>
            <a:endParaRPr lang="en-US" dirty="0">
              <a:solidFill>
                <a:schemeClr val="bg2"/>
              </a:solidFill>
            </a:endParaRPr>
          </a:p>
        </p:txBody>
      </p:sp>
      <p:sp>
        <p:nvSpPr>
          <p:cNvPr id="11" name="Text Placeholder 10">
            <a:extLst>
              <a:ext uri="{FF2B5EF4-FFF2-40B4-BE49-F238E27FC236}">
                <a16:creationId xmlns:a16="http://schemas.microsoft.com/office/drawing/2014/main" id="{91FAA1A5-482C-4F20-803E-6E13B6998484}"/>
              </a:ext>
            </a:extLst>
          </p:cNvPr>
          <p:cNvSpPr>
            <a:spLocks noGrp="1"/>
          </p:cNvSpPr>
          <p:nvPr>
            <p:ph type="body" sz="quarter" idx="21"/>
          </p:nvPr>
        </p:nvSpPr>
        <p:spPr>
          <a:xfrm>
            <a:off x="497752" y="2306042"/>
            <a:ext cx="1338298" cy="770966"/>
          </a:xfrm>
        </p:spPr>
        <p:txBody>
          <a:bodyPr vert="horz" lIns="0" tIns="0" rIns="0" bIns="0" rtlCol="0" anchor="t">
            <a:noAutofit/>
          </a:bodyPr>
          <a:lstStyle/>
          <a:p>
            <a:r>
              <a:rPr lang="en-GB" sz="900" dirty="0">
                <a:ea typeface="+mn-lt"/>
                <a:cs typeface="+mn-lt"/>
              </a:rPr>
              <a:t>Find, activate suppliers and build your network. </a:t>
            </a:r>
          </a:p>
        </p:txBody>
      </p:sp>
      <p:sp>
        <p:nvSpPr>
          <p:cNvPr id="12" name="Text Placeholder 11">
            <a:extLst>
              <a:ext uri="{FF2B5EF4-FFF2-40B4-BE49-F238E27FC236}">
                <a16:creationId xmlns:a16="http://schemas.microsoft.com/office/drawing/2014/main" id="{B9A29DE7-ACF5-4C3B-A884-75FA1B609548}"/>
              </a:ext>
            </a:extLst>
          </p:cNvPr>
          <p:cNvSpPr>
            <a:spLocks noGrp="1"/>
          </p:cNvSpPr>
          <p:nvPr>
            <p:ph type="body" sz="quarter" idx="22"/>
          </p:nvPr>
        </p:nvSpPr>
        <p:spPr>
          <a:xfrm>
            <a:off x="4542976" y="2306042"/>
            <a:ext cx="1569246" cy="771083"/>
          </a:xfrm>
        </p:spPr>
        <p:txBody>
          <a:bodyPr vert="horz" lIns="0" tIns="0" rIns="0" bIns="0" rtlCol="0" anchor="t">
            <a:noAutofit/>
          </a:bodyPr>
          <a:lstStyle/>
          <a:p>
            <a:r>
              <a:rPr lang="en-GB" sz="900" dirty="0">
                <a:solidFill>
                  <a:schemeClr val="bg2"/>
                </a:solidFill>
                <a:ea typeface="+mn-lt"/>
                <a:cs typeface="+mn-lt"/>
              </a:rPr>
              <a:t>Customise your B2B marketplace and decide how to shop.</a:t>
            </a:r>
          </a:p>
        </p:txBody>
      </p:sp>
      <p:sp>
        <p:nvSpPr>
          <p:cNvPr id="3" name="Slide Number Placeholder 2">
            <a:extLst>
              <a:ext uri="{FF2B5EF4-FFF2-40B4-BE49-F238E27FC236}">
                <a16:creationId xmlns:a16="http://schemas.microsoft.com/office/drawing/2014/main" id="{38B4448C-E794-4E52-BE07-3A07FDA9CB60}"/>
              </a:ext>
            </a:extLst>
          </p:cNvPr>
          <p:cNvSpPr>
            <a:spLocks noGrp="1"/>
          </p:cNvSpPr>
          <p:nvPr>
            <p:ph type="sldNum" sz="quarter" idx="11"/>
          </p:nvPr>
        </p:nvSpPr>
        <p:spPr/>
        <p:txBody>
          <a:bodyPr/>
          <a:lstStyle/>
          <a:p>
            <a:fld id="{A9C39F7E-FC7D-44FD-B6BC-F6BE49B3337B}" type="slidenum">
              <a:rPr lang="en-US" smtClean="0"/>
              <a:pPr/>
              <a:t>22</a:t>
            </a:fld>
            <a:endParaRPr lang="en-US" dirty="0"/>
          </a:p>
        </p:txBody>
      </p:sp>
      <p:sp>
        <p:nvSpPr>
          <p:cNvPr id="20" name="Text Placeholder 7">
            <a:extLst>
              <a:ext uri="{FF2B5EF4-FFF2-40B4-BE49-F238E27FC236}">
                <a16:creationId xmlns:a16="http://schemas.microsoft.com/office/drawing/2014/main" id="{EBC381CE-92AA-AB4F-989D-18AE3D63595E}"/>
              </a:ext>
            </a:extLst>
          </p:cNvPr>
          <p:cNvSpPr txBox="1">
            <a:spLocks/>
          </p:cNvSpPr>
          <p:nvPr/>
        </p:nvSpPr>
        <p:spPr bwMode="gray">
          <a:xfrm>
            <a:off x="2491413" y="1942601"/>
            <a:ext cx="1562007" cy="277017"/>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824" kern="1200">
                <a:solidFill>
                  <a:schemeClr val="tx2"/>
                </a:solidFill>
                <a:latin typeface="Poppins Medium" panose="00000600000000000000" pitchFamily="2" charset="0"/>
                <a:ea typeface="+mn-ea"/>
                <a:cs typeface="Poppins Medium" panose="00000600000000000000" pitchFamily="2" charset="0"/>
              </a:defRPr>
            </a:lvl1pPr>
            <a:lvl2pPr marL="246305" indent="-246305" algn="l" defTabSz="910894" rtl="0" eaLnBrk="1" latinLnBrk="0" hangingPunct="1">
              <a:lnSpc>
                <a:spcPct val="130000"/>
              </a:lnSpc>
              <a:spcBef>
                <a:spcPts val="1939"/>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pPr lvl="0"/>
            <a:r>
              <a:rPr lang="en-US" sz="1600" dirty="0">
                <a:latin typeface="Poppins Medium"/>
                <a:cs typeface="Poppins Medium"/>
              </a:rPr>
              <a:t>Procure</a:t>
            </a:r>
            <a:endParaRPr lang="en-US" sz="1600" dirty="0"/>
          </a:p>
        </p:txBody>
      </p:sp>
      <p:sp>
        <p:nvSpPr>
          <p:cNvPr id="21" name="Text Placeholder 11">
            <a:extLst>
              <a:ext uri="{FF2B5EF4-FFF2-40B4-BE49-F238E27FC236}">
                <a16:creationId xmlns:a16="http://schemas.microsoft.com/office/drawing/2014/main" id="{72B7690B-66F5-9C46-B9B8-2778285F7055}"/>
              </a:ext>
            </a:extLst>
          </p:cNvPr>
          <p:cNvSpPr txBox="1">
            <a:spLocks/>
          </p:cNvSpPr>
          <p:nvPr/>
        </p:nvSpPr>
        <p:spPr bwMode="gray">
          <a:xfrm>
            <a:off x="2492441" y="2308091"/>
            <a:ext cx="1562005" cy="771083"/>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254" kern="1200">
                <a:solidFill>
                  <a:schemeClr val="tx2"/>
                </a:solidFill>
                <a:latin typeface="+mn-lt"/>
                <a:ea typeface="+mn-ea"/>
                <a:cs typeface="+mn-cs"/>
              </a:defRPr>
            </a:lvl1pPr>
            <a:lvl2pPr marL="246305" indent="-246305" algn="l" defTabSz="910894" rtl="0" eaLnBrk="1" latinLnBrk="0" hangingPunct="1">
              <a:lnSpc>
                <a:spcPct val="130000"/>
              </a:lnSpc>
              <a:spcBef>
                <a:spcPts val="684"/>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r>
              <a:rPr lang="en-US" sz="900" dirty="0">
                <a:ea typeface="+mn-lt"/>
                <a:cs typeface="+mn-lt"/>
              </a:rPr>
              <a:t>Optimise procurement and steer internal demand.   </a:t>
            </a:r>
          </a:p>
        </p:txBody>
      </p:sp>
      <p:pic>
        <p:nvPicPr>
          <p:cNvPr id="31" name="Grafik 30">
            <a:extLst>
              <a:ext uri="{FF2B5EF4-FFF2-40B4-BE49-F238E27FC236}">
                <a16:creationId xmlns:a16="http://schemas.microsoft.com/office/drawing/2014/main" id="{BE9CCEE7-1B66-C24E-A7E8-D29C7C2DC6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0615" y="3007143"/>
            <a:ext cx="1338819" cy="1118618"/>
          </a:xfrm>
          <a:prstGeom prst="rect">
            <a:avLst/>
          </a:prstGeom>
        </p:spPr>
      </p:pic>
      <p:pic>
        <p:nvPicPr>
          <p:cNvPr id="43" name="Grafik 42">
            <a:extLst>
              <a:ext uri="{FF2B5EF4-FFF2-40B4-BE49-F238E27FC236}">
                <a16:creationId xmlns:a16="http://schemas.microsoft.com/office/drawing/2014/main" id="{1659FC09-A204-064B-954C-8B3391381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2178" y="3002094"/>
            <a:ext cx="1141505" cy="1112235"/>
          </a:xfrm>
          <a:prstGeom prst="rect">
            <a:avLst/>
          </a:prstGeom>
        </p:spPr>
      </p:pic>
      <p:pic>
        <p:nvPicPr>
          <p:cNvPr id="28" name="Graphic 27">
            <a:extLst>
              <a:ext uri="{FF2B5EF4-FFF2-40B4-BE49-F238E27FC236}">
                <a16:creationId xmlns:a16="http://schemas.microsoft.com/office/drawing/2014/main" id="{7213A855-5C3C-84DD-9F4B-A50EFEA774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6917" y="3002094"/>
            <a:ext cx="1663576" cy="1094400"/>
          </a:xfrm>
          <a:prstGeom prst="rect">
            <a:avLst/>
          </a:prstGeom>
        </p:spPr>
      </p:pic>
    </p:spTree>
    <p:extLst>
      <p:ext uri="{BB962C8B-B14F-4D97-AF65-F5344CB8AC3E}">
        <p14:creationId xmlns:p14="http://schemas.microsoft.com/office/powerpoint/2010/main" val="1059551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87442-3544-4A23-8861-09A9F0523940}"/>
              </a:ext>
            </a:extLst>
          </p:cNvPr>
          <p:cNvSpPr>
            <a:spLocks noGrp="1"/>
          </p:cNvSpPr>
          <p:nvPr>
            <p:ph type="title"/>
          </p:nvPr>
        </p:nvSpPr>
        <p:spPr>
          <a:xfrm>
            <a:off x="431800" y="433388"/>
            <a:ext cx="9826625" cy="548740"/>
          </a:xfrm>
        </p:spPr>
        <p:txBody>
          <a:bodyPr/>
          <a:lstStyle/>
          <a:p>
            <a:r>
              <a:rPr lang="en-GB">
                <a:latin typeface="Poppins Medium"/>
                <a:cs typeface="Poppins Medium"/>
              </a:rPr>
              <a:t>Buy</a:t>
            </a:r>
            <a:br>
              <a:rPr lang="en-GB"/>
            </a:br>
            <a:r>
              <a:rPr lang="en-GB">
                <a:latin typeface="Poppins Light"/>
                <a:cs typeface="Poppins Light"/>
              </a:rPr>
              <a:t>However you want to buy, we’ve got you covered</a:t>
            </a:r>
            <a:endParaRPr lang="en-GB">
              <a:latin typeface="Poppins Light" panose="00000400000000000000" pitchFamily="2" charset="0"/>
              <a:cs typeface="Poppins Light" panose="00000400000000000000" pitchFamily="2" charset="0"/>
            </a:endParaRPr>
          </a:p>
        </p:txBody>
      </p:sp>
      <p:sp>
        <p:nvSpPr>
          <p:cNvPr id="5" name="Text Placeholder 4">
            <a:extLst>
              <a:ext uri="{FF2B5EF4-FFF2-40B4-BE49-F238E27FC236}">
                <a16:creationId xmlns:a16="http://schemas.microsoft.com/office/drawing/2014/main" id="{F3632129-3DA3-4F98-A691-9FACAC69E135}"/>
              </a:ext>
            </a:extLst>
          </p:cNvPr>
          <p:cNvSpPr>
            <a:spLocks noGrp="1"/>
          </p:cNvSpPr>
          <p:nvPr>
            <p:ph type="body" sz="quarter" idx="15"/>
          </p:nvPr>
        </p:nvSpPr>
        <p:spPr>
          <a:xfrm>
            <a:off x="7156449" y="2624150"/>
            <a:ext cx="3101975" cy="2802180"/>
          </a:xfrm>
        </p:spPr>
        <p:txBody>
          <a:bodyPr vert="horz" lIns="0" tIns="0" rIns="0" bIns="0" rtlCol="0" anchor="t">
            <a:noAutofit/>
          </a:bodyPr>
          <a:lstStyle/>
          <a:p>
            <a:r>
              <a:rPr lang="en-GB" dirty="0"/>
              <a:t>Spotmarket</a:t>
            </a:r>
            <a:br>
              <a:rPr lang="en-GB" b="0" dirty="0"/>
            </a:br>
            <a:endParaRPr lang="en-GB" b="0" dirty="0"/>
          </a:p>
          <a:p>
            <a:pPr marL="215900" lvl="2" indent="-215900">
              <a:buClr>
                <a:srgbClr val="FB563E"/>
              </a:buClr>
            </a:pPr>
            <a:r>
              <a:rPr lang="en-GB" dirty="0"/>
              <a:t>For your ad-hoc buying </a:t>
            </a:r>
          </a:p>
          <a:p>
            <a:pPr marL="215900" lvl="2" indent="-215900">
              <a:buClr>
                <a:srgbClr val="FB563E"/>
              </a:buClr>
            </a:pPr>
            <a:r>
              <a:rPr lang="en-GB" dirty="0"/>
              <a:t>Over 100 million items across Europe</a:t>
            </a:r>
            <a:endParaRPr lang="en-GB" dirty="0">
              <a:ea typeface="Noto Sans"/>
              <a:cs typeface="Noto Sans"/>
            </a:endParaRPr>
          </a:p>
          <a:p>
            <a:pPr marL="215900" lvl="2" indent="-215900"/>
            <a:r>
              <a:rPr lang="en-GB" dirty="0"/>
              <a:t>Hundreds of pre-qualified suppliers</a:t>
            </a:r>
            <a:endParaRPr lang="en-GB" dirty="0">
              <a:ea typeface="Noto Sans"/>
              <a:cs typeface="Noto Sans"/>
            </a:endParaRPr>
          </a:p>
          <a:p>
            <a:pPr marL="0" lvl="2" indent="0">
              <a:buNone/>
            </a:pPr>
            <a:endParaRPr lang="en-GB" dirty="0">
              <a:ea typeface="Noto Sans"/>
              <a:cs typeface="Noto Sans"/>
            </a:endParaRPr>
          </a:p>
        </p:txBody>
      </p:sp>
      <p:sp>
        <p:nvSpPr>
          <p:cNvPr id="7" name="Slide Number Placeholder 6">
            <a:extLst>
              <a:ext uri="{FF2B5EF4-FFF2-40B4-BE49-F238E27FC236}">
                <a16:creationId xmlns:a16="http://schemas.microsoft.com/office/drawing/2014/main" id="{596CE8D9-70DA-4402-9169-A9F532E10B7E}"/>
              </a:ext>
            </a:extLst>
          </p:cNvPr>
          <p:cNvSpPr>
            <a:spLocks noGrp="1"/>
          </p:cNvSpPr>
          <p:nvPr>
            <p:ph type="sldNum" sz="quarter" idx="11"/>
          </p:nvPr>
        </p:nvSpPr>
        <p:spPr/>
        <p:txBody>
          <a:bodyPr/>
          <a:lstStyle/>
          <a:p>
            <a:fld id="{A9C39F7E-FC7D-44FD-B6BC-F6BE49B3337B}" type="slidenum">
              <a:rPr lang="en-US" smtClean="0"/>
              <a:pPr/>
              <a:t>23</a:t>
            </a:fld>
            <a:endParaRPr lang="en-US"/>
          </a:p>
        </p:txBody>
      </p:sp>
      <p:sp>
        <p:nvSpPr>
          <p:cNvPr id="8" name="Text Placeholder 4">
            <a:extLst>
              <a:ext uri="{FF2B5EF4-FFF2-40B4-BE49-F238E27FC236}">
                <a16:creationId xmlns:a16="http://schemas.microsoft.com/office/drawing/2014/main" id="{6E47AEB7-107F-CD41-BCB4-21BB86CDD55D}"/>
              </a:ext>
            </a:extLst>
          </p:cNvPr>
          <p:cNvSpPr txBox="1">
            <a:spLocks/>
          </p:cNvSpPr>
          <p:nvPr/>
        </p:nvSpPr>
        <p:spPr bwMode="gray">
          <a:xfrm>
            <a:off x="434962" y="2624149"/>
            <a:ext cx="3101975" cy="2449260"/>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r>
              <a:rPr lang="en-GB" dirty="0" err="1"/>
              <a:t>BusinessShop</a:t>
            </a:r>
            <a:br>
              <a:rPr lang="en-GB" dirty="0"/>
            </a:br>
            <a:endParaRPr lang="en-GB" b="0" dirty="0">
              <a:ea typeface="Noto Sans"/>
              <a:cs typeface="Noto Sans"/>
            </a:endParaRPr>
          </a:p>
          <a:p>
            <a:pPr marL="215900" lvl="2" indent="-215900"/>
            <a:r>
              <a:rPr lang="en-GB" dirty="0"/>
              <a:t>Pre-integrated digital catalogues in the Unite Store</a:t>
            </a:r>
            <a:endParaRPr lang="en-GB" dirty="0">
              <a:ea typeface="Noto Sans"/>
              <a:cs typeface="Noto Sans"/>
            </a:endParaRPr>
          </a:p>
          <a:p>
            <a:pPr marL="215900" lvl="2" indent="-215900"/>
            <a:r>
              <a:rPr lang="en-GB" dirty="0">
                <a:ea typeface="+mn-lt"/>
                <a:cs typeface="+mn-lt"/>
              </a:rPr>
              <a:t>One-click activation to create your own customised B2B marketplace</a:t>
            </a:r>
          </a:p>
          <a:p>
            <a:pPr marL="215900" lvl="2" indent="-215900"/>
            <a:r>
              <a:rPr lang="en-GB" dirty="0"/>
              <a:t>Negotiate one-to-one pricing with suppliers</a:t>
            </a:r>
            <a:endParaRPr lang="en-GB" dirty="0">
              <a:ea typeface="Noto Sans"/>
              <a:cs typeface="Noto Sans"/>
            </a:endParaRPr>
          </a:p>
          <a:p>
            <a:pPr marL="0" lvl="2" indent="0">
              <a:buNone/>
            </a:pPr>
            <a:endParaRPr lang="en-GB" dirty="0">
              <a:ea typeface="Noto Sans"/>
              <a:cs typeface="Noto Sans"/>
            </a:endParaRPr>
          </a:p>
          <a:p>
            <a:endParaRPr lang="en-GB" dirty="0">
              <a:ea typeface="Noto Sans"/>
              <a:cs typeface="Noto Sans"/>
            </a:endParaRPr>
          </a:p>
          <a:p>
            <a:pPr marL="215900" lvl="2" indent="-215900"/>
            <a:endParaRPr lang="en-GB" dirty="0">
              <a:ea typeface="Noto Sans"/>
              <a:cs typeface="Noto Sans"/>
            </a:endParaRPr>
          </a:p>
        </p:txBody>
      </p:sp>
      <p:sp>
        <p:nvSpPr>
          <p:cNvPr id="10" name="Text Placeholder 4">
            <a:extLst>
              <a:ext uri="{FF2B5EF4-FFF2-40B4-BE49-F238E27FC236}">
                <a16:creationId xmlns:a16="http://schemas.microsoft.com/office/drawing/2014/main" id="{A0CC4D57-F0FF-E845-85D4-09F4345BA0B6}"/>
              </a:ext>
            </a:extLst>
          </p:cNvPr>
          <p:cNvSpPr txBox="1">
            <a:spLocks/>
          </p:cNvSpPr>
          <p:nvPr/>
        </p:nvSpPr>
        <p:spPr bwMode="gray">
          <a:xfrm>
            <a:off x="3789347" y="2624150"/>
            <a:ext cx="3101975" cy="2776971"/>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r>
              <a:rPr lang="en-GB" dirty="0" err="1"/>
              <a:t>BusinessShop</a:t>
            </a:r>
            <a:r>
              <a:rPr lang="en-GB" dirty="0"/>
              <a:t> Plus</a:t>
            </a:r>
            <a:br>
              <a:rPr lang="en-GB" dirty="0"/>
            </a:br>
            <a:endParaRPr lang="en-GB" b="0" dirty="0">
              <a:ea typeface="Noto Sans"/>
              <a:cs typeface="Noto Sans"/>
            </a:endParaRPr>
          </a:p>
          <a:p>
            <a:pPr marL="215900" lvl="2" indent="-215900"/>
            <a:r>
              <a:rPr lang="en-GB" dirty="0">
                <a:ea typeface="Noto Sans"/>
                <a:cs typeface="Noto Sans"/>
              </a:rPr>
              <a:t>Negotiate one-to-one conditions or choose a special product assortment</a:t>
            </a:r>
          </a:p>
          <a:p>
            <a:pPr marL="215900" lvl="2" indent="-215900"/>
            <a:r>
              <a:rPr lang="en-GB" dirty="0"/>
              <a:t>Get notified and approve catalogue changes</a:t>
            </a:r>
            <a:endParaRPr lang="en-GB" dirty="0">
              <a:ea typeface="+mn-lt"/>
              <a:cs typeface="+mn-lt"/>
            </a:endParaRPr>
          </a:p>
          <a:p>
            <a:pPr marL="215900" lvl="2" indent="-215900"/>
            <a:endParaRPr lang="en-GB" dirty="0">
              <a:ea typeface="Noto Sans"/>
              <a:cs typeface="Noto Sans"/>
            </a:endParaRPr>
          </a:p>
        </p:txBody>
      </p:sp>
      <p:pic>
        <p:nvPicPr>
          <p:cNvPr id="17" name="Picture Placeholder 11">
            <a:extLst>
              <a:ext uri="{FF2B5EF4-FFF2-40B4-BE49-F238E27FC236}">
                <a16:creationId xmlns:a16="http://schemas.microsoft.com/office/drawing/2014/main" id="{E8633AD1-DD09-3543-8915-8E514B74DB1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23067" y="1430142"/>
            <a:ext cx="1139487" cy="1139487"/>
          </a:xfrm>
          <a:prstGeom prst="rect">
            <a:avLst/>
          </a:prstGeom>
        </p:spPr>
      </p:pic>
      <p:pic>
        <p:nvPicPr>
          <p:cNvPr id="12" name="Picture Placeholder 11">
            <a:extLst>
              <a:ext uri="{FF2B5EF4-FFF2-40B4-BE49-F238E27FC236}">
                <a16:creationId xmlns:a16="http://schemas.microsoft.com/office/drawing/2014/main" id="{0F8516B7-8802-3249-88BE-A91DF70127A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695786" y="1430142"/>
            <a:ext cx="1139487" cy="1139487"/>
          </a:xfrm>
          <a:prstGeom prst="rect">
            <a:avLst/>
          </a:prstGeom>
        </p:spPr>
      </p:pic>
      <p:pic>
        <p:nvPicPr>
          <p:cNvPr id="11" name="Picture Placeholder 11">
            <a:extLst>
              <a:ext uri="{FF2B5EF4-FFF2-40B4-BE49-F238E27FC236}">
                <a16:creationId xmlns:a16="http://schemas.microsoft.com/office/drawing/2014/main" id="{F9DE98BD-E485-46B5-B56E-BA2C8479056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95136" y="1430256"/>
            <a:ext cx="1139487" cy="1139487"/>
          </a:xfrm>
          <a:prstGeom prst="rect">
            <a:avLst/>
          </a:prstGeom>
        </p:spPr>
      </p:pic>
    </p:spTree>
    <p:extLst>
      <p:ext uri="{BB962C8B-B14F-4D97-AF65-F5344CB8AC3E}">
        <p14:creationId xmlns:p14="http://schemas.microsoft.com/office/powerpoint/2010/main" val="3002181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aphical user interface, application, Teams&#10;&#10;Description automatically generated">
            <a:extLst>
              <a:ext uri="{FF2B5EF4-FFF2-40B4-BE49-F238E27FC236}">
                <a16:creationId xmlns:a16="http://schemas.microsoft.com/office/drawing/2014/main" id="{F2552149-1FC4-4DED-92E0-FD74EF97BCDF}"/>
              </a:ext>
            </a:extLst>
          </p:cNvPr>
          <p:cNvPicPr>
            <a:picLocks noGrp="1" noChangeAspect="1"/>
          </p:cNvPicPr>
          <p:nvPr>
            <p:ph type="pic" sz="quarter" idx="15"/>
          </p:nvPr>
        </p:nvPicPr>
        <p:blipFill rotWithShape="1">
          <a:blip r:embed="rId2"/>
          <a:srcRect l="9058" t="-2017" r="29082" b="2017"/>
          <a:stretch/>
        </p:blipFill>
        <p:spPr>
          <a:xfrm>
            <a:off x="5346730" y="0"/>
            <a:ext cx="5353124" cy="5991231"/>
          </a:xfrm>
          <a:ln>
            <a:noFill/>
          </a:ln>
        </p:spPr>
      </p:pic>
      <p:sp>
        <p:nvSpPr>
          <p:cNvPr id="3" name="Title 2">
            <a:extLst>
              <a:ext uri="{FF2B5EF4-FFF2-40B4-BE49-F238E27FC236}">
                <a16:creationId xmlns:a16="http://schemas.microsoft.com/office/drawing/2014/main" id="{2F0A21DF-A952-4FCF-8F2D-620E2A5239DD}"/>
              </a:ext>
            </a:extLst>
          </p:cNvPr>
          <p:cNvSpPr>
            <a:spLocks noGrp="1"/>
          </p:cNvSpPr>
          <p:nvPr>
            <p:ph type="title"/>
          </p:nvPr>
        </p:nvSpPr>
        <p:spPr>
          <a:xfrm>
            <a:off x="431800" y="433388"/>
            <a:ext cx="9826625" cy="548740"/>
          </a:xfrm>
        </p:spPr>
        <p:txBody>
          <a:bodyPr/>
          <a:lstStyle/>
          <a:p>
            <a:pPr>
              <a:lnSpc>
                <a:spcPct val="113999"/>
              </a:lnSpc>
            </a:pPr>
            <a:r>
              <a:rPr lang="en-GB">
                <a:latin typeface="Poppins Medium"/>
                <a:cs typeface="Poppins Medium"/>
              </a:rPr>
              <a:t>Buy</a:t>
            </a:r>
            <a:endParaRPr lang="en-GB"/>
          </a:p>
          <a:p>
            <a:pPr>
              <a:lnSpc>
                <a:spcPct val="113999"/>
              </a:lnSpc>
            </a:pPr>
            <a:r>
              <a:rPr lang="en-GB">
                <a:latin typeface="Poppins Light"/>
                <a:cs typeface="Poppins Medium"/>
              </a:rPr>
              <a:t>BusinessShop</a:t>
            </a:r>
            <a:endParaRPr lang="en-GB">
              <a:latin typeface="Poppins Light"/>
            </a:endParaRPr>
          </a:p>
          <a:p>
            <a:pPr>
              <a:lnSpc>
                <a:spcPct val="113999"/>
              </a:lnSpc>
            </a:pPr>
            <a:endParaRPr lang="en-GB">
              <a:latin typeface="Poppins Medium"/>
            </a:endParaRPr>
          </a:p>
          <a:p>
            <a:pPr>
              <a:lnSpc>
                <a:spcPct val="113999"/>
              </a:lnSpc>
            </a:pPr>
            <a:endParaRPr lang="en-GB">
              <a:latin typeface="Poppins Light"/>
              <a:cs typeface="Poppins Light"/>
            </a:endParaRPr>
          </a:p>
        </p:txBody>
      </p:sp>
      <p:sp>
        <p:nvSpPr>
          <p:cNvPr id="4" name="Text Placeholder 3">
            <a:extLst>
              <a:ext uri="{FF2B5EF4-FFF2-40B4-BE49-F238E27FC236}">
                <a16:creationId xmlns:a16="http://schemas.microsoft.com/office/drawing/2014/main" id="{40D3C0F9-AF63-4A50-B65C-D6DE9F4646EE}"/>
              </a:ext>
            </a:extLst>
          </p:cNvPr>
          <p:cNvSpPr>
            <a:spLocks noGrp="1"/>
          </p:cNvSpPr>
          <p:nvPr>
            <p:ph type="body" sz="quarter" idx="13"/>
          </p:nvPr>
        </p:nvSpPr>
        <p:spPr>
          <a:xfrm>
            <a:off x="431801" y="1455738"/>
            <a:ext cx="3993334" cy="3600450"/>
          </a:xfrm>
        </p:spPr>
        <p:txBody>
          <a:bodyPr vert="horz" lIns="0" tIns="0" rIns="0" bIns="0" rtlCol="0" anchor="t">
            <a:noAutofit/>
          </a:bodyPr>
          <a:lstStyle/>
          <a:p>
            <a:pPr lvl="1">
              <a:buClr>
                <a:srgbClr val="FB563E"/>
              </a:buClr>
            </a:pPr>
            <a:r>
              <a:rPr lang="en-GB" b="1" dirty="0">
                <a:ea typeface="+mn-lt"/>
                <a:cs typeface="+mn-lt"/>
              </a:rPr>
              <a:t>Take control of the way you buy with our </a:t>
            </a:r>
            <a:r>
              <a:rPr lang="en-GB" b="1" dirty="0" err="1">
                <a:ea typeface="+mn-lt"/>
                <a:cs typeface="+mn-lt"/>
              </a:rPr>
              <a:t>BusinessShops</a:t>
            </a:r>
            <a:endParaRPr lang="en-GB" b="1">
              <a:ea typeface="+mn-lt"/>
              <a:cs typeface="+mn-lt"/>
            </a:endParaRPr>
          </a:p>
          <a:p>
            <a:pPr marL="215900" lvl="2" indent="-215900">
              <a:buClr>
                <a:srgbClr val="FB563E"/>
              </a:buClr>
            </a:pPr>
            <a:r>
              <a:rPr lang="en-GB" dirty="0">
                <a:ea typeface="+mn-lt"/>
                <a:cs typeface="+mn-lt"/>
              </a:rPr>
              <a:t>Activate pre-integrated e-catalogues, </a:t>
            </a:r>
            <a:br>
              <a:rPr lang="en-GB" dirty="0">
                <a:ea typeface="+mn-lt"/>
                <a:cs typeface="+mn-lt"/>
              </a:rPr>
            </a:br>
            <a:r>
              <a:rPr lang="en-GB" dirty="0">
                <a:ea typeface="+mn-lt"/>
                <a:cs typeface="+mn-lt"/>
              </a:rPr>
              <a:t>called </a:t>
            </a:r>
            <a:r>
              <a:rPr lang="en-GB" dirty="0" err="1">
                <a:ea typeface="+mn-lt"/>
                <a:cs typeface="+mn-lt"/>
              </a:rPr>
              <a:t>BusinessShops</a:t>
            </a:r>
            <a:r>
              <a:rPr lang="en-GB" dirty="0">
                <a:ea typeface="+mn-lt"/>
                <a:cs typeface="+mn-lt"/>
              </a:rPr>
              <a:t>, with one click in the Unite Store</a:t>
            </a:r>
            <a:endParaRPr lang="en-GB" dirty="0">
              <a:ea typeface="Noto Sans"/>
              <a:cs typeface="Noto Sans"/>
            </a:endParaRPr>
          </a:p>
          <a:p>
            <a:pPr marL="215900" lvl="2" indent="-215900">
              <a:buClr>
                <a:srgbClr val="FB563E"/>
              </a:buClr>
            </a:pPr>
            <a:r>
              <a:rPr lang="en-GB" dirty="0">
                <a:ea typeface="+mn-lt"/>
                <a:cs typeface="+mn-lt"/>
              </a:rPr>
              <a:t>Start buying from suppliers right away</a:t>
            </a:r>
          </a:p>
          <a:p>
            <a:pPr marL="215900" lvl="2" indent="-215900">
              <a:buClr>
                <a:srgbClr val="FB563E"/>
              </a:buClr>
            </a:pPr>
            <a:r>
              <a:rPr lang="en-GB" dirty="0">
                <a:ea typeface="+mn-lt"/>
                <a:cs typeface="+mn-lt"/>
              </a:rPr>
              <a:t>Negotiate prices and conditions – a </a:t>
            </a:r>
            <a:r>
              <a:rPr lang="en-GB" dirty="0" err="1">
                <a:ea typeface="+mn-lt"/>
                <a:cs typeface="+mn-lt"/>
              </a:rPr>
              <a:t>BusinessShop</a:t>
            </a:r>
            <a:r>
              <a:rPr lang="en-GB" dirty="0">
                <a:ea typeface="+mn-lt"/>
                <a:cs typeface="+mn-lt"/>
              </a:rPr>
              <a:t> offers enough space for individualisation</a:t>
            </a:r>
            <a:endParaRPr lang="en-GB" dirty="0">
              <a:ea typeface="Noto Sans"/>
              <a:cs typeface="Noto Sans"/>
            </a:endParaRPr>
          </a:p>
          <a:p>
            <a:pPr marL="215900" lvl="2" indent="-215900">
              <a:buClr>
                <a:srgbClr val="FB563E"/>
              </a:buClr>
            </a:pPr>
            <a:r>
              <a:rPr lang="en-GB" dirty="0">
                <a:ea typeface="+mn-lt"/>
                <a:cs typeface="+mn-lt"/>
              </a:rPr>
              <a:t>Pricing transparency – benchmark your </a:t>
            </a:r>
            <a:r>
              <a:rPr lang="en-GB" dirty="0" err="1">
                <a:ea typeface="+mn-lt"/>
                <a:cs typeface="+mn-lt"/>
              </a:rPr>
              <a:t>BusinessShop</a:t>
            </a:r>
            <a:r>
              <a:rPr lang="en-GB" dirty="0">
                <a:ea typeface="+mn-lt"/>
                <a:cs typeface="+mn-lt"/>
              </a:rPr>
              <a:t> items against our integrated B2B Spotmarket</a:t>
            </a:r>
          </a:p>
          <a:p>
            <a:pPr marL="0" lvl="2" indent="0">
              <a:buClr>
                <a:srgbClr val="FB563E"/>
              </a:buClr>
              <a:buNone/>
            </a:pPr>
            <a:endParaRPr lang="en-GB" dirty="0">
              <a:ea typeface="Noto Sans"/>
              <a:cs typeface="Noto Sans"/>
            </a:endParaRPr>
          </a:p>
          <a:p>
            <a:pPr marL="215900" lvl="2" indent="-215900"/>
            <a:endParaRPr lang="en-GB" dirty="0">
              <a:ea typeface="Noto Sans"/>
              <a:cs typeface="Noto Sans"/>
            </a:endParaRPr>
          </a:p>
          <a:p>
            <a:pPr marL="215900" lvl="2" indent="-215900"/>
            <a:endParaRPr lang="en-GB" dirty="0">
              <a:ea typeface="Noto Sans"/>
              <a:cs typeface="Noto Sans"/>
            </a:endParaRPr>
          </a:p>
        </p:txBody>
      </p:sp>
      <p:sp>
        <p:nvSpPr>
          <p:cNvPr id="6" name="Slide Number Placeholder 5">
            <a:extLst>
              <a:ext uri="{FF2B5EF4-FFF2-40B4-BE49-F238E27FC236}">
                <a16:creationId xmlns:a16="http://schemas.microsoft.com/office/drawing/2014/main" id="{9F4315A9-F029-421F-A045-E31ADD6B589E}"/>
              </a:ext>
            </a:extLst>
          </p:cNvPr>
          <p:cNvSpPr>
            <a:spLocks noGrp="1"/>
          </p:cNvSpPr>
          <p:nvPr>
            <p:ph type="sldNum" sz="quarter" idx="11"/>
          </p:nvPr>
        </p:nvSpPr>
        <p:spPr/>
        <p:txBody>
          <a:bodyPr/>
          <a:lstStyle/>
          <a:p>
            <a:fld id="{A9C39F7E-FC7D-44FD-B6BC-F6BE49B3337B}" type="slidenum">
              <a:rPr lang="en-US" smtClean="0"/>
              <a:pPr/>
              <a:t>24</a:t>
            </a:fld>
            <a:endParaRPr lang="en-US"/>
          </a:p>
        </p:txBody>
      </p:sp>
    </p:spTree>
    <p:extLst>
      <p:ext uri="{BB962C8B-B14F-4D97-AF65-F5344CB8AC3E}">
        <p14:creationId xmlns:p14="http://schemas.microsoft.com/office/powerpoint/2010/main" val="4123848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hteck 65">
            <a:extLst>
              <a:ext uri="{FF2B5EF4-FFF2-40B4-BE49-F238E27FC236}">
                <a16:creationId xmlns:a16="http://schemas.microsoft.com/office/drawing/2014/main" id="{1F625C79-C09D-4676-A396-C5BE6155898C}"/>
              </a:ext>
            </a:extLst>
          </p:cNvPr>
          <p:cNvSpPr/>
          <p:nvPr/>
        </p:nvSpPr>
        <p:spPr>
          <a:xfrm>
            <a:off x="-693" y="-2344"/>
            <a:ext cx="10690072" cy="59997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p>
        </p:txBody>
      </p:sp>
      <p:grpSp>
        <p:nvGrpSpPr>
          <p:cNvPr id="81" name="Gruppieren 80">
            <a:extLst>
              <a:ext uri="{FF2B5EF4-FFF2-40B4-BE49-F238E27FC236}">
                <a16:creationId xmlns:a16="http://schemas.microsoft.com/office/drawing/2014/main" id="{F880C1D2-84FB-452C-BAA9-B0B708B671FC}"/>
              </a:ext>
            </a:extLst>
          </p:cNvPr>
          <p:cNvGrpSpPr/>
          <p:nvPr/>
        </p:nvGrpSpPr>
        <p:grpSpPr>
          <a:xfrm>
            <a:off x="7014607" y="1467537"/>
            <a:ext cx="3111541" cy="3591812"/>
            <a:chOff x="3620943" y="1484401"/>
            <a:chExt cx="3111541" cy="3591812"/>
          </a:xfrm>
        </p:grpSpPr>
        <p:sp>
          <p:nvSpPr>
            <p:cNvPr id="82" name="Abgerundetes Rechteck 3">
              <a:extLst>
                <a:ext uri="{FF2B5EF4-FFF2-40B4-BE49-F238E27FC236}">
                  <a16:creationId xmlns:a16="http://schemas.microsoft.com/office/drawing/2014/main" id="{D1F114D4-8273-45CB-8F98-F38BF4766981}"/>
                </a:ext>
              </a:extLst>
            </p:cNvPr>
            <p:cNvSpPr/>
            <p:nvPr/>
          </p:nvSpPr>
          <p:spPr>
            <a:xfrm>
              <a:off x="3620943" y="1484401"/>
              <a:ext cx="3018101" cy="718333"/>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spcAft>
                  <a:spcPts val="600"/>
                </a:spcAft>
              </a:pPr>
              <a:endParaRPr lang="de-DE" sz="1100" b="1" err="1">
                <a:solidFill>
                  <a:srgbClr val="FFFFFF"/>
                </a:solidFill>
                <a:ea typeface="Noto Sans"/>
                <a:cs typeface="Noto Sans"/>
              </a:endParaRPr>
            </a:p>
          </p:txBody>
        </p:sp>
        <p:sp>
          <p:nvSpPr>
            <p:cNvPr id="83" name="Abgerundetes Rechteck 3">
              <a:extLst>
                <a:ext uri="{FF2B5EF4-FFF2-40B4-BE49-F238E27FC236}">
                  <a16:creationId xmlns:a16="http://schemas.microsoft.com/office/drawing/2014/main" id="{88BAD635-7080-4412-90A2-968E824F5DDA}"/>
                </a:ext>
              </a:extLst>
            </p:cNvPr>
            <p:cNvSpPr/>
            <p:nvPr/>
          </p:nvSpPr>
          <p:spPr>
            <a:xfrm>
              <a:off x="3668582" y="2434076"/>
              <a:ext cx="3017087" cy="72363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spcAft>
                  <a:spcPts val="600"/>
                </a:spcAft>
              </a:pPr>
              <a:endParaRPr lang="de-DE" sz="1100" b="1" err="1">
                <a:solidFill>
                  <a:srgbClr val="FFFFFF"/>
                </a:solidFill>
                <a:ea typeface="Noto Sans"/>
                <a:cs typeface="Noto Sans"/>
              </a:endParaRPr>
            </a:p>
          </p:txBody>
        </p:sp>
        <p:sp>
          <p:nvSpPr>
            <p:cNvPr id="84" name="Abgerundetes Rechteck 3">
              <a:extLst>
                <a:ext uri="{FF2B5EF4-FFF2-40B4-BE49-F238E27FC236}">
                  <a16:creationId xmlns:a16="http://schemas.microsoft.com/office/drawing/2014/main" id="{B1C7DB9B-BAB1-42A4-AC26-313262028C08}"/>
                </a:ext>
              </a:extLst>
            </p:cNvPr>
            <p:cNvSpPr/>
            <p:nvPr/>
          </p:nvSpPr>
          <p:spPr>
            <a:xfrm>
              <a:off x="3668582" y="3389045"/>
              <a:ext cx="3018101" cy="72363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spcAft>
                  <a:spcPts val="600"/>
                </a:spcAft>
              </a:pPr>
              <a:endParaRPr lang="de-DE" sz="1100" b="1" err="1">
                <a:solidFill>
                  <a:srgbClr val="FFFFFF"/>
                </a:solidFill>
                <a:ea typeface="Noto Sans"/>
                <a:cs typeface="Noto Sans"/>
              </a:endParaRPr>
            </a:p>
          </p:txBody>
        </p:sp>
        <p:sp>
          <p:nvSpPr>
            <p:cNvPr id="85" name="Abgerundetes Rechteck 3">
              <a:extLst>
                <a:ext uri="{FF2B5EF4-FFF2-40B4-BE49-F238E27FC236}">
                  <a16:creationId xmlns:a16="http://schemas.microsoft.com/office/drawing/2014/main" id="{8EE42149-6D6D-4CEA-B188-09E97C2CE4EA}"/>
                </a:ext>
              </a:extLst>
            </p:cNvPr>
            <p:cNvSpPr/>
            <p:nvPr/>
          </p:nvSpPr>
          <p:spPr>
            <a:xfrm>
              <a:off x="3665247" y="4338720"/>
              <a:ext cx="3023396" cy="737493"/>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spcAft>
                  <a:spcPts val="600"/>
                </a:spcAft>
              </a:pPr>
              <a:endParaRPr lang="de-DE" sz="1100" b="1" err="1">
                <a:solidFill>
                  <a:srgbClr val="FFFFFF"/>
                </a:solidFill>
                <a:ea typeface="Noto Sans"/>
                <a:cs typeface="Noto Sans"/>
              </a:endParaRPr>
            </a:p>
          </p:txBody>
        </p:sp>
        <p:sp>
          <p:nvSpPr>
            <p:cNvPr id="86" name="Text Placeholder 12">
              <a:extLst>
                <a:ext uri="{FF2B5EF4-FFF2-40B4-BE49-F238E27FC236}">
                  <a16:creationId xmlns:a16="http://schemas.microsoft.com/office/drawing/2014/main" id="{9D94A687-5694-47FC-9488-C820C292D5AD}"/>
                </a:ext>
              </a:extLst>
            </p:cNvPr>
            <p:cNvSpPr txBox="1">
              <a:spLocks/>
            </p:cNvSpPr>
            <p:nvPr/>
          </p:nvSpPr>
          <p:spPr>
            <a:xfrm>
              <a:off x="4452077" y="1489984"/>
              <a:ext cx="2279357"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a:ea typeface="+mn-lt"/>
                  <a:cs typeface="+mn-lt"/>
                </a:rPr>
                <a:t>Occupational safety</a:t>
              </a:r>
              <a:endParaRPr lang="en-US"/>
            </a:p>
          </p:txBody>
        </p:sp>
        <p:sp>
          <p:nvSpPr>
            <p:cNvPr id="87" name="Text Placeholder 12">
              <a:extLst>
                <a:ext uri="{FF2B5EF4-FFF2-40B4-BE49-F238E27FC236}">
                  <a16:creationId xmlns:a16="http://schemas.microsoft.com/office/drawing/2014/main" id="{396586E9-BFE3-478A-97C5-7ABCAF3FFF1F}"/>
                </a:ext>
              </a:extLst>
            </p:cNvPr>
            <p:cNvSpPr txBox="1">
              <a:spLocks/>
            </p:cNvSpPr>
            <p:nvPr/>
          </p:nvSpPr>
          <p:spPr>
            <a:xfrm>
              <a:off x="4452602" y="2432289"/>
              <a:ext cx="2279357"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dirty="0">
                  <a:ea typeface="+mn-lt"/>
                  <a:cs typeface="+mn-lt"/>
                </a:rPr>
                <a:t>Medical, therapy, and laboratory supplies</a:t>
              </a:r>
              <a:endParaRPr lang="en-US" dirty="0"/>
            </a:p>
          </p:txBody>
        </p:sp>
        <p:sp>
          <p:nvSpPr>
            <p:cNvPr id="88" name="Text Placeholder 12">
              <a:extLst>
                <a:ext uri="{FF2B5EF4-FFF2-40B4-BE49-F238E27FC236}">
                  <a16:creationId xmlns:a16="http://schemas.microsoft.com/office/drawing/2014/main" id="{A133D14F-EC09-4F5F-A02C-15190F446C67}"/>
                </a:ext>
              </a:extLst>
            </p:cNvPr>
            <p:cNvSpPr txBox="1">
              <a:spLocks/>
            </p:cNvSpPr>
            <p:nvPr/>
          </p:nvSpPr>
          <p:spPr>
            <a:xfrm>
              <a:off x="4453127" y="3395767"/>
              <a:ext cx="2279357"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a:ea typeface="+mn-lt"/>
                  <a:cs typeface="+mn-lt"/>
                </a:rPr>
                <a:t>Shipping, packaging</a:t>
              </a:r>
              <a:endParaRPr lang="en-US"/>
            </a:p>
          </p:txBody>
        </p:sp>
        <p:sp>
          <p:nvSpPr>
            <p:cNvPr id="89" name="Text Placeholder 12">
              <a:extLst>
                <a:ext uri="{FF2B5EF4-FFF2-40B4-BE49-F238E27FC236}">
                  <a16:creationId xmlns:a16="http://schemas.microsoft.com/office/drawing/2014/main" id="{96C3751C-93C7-4675-8798-DF99BAE9EA68}"/>
                </a:ext>
              </a:extLst>
            </p:cNvPr>
            <p:cNvSpPr txBox="1">
              <a:spLocks/>
            </p:cNvSpPr>
            <p:nvPr/>
          </p:nvSpPr>
          <p:spPr>
            <a:xfrm>
              <a:off x="4453127" y="4348659"/>
              <a:ext cx="2279357"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a:ea typeface="+mn-lt"/>
                  <a:cs typeface="+mn-lt"/>
                </a:rPr>
                <a:t>Other categories</a:t>
              </a:r>
              <a:endParaRPr lang="en-US"/>
            </a:p>
          </p:txBody>
        </p:sp>
      </p:grpSp>
      <p:grpSp>
        <p:nvGrpSpPr>
          <p:cNvPr id="80" name="Gruppieren 79">
            <a:extLst>
              <a:ext uri="{FF2B5EF4-FFF2-40B4-BE49-F238E27FC236}">
                <a16:creationId xmlns:a16="http://schemas.microsoft.com/office/drawing/2014/main" id="{6E3B109B-E42D-4ED5-AD97-A855D3CD5E1B}"/>
              </a:ext>
            </a:extLst>
          </p:cNvPr>
          <p:cNvGrpSpPr/>
          <p:nvPr/>
        </p:nvGrpSpPr>
        <p:grpSpPr>
          <a:xfrm>
            <a:off x="3781356" y="1467428"/>
            <a:ext cx="3116836" cy="3591812"/>
            <a:chOff x="3620943" y="1484401"/>
            <a:chExt cx="3116836" cy="3591812"/>
          </a:xfrm>
        </p:grpSpPr>
        <p:sp>
          <p:nvSpPr>
            <p:cNvPr id="72" name="Abgerundetes Rechteck 3">
              <a:extLst>
                <a:ext uri="{FF2B5EF4-FFF2-40B4-BE49-F238E27FC236}">
                  <a16:creationId xmlns:a16="http://schemas.microsoft.com/office/drawing/2014/main" id="{BE6F0149-67C1-4B19-9ABF-3040A37252ED}"/>
                </a:ext>
              </a:extLst>
            </p:cNvPr>
            <p:cNvSpPr/>
            <p:nvPr/>
          </p:nvSpPr>
          <p:spPr>
            <a:xfrm>
              <a:off x="3620943" y="1484401"/>
              <a:ext cx="3018101" cy="718333"/>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spcAft>
                  <a:spcPts val="600"/>
                </a:spcAft>
              </a:pPr>
              <a:endParaRPr lang="de-DE" sz="1000" b="1" err="1">
                <a:solidFill>
                  <a:srgbClr val="FFFFFF"/>
                </a:solidFill>
                <a:ea typeface="Noto Sans"/>
                <a:cs typeface="Noto Sans"/>
              </a:endParaRPr>
            </a:p>
          </p:txBody>
        </p:sp>
        <p:sp>
          <p:nvSpPr>
            <p:cNvPr id="73" name="Abgerundetes Rechteck 3">
              <a:extLst>
                <a:ext uri="{FF2B5EF4-FFF2-40B4-BE49-F238E27FC236}">
                  <a16:creationId xmlns:a16="http://schemas.microsoft.com/office/drawing/2014/main" id="{1478A0DC-5BCC-44E1-81E6-10710E5B2B3E}"/>
                </a:ext>
              </a:extLst>
            </p:cNvPr>
            <p:cNvSpPr/>
            <p:nvPr/>
          </p:nvSpPr>
          <p:spPr>
            <a:xfrm>
              <a:off x="3668582" y="2434076"/>
              <a:ext cx="3017087" cy="72363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spcAft>
                  <a:spcPts val="600"/>
                </a:spcAft>
              </a:pPr>
              <a:endParaRPr lang="de-DE" sz="1000" b="1" err="1">
                <a:solidFill>
                  <a:srgbClr val="FFFFFF"/>
                </a:solidFill>
                <a:ea typeface="Noto Sans"/>
                <a:cs typeface="Noto Sans"/>
              </a:endParaRPr>
            </a:p>
          </p:txBody>
        </p:sp>
        <p:sp>
          <p:nvSpPr>
            <p:cNvPr id="74" name="Abgerundetes Rechteck 3">
              <a:extLst>
                <a:ext uri="{FF2B5EF4-FFF2-40B4-BE49-F238E27FC236}">
                  <a16:creationId xmlns:a16="http://schemas.microsoft.com/office/drawing/2014/main" id="{FFF34FE3-C11A-40A1-B273-CD3D4643F748}"/>
                </a:ext>
              </a:extLst>
            </p:cNvPr>
            <p:cNvSpPr/>
            <p:nvPr/>
          </p:nvSpPr>
          <p:spPr>
            <a:xfrm>
              <a:off x="3668582" y="3389045"/>
              <a:ext cx="3018101" cy="72363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spcAft>
                  <a:spcPts val="600"/>
                </a:spcAft>
              </a:pPr>
              <a:endParaRPr lang="de-DE" sz="1000" b="1" err="1">
                <a:solidFill>
                  <a:srgbClr val="FFFFFF"/>
                </a:solidFill>
                <a:ea typeface="Noto Sans"/>
                <a:cs typeface="Noto Sans"/>
              </a:endParaRPr>
            </a:p>
          </p:txBody>
        </p:sp>
        <p:sp>
          <p:nvSpPr>
            <p:cNvPr id="75" name="Abgerundetes Rechteck 3">
              <a:extLst>
                <a:ext uri="{FF2B5EF4-FFF2-40B4-BE49-F238E27FC236}">
                  <a16:creationId xmlns:a16="http://schemas.microsoft.com/office/drawing/2014/main" id="{56A7ECE6-38B7-4FE2-BB8E-A1B8D540D7AD}"/>
                </a:ext>
              </a:extLst>
            </p:cNvPr>
            <p:cNvSpPr/>
            <p:nvPr/>
          </p:nvSpPr>
          <p:spPr>
            <a:xfrm>
              <a:off x="3665247" y="4338720"/>
              <a:ext cx="3023396" cy="737493"/>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spcAft>
                  <a:spcPts val="600"/>
                </a:spcAft>
              </a:pPr>
              <a:endParaRPr lang="de-DE" sz="1000" b="1" err="1">
                <a:solidFill>
                  <a:srgbClr val="FFFFFF"/>
                </a:solidFill>
                <a:ea typeface="Noto Sans"/>
                <a:cs typeface="Noto Sans"/>
              </a:endParaRPr>
            </a:p>
          </p:txBody>
        </p:sp>
        <p:sp>
          <p:nvSpPr>
            <p:cNvPr id="76" name="Text Placeholder 12">
              <a:extLst>
                <a:ext uri="{FF2B5EF4-FFF2-40B4-BE49-F238E27FC236}">
                  <a16:creationId xmlns:a16="http://schemas.microsoft.com/office/drawing/2014/main" id="{86383A7E-41E5-4425-BF46-0A2A6CBD40BA}"/>
                </a:ext>
              </a:extLst>
            </p:cNvPr>
            <p:cNvSpPr txBox="1">
              <a:spLocks/>
            </p:cNvSpPr>
            <p:nvPr/>
          </p:nvSpPr>
          <p:spPr>
            <a:xfrm>
              <a:off x="4452077" y="1489984"/>
              <a:ext cx="2284652"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a:ea typeface="+mn-lt"/>
                  <a:cs typeface="+mn-lt"/>
                </a:rPr>
                <a:t>Building services, engineering</a:t>
              </a:r>
              <a:endParaRPr lang="en-US"/>
            </a:p>
          </p:txBody>
        </p:sp>
        <p:sp>
          <p:nvSpPr>
            <p:cNvPr id="77" name="Text Placeholder 12">
              <a:extLst>
                <a:ext uri="{FF2B5EF4-FFF2-40B4-BE49-F238E27FC236}">
                  <a16:creationId xmlns:a16="http://schemas.microsoft.com/office/drawing/2014/main" id="{2054416F-1E9A-4354-A4A2-5F73F462B192}"/>
                </a:ext>
              </a:extLst>
            </p:cNvPr>
            <p:cNvSpPr txBox="1">
              <a:spLocks/>
            </p:cNvSpPr>
            <p:nvPr/>
          </p:nvSpPr>
          <p:spPr>
            <a:xfrm>
              <a:off x="4452602" y="2432289"/>
              <a:ext cx="2284652"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dirty="0">
                  <a:ea typeface="+mn-lt"/>
                  <a:cs typeface="+mn-lt"/>
                </a:rPr>
                <a:t>Hotel and catering supplies</a:t>
              </a:r>
              <a:endParaRPr lang="en-US" dirty="0"/>
            </a:p>
          </p:txBody>
        </p:sp>
        <p:sp>
          <p:nvSpPr>
            <p:cNvPr id="78" name="Text Placeholder 12">
              <a:extLst>
                <a:ext uri="{FF2B5EF4-FFF2-40B4-BE49-F238E27FC236}">
                  <a16:creationId xmlns:a16="http://schemas.microsoft.com/office/drawing/2014/main" id="{A4C0A609-7728-4B15-9D8A-51B53A9C6FF2}"/>
                </a:ext>
              </a:extLst>
            </p:cNvPr>
            <p:cNvSpPr txBox="1">
              <a:spLocks/>
            </p:cNvSpPr>
            <p:nvPr/>
          </p:nvSpPr>
          <p:spPr>
            <a:xfrm>
              <a:off x="4453127" y="3395767"/>
              <a:ext cx="2284652"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dirty="0">
                  <a:ea typeface="+mn-lt"/>
                  <a:cs typeface="+mn-lt"/>
                </a:rPr>
                <a:t>Computers and accessories</a:t>
              </a:r>
              <a:endParaRPr lang="en-US" dirty="0"/>
            </a:p>
          </p:txBody>
        </p:sp>
        <p:sp>
          <p:nvSpPr>
            <p:cNvPr id="79" name="Text Placeholder 12">
              <a:extLst>
                <a:ext uri="{FF2B5EF4-FFF2-40B4-BE49-F238E27FC236}">
                  <a16:creationId xmlns:a16="http://schemas.microsoft.com/office/drawing/2014/main" id="{4CFC17D8-8EC4-41A4-9C11-6D3FF9C1B707}"/>
                </a:ext>
              </a:extLst>
            </p:cNvPr>
            <p:cNvSpPr txBox="1">
              <a:spLocks/>
            </p:cNvSpPr>
            <p:nvPr/>
          </p:nvSpPr>
          <p:spPr>
            <a:xfrm>
              <a:off x="4453127" y="4348659"/>
              <a:ext cx="2284652"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endParaRPr lang="en-US" sz="1000">
                <a:ea typeface="+mn-lt"/>
                <a:cs typeface="+mn-lt"/>
              </a:endParaRPr>
            </a:p>
            <a:p>
              <a:pPr>
                <a:lnSpc>
                  <a:spcPct val="100000"/>
                </a:lnSpc>
                <a:spcBef>
                  <a:spcPts val="0"/>
                </a:spcBef>
                <a:spcAft>
                  <a:spcPts val="600"/>
                </a:spcAft>
              </a:pPr>
              <a:r>
                <a:rPr lang="en-US" sz="1000">
                  <a:ea typeface="+mn-lt"/>
                  <a:cs typeface="+mn-lt"/>
                </a:rPr>
                <a:t>Electronics</a:t>
              </a:r>
              <a:endParaRPr lang="de-DE"/>
            </a:p>
            <a:p>
              <a:pPr>
                <a:lnSpc>
                  <a:spcPct val="100000"/>
                </a:lnSpc>
                <a:spcBef>
                  <a:spcPts val="0"/>
                </a:spcBef>
                <a:spcAft>
                  <a:spcPts val="600"/>
                </a:spcAft>
              </a:pPr>
              <a:endParaRPr lang="en-US" sz="1000" b="1">
                <a:ea typeface="+mn-lt"/>
                <a:cs typeface="+mn-lt"/>
              </a:endParaRPr>
            </a:p>
          </p:txBody>
        </p:sp>
      </p:grpSp>
      <p:sp>
        <p:nvSpPr>
          <p:cNvPr id="7" name="Abgerundetes Rechteck 3">
            <a:extLst>
              <a:ext uri="{FF2B5EF4-FFF2-40B4-BE49-F238E27FC236}">
                <a16:creationId xmlns:a16="http://schemas.microsoft.com/office/drawing/2014/main" id="{53E17B39-D5DE-4372-9DCA-F30591CCCE65}"/>
              </a:ext>
            </a:extLst>
          </p:cNvPr>
          <p:cNvSpPr/>
          <p:nvPr/>
        </p:nvSpPr>
        <p:spPr>
          <a:xfrm>
            <a:off x="429843" y="1462135"/>
            <a:ext cx="3018101" cy="718333"/>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FFFFFF"/>
              </a:solidFill>
            </a:endParaRPr>
          </a:p>
        </p:txBody>
      </p:sp>
      <p:sp>
        <p:nvSpPr>
          <p:cNvPr id="12" name="Abgerundetes Rechteck 3">
            <a:extLst>
              <a:ext uri="{FF2B5EF4-FFF2-40B4-BE49-F238E27FC236}">
                <a16:creationId xmlns:a16="http://schemas.microsoft.com/office/drawing/2014/main" id="{D98308E3-2DC0-457C-8CB4-877C915D239F}"/>
              </a:ext>
            </a:extLst>
          </p:cNvPr>
          <p:cNvSpPr/>
          <p:nvPr/>
        </p:nvSpPr>
        <p:spPr>
          <a:xfrm>
            <a:off x="477467" y="2411810"/>
            <a:ext cx="3017087" cy="72363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FFFFFF"/>
              </a:solidFill>
            </a:endParaRPr>
          </a:p>
        </p:txBody>
      </p:sp>
      <p:sp>
        <p:nvSpPr>
          <p:cNvPr id="17" name="Abgerundetes Rechteck 3">
            <a:extLst>
              <a:ext uri="{FF2B5EF4-FFF2-40B4-BE49-F238E27FC236}">
                <a16:creationId xmlns:a16="http://schemas.microsoft.com/office/drawing/2014/main" id="{547E7C7E-7508-4B54-9070-23976EA3BC1F}"/>
              </a:ext>
            </a:extLst>
          </p:cNvPr>
          <p:cNvSpPr/>
          <p:nvPr/>
        </p:nvSpPr>
        <p:spPr>
          <a:xfrm>
            <a:off x="477467" y="3366779"/>
            <a:ext cx="3018101" cy="723630"/>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FFFFFF"/>
              </a:solidFill>
            </a:endParaRPr>
          </a:p>
        </p:txBody>
      </p:sp>
      <p:sp>
        <p:nvSpPr>
          <p:cNvPr id="22" name="Abgerundetes Rechteck 3">
            <a:extLst>
              <a:ext uri="{FF2B5EF4-FFF2-40B4-BE49-F238E27FC236}">
                <a16:creationId xmlns:a16="http://schemas.microsoft.com/office/drawing/2014/main" id="{1AC690E3-C904-4F08-813F-D9BEE3AEA861}"/>
              </a:ext>
            </a:extLst>
          </p:cNvPr>
          <p:cNvSpPr/>
          <p:nvPr/>
        </p:nvSpPr>
        <p:spPr>
          <a:xfrm>
            <a:off x="474133" y="4316454"/>
            <a:ext cx="3023396" cy="737493"/>
          </a:xfrm>
          <a:prstGeom prst="roundRect">
            <a:avLst>
              <a:gd name="adj" fmla="val 50000"/>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FFFFFF"/>
              </a:solidFill>
            </a:endParaRPr>
          </a:p>
        </p:txBody>
      </p:sp>
      <p:sp>
        <p:nvSpPr>
          <p:cNvPr id="2" name="Title 1">
            <a:extLst>
              <a:ext uri="{FF2B5EF4-FFF2-40B4-BE49-F238E27FC236}">
                <a16:creationId xmlns:a16="http://schemas.microsoft.com/office/drawing/2014/main" id="{F416E8B6-0EF2-49EB-A0E4-0F6EEFCCDF38}"/>
              </a:ext>
            </a:extLst>
          </p:cNvPr>
          <p:cNvSpPr>
            <a:spLocks noGrp="1"/>
          </p:cNvSpPr>
          <p:nvPr>
            <p:ph type="title"/>
          </p:nvPr>
        </p:nvSpPr>
        <p:spPr/>
        <p:txBody>
          <a:bodyPr/>
          <a:lstStyle/>
          <a:p>
            <a:r>
              <a:rPr lang="en-GB" dirty="0">
                <a:solidFill>
                  <a:schemeClr val="bg2"/>
                </a:solidFill>
                <a:latin typeface="Poppins Medium"/>
                <a:cs typeface="Poppins Medium"/>
              </a:rPr>
              <a:t>Buy</a:t>
            </a:r>
            <a:br>
              <a:rPr lang="en-GB" dirty="0"/>
            </a:br>
            <a:r>
              <a:rPr lang="en-GB" dirty="0">
                <a:solidFill>
                  <a:schemeClr val="bg2"/>
                </a:solidFill>
                <a:latin typeface="Poppins Light"/>
                <a:cs typeface="Poppins Medium"/>
              </a:rPr>
              <a:t>Spotmarket – more than</a:t>
            </a:r>
            <a:r>
              <a:rPr lang="en-GB" dirty="0">
                <a:solidFill>
                  <a:schemeClr val="bg2"/>
                </a:solidFill>
                <a:highlight>
                  <a:srgbClr val="0000FF"/>
                </a:highlight>
                <a:latin typeface="Poppins Light"/>
                <a:cs typeface="Poppins Medium"/>
              </a:rPr>
              <a:t> </a:t>
            </a:r>
            <a:r>
              <a:rPr lang="en-GB" dirty="0" err="1">
                <a:solidFill>
                  <a:schemeClr val="bg2"/>
                </a:solidFill>
                <a:highlight>
                  <a:srgbClr val="0000FF"/>
                </a:highlight>
                <a:latin typeface="Poppins Light"/>
                <a:cs typeface="Poppins Medium"/>
              </a:rPr>
              <a:t>xy</a:t>
            </a:r>
            <a:r>
              <a:rPr lang="en-GB" dirty="0">
                <a:solidFill>
                  <a:schemeClr val="bg2"/>
                </a:solidFill>
                <a:highlight>
                  <a:srgbClr val="0000FF"/>
                </a:highlight>
                <a:latin typeface="Poppins Light"/>
                <a:cs typeface="Poppins Medium"/>
              </a:rPr>
              <a:t> (insert per market) </a:t>
            </a:r>
            <a:r>
              <a:rPr lang="en-GB" dirty="0">
                <a:solidFill>
                  <a:schemeClr val="bg2"/>
                </a:solidFill>
                <a:latin typeface="Poppins Light"/>
                <a:cs typeface="Poppins Medium"/>
              </a:rPr>
              <a:t>categories</a:t>
            </a:r>
          </a:p>
        </p:txBody>
      </p:sp>
      <p:sp>
        <p:nvSpPr>
          <p:cNvPr id="3" name="Slide Number Placeholder 2">
            <a:extLst>
              <a:ext uri="{FF2B5EF4-FFF2-40B4-BE49-F238E27FC236}">
                <a16:creationId xmlns:a16="http://schemas.microsoft.com/office/drawing/2014/main" id="{C0BCA17A-2D9D-415B-B14D-047DEED0B96D}"/>
              </a:ext>
            </a:extLst>
          </p:cNvPr>
          <p:cNvSpPr>
            <a:spLocks noGrp="1"/>
          </p:cNvSpPr>
          <p:nvPr>
            <p:ph type="sldNum" sz="quarter" idx="11"/>
          </p:nvPr>
        </p:nvSpPr>
        <p:spPr/>
        <p:txBody>
          <a:bodyPr/>
          <a:lstStyle/>
          <a:p>
            <a:fld id="{A9C39F7E-FC7D-44FD-B6BC-F6BE49B3337B}" type="slidenum">
              <a:rPr lang="en-US" dirty="0" smtClean="0">
                <a:solidFill>
                  <a:schemeClr val="bg2"/>
                </a:solidFill>
              </a:rPr>
              <a:pPr/>
              <a:t>25</a:t>
            </a:fld>
            <a:endParaRPr lang="en-US">
              <a:solidFill>
                <a:schemeClr val="bg2"/>
              </a:solidFill>
              <a:ea typeface="Noto Sans"/>
              <a:cs typeface="Noto Sans"/>
            </a:endParaRPr>
          </a:p>
        </p:txBody>
      </p:sp>
      <p:sp>
        <p:nvSpPr>
          <p:cNvPr id="8" name="Text Placeholder 12">
            <a:extLst>
              <a:ext uri="{FF2B5EF4-FFF2-40B4-BE49-F238E27FC236}">
                <a16:creationId xmlns:a16="http://schemas.microsoft.com/office/drawing/2014/main" id="{8162050F-08AF-464C-9E46-79BB0BF8B690}"/>
              </a:ext>
            </a:extLst>
          </p:cNvPr>
          <p:cNvSpPr txBox="1">
            <a:spLocks/>
          </p:cNvSpPr>
          <p:nvPr/>
        </p:nvSpPr>
        <p:spPr>
          <a:xfrm>
            <a:off x="1260743" y="1467718"/>
            <a:ext cx="2279357"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a:ea typeface="+mn-lt"/>
                <a:cs typeface="+mn-lt"/>
              </a:rPr>
              <a:t>Stationery</a:t>
            </a:r>
            <a:endParaRPr lang="en-US"/>
          </a:p>
        </p:txBody>
      </p:sp>
      <p:pic>
        <p:nvPicPr>
          <p:cNvPr id="68" name="Grafik 67">
            <a:extLst>
              <a:ext uri="{FF2B5EF4-FFF2-40B4-BE49-F238E27FC236}">
                <a16:creationId xmlns:a16="http://schemas.microsoft.com/office/drawing/2014/main" id="{849C6A97-D3C0-4EA7-9AF7-8D91DE8388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465" y="5270735"/>
            <a:ext cx="1218066" cy="362196"/>
          </a:xfrm>
          <a:prstGeom prst="rect">
            <a:avLst/>
          </a:prstGeom>
        </p:spPr>
      </p:pic>
      <p:sp>
        <p:nvSpPr>
          <p:cNvPr id="69" name="Text Placeholder 12">
            <a:extLst>
              <a:ext uri="{FF2B5EF4-FFF2-40B4-BE49-F238E27FC236}">
                <a16:creationId xmlns:a16="http://schemas.microsoft.com/office/drawing/2014/main" id="{3C656212-E37B-4552-98AE-6F61EAFB806E}"/>
              </a:ext>
            </a:extLst>
          </p:cNvPr>
          <p:cNvSpPr txBox="1">
            <a:spLocks/>
          </p:cNvSpPr>
          <p:nvPr/>
        </p:nvSpPr>
        <p:spPr>
          <a:xfrm>
            <a:off x="1261268" y="2410023"/>
            <a:ext cx="2279357"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a:ea typeface="+mn-lt"/>
                <a:cs typeface="+mn-lt"/>
              </a:rPr>
              <a:t>Professional tools</a:t>
            </a:r>
            <a:endParaRPr lang="en-US"/>
          </a:p>
        </p:txBody>
      </p:sp>
      <p:sp>
        <p:nvSpPr>
          <p:cNvPr id="70" name="Text Placeholder 12">
            <a:extLst>
              <a:ext uri="{FF2B5EF4-FFF2-40B4-BE49-F238E27FC236}">
                <a16:creationId xmlns:a16="http://schemas.microsoft.com/office/drawing/2014/main" id="{48ED8E67-7B4A-4221-9DFF-7183FBDDE780}"/>
              </a:ext>
            </a:extLst>
          </p:cNvPr>
          <p:cNvSpPr txBox="1">
            <a:spLocks/>
          </p:cNvSpPr>
          <p:nvPr/>
        </p:nvSpPr>
        <p:spPr>
          <a:xfrm>
            <a:off x="1261793" y="3373501"/>
            <a:ext cx="2279357"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dirty="0">
                <a:ea typeface="+mn-lt"/>
                <a:cs typeface="+mn-lt"/>
              </a:rPr>
              <a:t>Office and warehouse equipment</a:t>
            </a:r>
          </a:p>
        </p:txBody>
      </p:sp>
      <p:sp>
        <p:nvSpPr>
          <p:cNvPr id="71" name="Text Placeholder 12">
            <a:extLst>
              <a:ext uri="{FF2B5EF4-FFF2-40B4-BE49-F238E27FC236}">
                <a16:creationId xmlns:a16="http://schemas.microsoft.com/office/drawing/2014/main" id="{A46AF7A7-26CF-4946-8087-C082DD6C2E81}"/>
              </a:ext>
            </a:extLst>
          </p:cNvPr>
          <p:cNvSpPr txBox="1">
            <a:spLocks/>
          </p:cNvSpPr>
          <p:nvPr/>
        </p:nvSpPr>
        <p:spPr>
          <a:xfrm>
            <a:off x="1261793" y="4326393"/>
            <a:ext cx="2279357" cy="71340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lnSpc>
                <a:spcPct val="100000"/>
              </a:lnSpc>
              <a:spcBef>
                <a:spcPts val="0"/>
              </a:spcBef>
              <a:spcAft>
                <a:spcPts val="600"/>
              </a:spcAft>
            </a:pPr>
            <a:r>
              <a:rPr lang="en-US" sz="1000">
                <a:ea typeface="+mn-lt"/>
                <a:cs typeface="+mn-lt"/>
              </a:rPr>
              <a:t>Industrial</a:t>
            </a:r>
            <a:endParaRPr lang="en-US"/>
          </a:p>
        </p:txBody>
      </p:sp>
      <p:pic>
        <p:nvPicPr>
          <p:cNvPr id="90" name="Grafik 90">
            <a:extLst>
              <a:ext uri="{FF2B5EF4-FFF2-40B4-BE49-F238E27FC236}">
                <a16:creationId xmlns:a16="http://schemas.microsoft.com/office/drawing/2014/main" id="{388233A1-B8B2-4A92-BF84-1A2DD40215F7}"/>
              </a:ext>
            </a:extLst>
          </p:cNvPr>
          <p:cNvPicPr>
            <a:picLocks noChangeAspect="1"/>
          </p:cNvPicPr>
          <p:nvPr/>
        </p:nvPicPr>
        <p:blipFill>
          <a:blip r:embed="rId4"/>
          <a:stretch>
            <a:fillRect/>
          </a:stretch>
        </p:blipFill>
        <p:spPr>
          <a:xfrm>
            <a:off x="741440" y="1622717"/>
            <a:ext cx="400740" cy="400867"/>
          </a:xfrm>
          <a:prstGeom prst="rect">
            <a:avLst/>
          </a:prstGeom>
        </p:spPr>
      </p:pic>
      <p:pic>
        <p:nvPicPr>
          <p:cNvPr id="91" name="Grafik 91">
            <a:extLst>
              <a:ext uri="{FF2B5EF4-FFF2-40B4-BE49-F238E27FC236}">
                <a16:creationId xmlns:a16="http://schemas.microsoft.com/office/drawing/2014/main" id="{DA4E4E1A-283F-4963-913B-91B3943A2A8F}"/>
              </a:ext>
            </a:extLst>
          </p:cNvPr>
          <p:cNvPicPr>
            <a:picLocks noChangeAspect="1"/>
          </p:cNvPicPr>
          <p:nvPr/>
        </p:nvPicPr>
        <p:blipFill>
          <a:blip r:embed="rId5"/>
          <a:stretch>
            <a:fillRect/>
          </a:stretch>
        </p:blipFill>
        <p:spPr>
          <a:xfrm>
            <a:off x="691722" y="2524705"/>
            <a:ext cx="500136" cy="500295"/>
          </a:xfrm>
          <a:prstGeom prst="rect">
            <a:avLst/>
          </a:prstGeom>
        </p:spPr>
      </p:pic>
      <p:pic>
        <p:nvPicPr>
          <p:cNvPr id="92" name="Grafik 92">
            <a:extLst>
              <a:ext uri="{FF2B5EF4-FFF2-40B4-BE49-F238E27FC236}">
                <a16:creationId xmlns:a16="http://schemas.microsoft.com/office/drawing/2014/main" id="{F92137EA-12DA-4113-BA7C-1422DAECD99D}"/>
              </a:ext>
            </a:extLst>
          </p:cNvPr>
          <p:cNvPicPr>
            <a:picLocks noChangeAspect="1"/>
          </p:cNvPicPr>
          <p:nvPr/>
        </p:nvPicPr>
        <p:blipFill>
          <a:blip r:embed="rId6"/>
          <a:stretch>
            <a:fillRect/>
          </a:stretch>
        </p:blipFill>
        <p:spPr>
          <a:xfrm>
            <a:off x="741440" y="3531481"/>
            <a:ext cx="400740" cy="400867"/>
          </a:xfrm>
          <a:prstGeom prst="rect">
            <a:avLst/>
          </a:prstGeom>
        </p:spPr>
      </p:pic>
      <p:pic>
        <p:nvPicPr>
          <p:cNvPr id="93" name="Grafik 93">
            <a:extLst>
              <a:ext uri="{FF2B5EF4-FFF2-40B4-BE49-F238E27FC236}">
                <a16:creationId xmlns:a16="http://schemas.microsoft.com/office/drawing/2014/main" id="{8FA7B983-E110-4930-BF60-F0B29E022EA3}"/>
              </a:ext>
            </a:extLst>
          </p:cNvPr>
          <p:cNvPicPr>
            <a:picLocks noChangeAspect="1"/>
          </p:cNvPicPr>
          <p:nvPr/>
        </p:nvPicPr>
        <p:blipFill>
          <a:blip r:embed="rId7"/>
          <a:stretch>
            <a:fillRect/>
          </a:stretch>
        </p:blipFill>
        <p:spPr>
          <a:xfrm>
            <a:off x="701244" y="4434503"/>
            <a:ext cx="486387" cy="486542"/>
          </a:xfrm>
          <a:prstGeom prst="rect">
            <a:avLst/>
          </a:prstGeom>
        </p:spPr>
      </p:pic>
      <p:pic>
        <p:nvPicPr>
          <p:cNvPr id="94" name="Grafik 94" descr="Ein Bild, das Text, Schild, ClipArt enthält.&#10;&#10;Beschreibung automatisch generiert.">
            <a:extLst>
              <a:ext uri="{FF2B5EF4-FFF2-40B4-BE49-F238E27FC236}">
                <a16:creationId xmlns:a16="http://schemas.microsoft.com/office/drawing/2014/main" id="{008501AD-AA38-41E1-9603-2953A449F370}"/>
              </a:ext>
            </a:extLst>
          </p:cNvPr>
          <p:cNvPicPr>
            <a:picLocks noChangeAspect="1"/>
          </p:cNvPicPr>
          <p:nvPr/>
        </p:nvPicPr>
        <p:blipFill>
          <a:blip r:embed="rId8"/>
          <a:stretch>
            <a:fillRect/>
          </a:stretch>
        </p:blipFill>
        <p:spPr>
          <a:xfrm>
            <a:off x="4122746" y="1617424"/>
            <a:ext cx="400740" cy="414620"/>
          </a:xfrm>
          <a:prstGeom prst="rect">
            <a:avLst/>
          </a:prstGeom>
        </p:spPr>
      </p:pic>
      <p:pic>
        <p:nvPicPr>
          <p:cNvPr id="95" name="Grafik 95">
            <a:extLst>
              <a:ext uri="{FF2B5EF4-FFF2-40B4-BE49-F238E27FC236}">
                <a16:creationId xmlns:a16="http://schemas.microsoft.com/office/drawing/2014/main" id="{5D023B6A-1E0B-4089-9291-975AB8A7DCD5}"/>
              </a:ext>
            </a:extLst>
          </p:cNvPr>
          <p:cNvPicPr>
            <a:picLocks noChangeAspect="1"/>
          </p:cNvPicPr>
          <p:nvPr/>
        </p:nvPicPr>
        <p:blipFill>
          <a:blip r:embed="rId9"/>
          <a:stretch>
            <a:fillRect/>
          </a:stretch>
        </p:blipFill>
        <p:spPr>
          <a:xfrm>
            <a:off x="4122746" y="2572344"/>
            <a:ext cx="400740" cy="400867"/>
          </a:xfrm>
          <a:prstGeom prst="rect">
            <a:avLst/>
          </a:prstGeom>
        </p:spPr>
      </p:pic>
      <p:pic>
        <p:nvPicPr>
          <p:cNvPr id="96" name="Grafik 96" descr="Ein Bild, das Text, ClipArt enthält.&#10;&#10;Beschreibung automatisch generiert.">
            <a:extLst>
              <a:ext uri="{FF2B5EF4-FFF2-40B4-BE49-F238E27FC236}">
                <a16:creationId xmlns:a16="http://schemas.microsoft.com/office/drawing/2014/main" id="{2982CDD8-CD61-4AB6-AE00-8CB9C5A4D0B6}"/>
              </a:ext>
            </a:extLst>
          </p:cNvPr>
          <p:cNvPicPr>
            <a:picLocks noChangeAspect="1"/>
          </p:cNvPicPr>
          <p:nvPr/>
        </p:nvPicPr>
        <p:blipFill>
          <a:blip r:embed="rId10"/>
          <a:stretch>
            <a:fillRect/>
          </a:stretch>
        </p:blipFill>
        <p:spPr>
          <a:xfrm>
            <a:off x="4122746" y="3531481"/>
            <a:ext cx="400740" cy="400867"/>
          </a:xfrm>
          <a:prstGeom prst="rect">
            <a:avLst/>
          </a:prstGeom>
        </p:spPr>
      </p:pic>
      <p:pic>
        <p:nvPicPr>
          <p:cNvPr id="97" name="Grafik 97">
            <a:extLst>
              <a:ext uri="{FF2B5EF4-FFF2-40B4-BE49-F238E27FC236}">
                <a16:creationId xmlns:a16="http://schemas.microsoft.com/office/drawing/2014/main" id="{D2538E41-3013-4662-959B-5CC12F9E2EC6}"/>
              </a:ext>
            </a:extLst>
          </p:cNvPr>
          <p:cNvPicPr>
            <a:picLocks noChangeAspect="1"/>
          </p:cNvPicPr>
          <p:nvPr/>
        </p:nvPicPr>
        <p:blipFill>
          <a:blip r:embed="rId11"/>
          <a:stretch>
            <a:fillRect/>
          </a:stretch>
        </p:blipFill>
        <p:spPr>
          <a:xfrm>
            <a:off x="4122746" y="4471556"/>
            <a:ext cx="400740" cy="414620"/>
          </a:xfrm>
          <a:prstGeom prst="rect">
            <a:avLst/>
          </a:prstGeom>
        </p:spPr>
      </p:pic>
      <p:pic>
        <p:nvPicPr>
          <p:cNvPr id="98" name="Grafik 98">
            <a:extLst>
              <a:ext uri="{FF2B5EF4-FFF2-40B4-BE49-F238E27FC236}">
                <a16:creationId xmlns:a16="http://schemas.microsoft.com/office/drawing/2014/main" id="{2F02333B-0216-46CA-9ECF-857B45F363FF}"/>
              </a:ext>
            </a:extLst>
          </p:cNvPr>
          <p:cNvPicPr>
            <a:picLocks noChangeAspect="1"/>
          </p:cNvPicPr>
          <p:nvPr/>
        </p:nvPicPr>
        <p:blipFill>
          <a:blip r:embed="rId12"/>
          <a:stretch>
            <a:fillRect/>
          </a:stretch>
        </p:blipFill>
        <p:spPr>
          <a:xfrm>
            <a:off x="7334721" y="1622717"/>
            <a:ext cx="400740" cy="400867"/>
          </a:xfrm>
          <a:prstGeom prst="rect">
            <a:avLst/>
          </a:prstGeom>
        </p:spPr>
      </p:pic>
      <p:pic>
        <p:nvPicPr>
          <p:cNvPr id="99" name="Grafik 99" descr="Ein Bild, das Text, Schild, Erste Hilfe-Kasten enthält.&#10;&#10;Beschreibung automatisch generiert.">
            <a:extLst>
              <a:ext uri="{FF2B5EF4-FFF2-40B4-BE49-F238E27FC236}">
                <a16:creationId xmlns:a16="http://schemas.microsoft.com/office/drawing/2014/main" id="{74D51652-F011-4D69-A768-5613AAF49BD4}"/>
              </a:ext>
            </a:extLst>
          </p:cNvPr>
          <p:cNvPicPr>
            <a:picLocks noChangeAspect="1"/>
          </p:cNvPicPr>
          <p:nvPr/>
        </p:nvPicPr>
        <p:blipFill>
          <a:blip r:embed="rId13"/>
          <a:stretch>
            <a:fillRect/>
          </a:stretch>
        </p:blipFill>
        <p:spPr>
          <a:xfrm>
            <a:off x="7334721" y="2572344"/>
            <a:ext cx="400740" cy="400867"/>
          </a:xfrm>
          <a:prstGeom prst="rect">
            <a:avLst/>
          </a:prstGeom>
        </p:spPr>
      </p:pic>
      <p:pic>
        <p:nvPicPr>
          <p:cNvPr id="100" name="Grafik 100">
            <a:extLst>
              <a:ext uri="{FF2B5EF4-FFF2-40B4-BE49-F238E27FC236}">
                <a16:creationId xmlns:a16="http://schemas.microsoft.com/office/drawing/2014/main" id="{898CF522-36A1-4C22-B6AD-6BA289BC2850}"/>
              </a:ext>
            </a:extLst>
          </p:cNvPr>
          <p:cNvPicPr>
            <a:picLocks noChangeAspect="1"/>
          </p:cNvPicPr>
          <p:nvPr/>
        </p:nvPicPr>
        <p:blipFill>
          <a:blip r:embed="rId14"/>
          <a:stretch>
            <a:fillRect/>
          </a:stretch>
        </p:blipFill>
        <p:spPr>
          <a:xfrm>
            <a:off x="7280773" y="3478549"/>
            <a:ext cx="508589" cy="508750"/>
          </a:xfrm>
          <a:prstGeom prst="rect">
            <a:avLst/>
          </a:prstGeom>
        </p:spPr>
      </p:pic>
      <p:pic>
        <p:nvPicPr>
          <p:cNvPr id="101" name="Grafik 101">
            <a:extLst>
              <a:ext uri="{FF2B5EF4-FFF2-40B4-BE49-F238E27FC236}">
                <a16:creationId xmlns:a16="http://schemas.microsoft.com/office/drawing/2014/main" id="{45716708-51F9-4AD7-8FAA-01E9B4A008AE}"/>
              </a:ext>
            </a:extLst>
          </p:cNvPr>
          <p:cNvPicPr>
            <a:picLocks noChangeAspect="1"/>
          </p:cNvPicPr>
          <p:nvPr/>
        </p:nvPicPr>
        <p:blipFill>
          <a:blip r:embed="rId15"/>
          <a:stretch>
            <a:fillRect/>
          </a:stretch>
        </p:blipFill>
        <p:spPr>
          <a:xfrm>
            <a:off x="7334721" y="4476849"/>
            <a:ext cx="400740" cy="400867"/>
          </a:xfrm>
          <a:prstGeom prst="rect">
            <a:avLst/>
          </a:prstGeom>
        </p:spPr>
      </p:pic>
    </p:spTree>
    <p:extLst>
      <p:ext uri="{BB962C8B-B14F-4D97-AF65-F5344CB8AC3E}">
        <p14:creationId xmlns:p14="http://schemas.microsoft.com/office/powerpoint/2010/main" val="2146289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9FEB2000-C900-744C-B8AB-7FB65E9021CC}"/>
              </a:ext>
            </a:extLst>
          </p:cNvPr>
          <p:cNvPicPr>
            <a:picLocks noChangeAspect="1"/>
          </p:cNvPicPr>
          <p:nvPr/>
        </p:nvPicPr>
        <p:blipFill rotWithShape="1">
          <a:blip r:embed="rId3"/>
          <a:srcRect l="5835" t="1364" r="1483" b="5964"/>
          <a:stretch/>
        </p:blipFill>
        <p:spPr>
          <a:xfrm>
            <a:off x="1" y="-15315"/>
            <a:ext cx="10691812" cy="6006540"/>
          </a:xfrm>
          <a:prstGeom prst="rect">
            <a:avLst/>
          </a:prstGeom>
          <a:solidFill>
            <a:schemeClr val="accent2"/>
          </a:solidFill>
        </p:spPr>
      </p:pic>
      <p:sp>
        <p:nvSpPr>
          <p:cNvPr id="2" name="Title 1">
            <a:extLst>
              <a:ext uri="{FF2B5EF4-FFF2-40B4-BE49-F238E27FC236}">
                <a16:creationId xmlns:a16="http://schemas.microsoft.com/office/drawing/2014/main" id="{F416E8B6-0EF2-49EB-A0E4-0F6EEFCCDF38}"/>
              </a:ext>
            </a:extLst>
          </p:cNvPr>
          <p:cNvSpPr>
            <a:spLocks noGrp="1"/>
          </p:cNvSpPr>
          <p:nvPr>
            <p:ph type="title"/>
          </p:nvPr>
        </p:nvSpPr>
        <p:spPr/>
        <p:txBody>
          <a:bodyPr/>
          <a:lstStyle/>
          <a:p>
            <a:r>
              <a:rPr lang="en-GB">
                <a:solidFill>
                  <a:schemeClr val="bg2"/>
                </a:solidFill>
                <a:latin typeface="Poppins Medium"/>
                <a:cs typeface="Poppins Medium"/>
              </a:rPr>
              <a:t>Buy</a:t>
            </a:r>
            <a:br>
              <a:rPr lang="en-GB"/>
            </a:br>
            <a:r>
              <a:rPr lang="en-GB">
                <a:solidFill>
                  <a:schemeClr val="bg2"/>
                </a:solidFill>
                <a:latin typeface="Poppins Light"/>
                <a:cs typeface="Poppins Medium"/>
              </a:rPr>
              <a:t>Spotmarket – International coverage</a:t>
            </a:r>
          </a:p>
        </p:txBody>
      </p:sp>
      <p:sp>
        <p:nvSpPr>
          <p:cNvPr id="3" name="Slide Number Placeholder 2">
            <a:extLst>
              <a:ext uri="{FF2B5EF4-FFF2-40B4-BE49-F238E27FC236}">
                <a16:creationId xmlns:a16="http://schemas.microsoft.com/office/drawing/2014/main" id="{C0BCA17A-2D9D-415B-B14D-047DEED0B96D}"/>
              </a:ext>
            </a:extLst>
          </p:cNvPr>
          <p:cNvSpPr>
            <a:spLocks noGrp="1"/>
          </p:cNvSpPr>
          <p:nvPr>
            <p:ph type="sldNum" sz="quarter" idx="11"/>
          </p:nvPr>
        </p:nvSpPr>
        <p:spPr/>
        <p:txBody>
          <a:bodyPr/>
          <a:lstStyle/>
          <a:p>
            <a:fld id="{A9C39F7E-FC7D-44FD-B6BC-F6BE49B3337B}" type="slidenum">
              <a:rPr lang="en-US" dirty="0" smtClean="0">
                <a:solidFill>
                  <a:schemeClr val="bg2"/>
                </a:solidFill>
              </a:rPr>
              <a:pPr/>
              <a:t>26</a:t>
            </a:fld>
            <a:endParaRPr lang="en-US">
              <a:solidFill>
                <a:schemeClr val="bg2"/>
              </a:solidFill>
              <a:ea typeface="Noto Sans"/>
              <a:cs typeface="Noto Sans"/>
            </a:endParaRPr>
          </a:p>
        </p:txBody>
      </p:sp>
      <p:pic>
        <p:nvPicPr>
          <p:cNvPr id="66" name="Grafik 65">
            <a:extLst>
              <a:ext uri="{FF2B5EF4-FFF2-40B4-BE49-F238E27FC236}">
                <a16:creationId xmlns:a16="http://schemas.microsoft.com/office/drawing/2014/main" id="{4488C103-926C-4914-81F6-1C48589B5B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465" y="5270735"/>
            <a:ext cx="1218066" cy="362196"/>
          </a:xfrm>
          <a:prstGeom prst="rect">
            <a:avLst/>
          </a:prstGeom>
        </p:spPr>
      </p:pic>
      <p:grpSp>
        <p:nvGrpSpPr>
          <p:cNvPr id="5" name="Gruppieren 4">
            <a:extLst>
              <a:ext uri="{FF2B5EF4-FFF2-40B4-BE49-F238E27FC236}">
                <a16:creationId xmlns:a16="http://schemas.microsoft.com/office/drawing/2014/main" id="{A9973DA3-3A25-807B-6331-6156544269D1}"/>
              </a:ext>
            </a:extLst>
          </p:cNvPr>
          <p:cNvGrpSpPr/>
          <p:nvPr/>
        </p:nvGrpSpPr>
        <p:grpSpPr>
          <a:xfrm>
            <a:off x="459146" y="2187874"/>
            <a:ext cx="3023396" cy="634689"/>
            <a:chOff x="459146" y="1447973"/>
            <a:chExt cx="3023396" cy="634689"/>
          </a:xfrm>
        </p:grpSpPr>
        <p:sp>
          <p:nvSpPr>
            <p:cNvPr id="77" name="Abgerundetes Rechteck 3">
              <a:extLst>
                <a:ext uri="{FF2B5EF4-FFF2-40B4-BE49-F238E27FC236}">
                  <a16:creationId xmlns:a16="http://schemas.microsoft.com/office/drawing/2014/main" id="{A5A1B944-2CB7-41C0-A3D1-0DE816C532AD}"/>
                </a:ext>
              </a:extLst>
            </p:cNvPr>
            <p:cNvSpPr/>
            <p:nvPr/>
          </p:nvSpPr>
          <p:spPr>
            <a:xfrm>
              <a:off x="459146" y="1459680"/>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10" name="Text Placeholder 12">
              <a:extLst>
                <a:ext uri="{FF2B5EF4-FFF2-40B4-BE49-F238E27FC236}">
                  <a16:creationId xmlns:a16="http://schemas.microsoft.com/office/drawing/2014/main" id="{B644C799-0E82-413C-B5C2-3936F0C0C159}"/>
                </a:ext>
              </a:extLst>
            </p:cNvPr>
            <p:cNvSpPr txBox="1">
              <a:spLocks/>
            </p:cNvSpPr>
            <p:nvPr/>
          </p:nvSpPr>
          <p:spPr>
            <a:xfrm>
              <a:off x="1101996" y="1447973"/>
              <a:ext cx="2178741" cy="61805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a:latin typeface="Noto Sans"/>
                  <a:ea typeface="Noto Sans"/>
                  <a:cs typeface="Noto Sans"/>
                </a:rPr>
                <a:t>Belgium</a:t>
              </a:r>
              <a:endParaRPr lang="de-DE">
                <a:latin typeface="Noto Sans"/>
                <a:ea typeface="Noto Sans"/>
                <a:cs typeface="Noto Sans"/>
              </a:endParaRPr>
            </a:p>
            <a:p>
              <a:pPr>
                <a:spcBef>
                  <a:spcPts val="0"/>
                </a:spcBef>
              </a:pPr>
              <a:r>
                <a:rPr lang="en-US" sz="1200">
                  <a:latin typeface="Noto Sans"/>
                  <a:ea typeface="Noto Sans"/>
                  <a:cs typeface="Noto Sans"/>
                </a:rPr>
                <a:t>6.9m items</a:t>
              </a:r>
              <a:endParaRPr lang="de-DE">
                <a:latin typeface="Noto Sans"/>
                <a:ea typeface="Noto Sans"/>
                <a:cs typeface="Noto Sans"/>
              </a:endParaRPr>
            </a:p>
          </p:txBody>
        </p:sp>
        <p:pic>
          <p:nvPicPr>
            <p:cNvPr id="12" name="Grafik 12">
              <a:extLst>
                <a:ext uri="{FF2B5EF4-FFF2-40B4-BE49-F238E27FC236}">
                  <a16:creationId xmlns:a16="http://schemas.microsoft.com/office/drawing/2014/main" id="{A1D80190-F669-4504-99D6-D2232FDAA0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7430" y="1556483"/>
              <a:ext cx="429549" cy="429493"/>
            </a:xfrm>
            <a:prstGeom prst="rect">
              <a:avLst/>
            </a:prstGeom>
          </p:spPr>
        </p:pic>
      </p:grpSp>
      <p:grpSp>
        <p:nvGrpSpPr>
          <p:cNvPr id="6" name="Gruppieren 5">
            <a:extLst>
              <a:ext uri="{FF2B5EF4-FFF2-40B4-BE49-F238E27FC236}">
                <a16:creationId xmlns:a16="http://schemas.microsoft.com/office/drawing/2014/main" id="{9B710CDD-A376-2807-9488-07A570952C34}"/>
              </a:ext>
            </a:extLst>
          </p:cNvPr>
          <p:cNvGrpSpPr/>
          <p:nvPr/>
        </p:nvGrpSpPr>
        <p:grpSpPr>
          <a:xfrm>
            <a:off x="459146" y="4451891"/>
            <a:ext cx="3023396" cy="629320"/>
            <a:chOff x="459146" y="2193500"/>
            <a:chExt cx="3023396" cy="629320"/>
          </a:xfrm>
        </p:grpSpPr>
        <p:sp>
          <p:nvSpPr>
            <p:cNvPr id="78" name="Abgerundetes Rechteck 3">
              <a:extLst>
                <a:ext uri="{FF2B5EF4-FFF2-40B4-BE49-F238E27FC236}">
                  <a16:creationId xmlns:a16="http://schemas.microsoft.com/office/drawing/2014/main" id="{F220E08C-7876-4894-87FA-32709BE2442B}"/>
                </a:ext>
              </a:extLst>
            </p:cNvPr>
            <p:cNvSpPr/>
            <p:nvPr/>
          </p:nvSpPr>
          <p:spPr>
            <a:xfrm>
              <a:off x="459146" y="2199838"/>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14" name="Text Placeholder 12">
              <a:extLst>
                <a:ext uri="{FF2B5EF4-FFF2-40B4-BE49-F238E27FC236}">
                  <a16:creationId xmlns:a16="http://schemas.microsoft.com/office/drawing/2014/main" id="{E1C2241C-9E5A-4140-8909-51E3BD12BF76}"/>
                </a:ext>
              </a:extLst>
            </p:cNvPr>
            <p:cNvSpPr txBox="1">
              <a:spLocks/>
            </p:cNvSpPr>
            <p:nvPr/>
          </p:nvSpPr>
          <p:spPr>
            <a:xfrm>
              <a:off x="1101996" y="2193500"/>
              <a:ext cx="2177489" cy="624588"/>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dirty="0">
                  <a:ea typeface="Noto Sans"/>
                  <a:cs typeface="Noto Sans"/>
                </a:rPr>
                <a:t>Germany</a:t>
              </a:r>
              <a:endParaRPr lang="en-US" dirty="0"/>
            </a:p>
            <a:p>
              <a:pPr>
                <a:spcBef>
                  <a:spcPts val="0"/>
                </a:spcBef>
              </a:pPr>
              <a:r>
                <a:rPr lang="en-US" sz="1200" dirty="0">
                  <a:ea typeface="Noto Sans"/>
                  <a:cs typeface="Noto Sans"/>
                </a:rPr>
                <a:t>26.1m items</a:t>
              </a:r>
              <a:endParaRPr lang="de-DE" dirty="0">
                <a:ea typeface="Noto Sans"/>
                <a:cs typeface="Noto Sans"/>
              </a:endParaRPr>
            </a:p>
          </p:txBody>
        </p:sp>
        <p:pic>
          <p:nvPicPr>
            <p:cNvPr id="15" name="Grafik 12">
              <a:extLst>
                <a:ext uri="{FF2B5EF4-FFF2-40B4-BE49-F238E27FC236}">
                  <a16:creationId xmlns:a16="http://schemas.microsoft.com/office/drawing/2014/main" id="{D28C84DD-336C-4660-A65F-A6EAC85F78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7430" y="2294726"/>
              <a:ext cx="429425" cy="429493"/>
            </a:xfrm>
            <a:prstGeom prst="rect">
              <a:avLst/>
            </a:prstGeom>
          </p:spPr>
        </p:pic>
      </p:grpSp>
      <p:grpSp>
        <p:nvGrpSpPr>
          <p:cNvPr id="7" name="Gruppieren 6">
            <a:extLst>
              <a:ext uri="{FF2B5EF4-FFF2-40B4-BE49-F238E27FC236}">
                <a16:creationId xmlns:a16="http://schemas.microsoft.com/office/drawing/2014/main" id="{421168B3-482A-59BD-13E2-F7D6787525B8}"/>
              </a:ext>
            </a:extLst>
          </p:cNvPr>
          <p:cNvGrpSpPr/>
          <p:nvPr/>
        </p:nvGrpSpPr>
        <p:grpSpPr>
          <a:xfrm>
            <a:off x="459146" y="3684756"/>
            <a:ext cx="3023396" cy="635811"/>
            <a:chOff x="459146" y="2928036"/>
            <a:chExt cx="3023396" cy="635811"/>
          </a:xfrm>
        </p:grpSpPr>
        <p:sp>
          <p:nvSpPr>
            <p:cNvPr id="79" name="Abgerundetes Rechteck 3">
              <a:extLst>
                <a:ext uri="{FF2B5EF4-FFF2-40B4-BE49-F238E27FC236}">
                  <a16:creationId xmlns:a16="http://schemas.microsoft.com/office/drawing/2014/main" id="{DD6CE0CA-5BF9-4C61-810F-CAD04453090B}"/>
                </a:ext>
              </a:extLst>
            </p:cNvPr>
            <p:cNvSpPr/>
            <p:nvPr/>
          </p:nvSpPr>
          <p:spPr>
            <a:xfrm>
              <a:off x="459146" y="2940865"/>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17" name="Text Placeholder 12">
              <a:extLst>
                <a:ext uri="{FF2B5EF4-FFF2-40B4-BE49-F238E27FC236}">
                  <a16:creationId xmlns:a16="http://schemas.microsoft.com/office/drawing/2014/main" id="{F7969DE1-B22C-481D-B957-C3852A5102BC}"/>
                </a:ext>
              </a:extLst>
            </p:cNvPr>
            <p:cNvSpPr txBox="1">
              <a:spLocks/>
            </p:cNvSpPr>
            <p:nvPr/>
          </p:nvSpPr>
          <p:spPr>
            <a:xfrm>
              <a:off x="1101996" y="2928036"/>
              <a:ext cx="2177489" cy="62988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dirty="0">
                  <a:solidFill>
                    <a:srgbClr val="28235C"/>
                  </a:solidFill>
                  <a:ea typeface="Noto Sans"/>
                  <a:cs typeface="Noto Sans"/>
                </a:rPr>
                <a:t>France</a:t>
              </a:r>
              <a:endParaRPr lang="de-DE" dirty="0">
                <a:solidFill>
                  <a:srgbClr val="28235C"/>
                </a:solidFill>
                <a:ea typeface="Noto Sans"/>
                <a:cs typeface="Noto Sans"/>
              </a:endParaRPr>
            </a:p>
            <a:p>
              <a:pPr>
                <a:spcBef>
                  <a:spcPts val="0"/>
                </a:spcBef>
              </a:pPr>
              <a:r>
                <a:rPr lang="en-US" sz="1200" dirty="0">
                  <a:solidFill>
                    <a:srgbClr val="28235C"/>
                  </a:solidFill>
                  <a:ea typeface="Noto Sans"/>
                  <a:cs typeface="Noto Sans"/>
                </a:rPr>
                <a:t>6.8m items</a:t>
              </a:r>
              <a:endParaRPr lang="de-DE" dirty="0"/>
            </a:p>
          </p:txBody>
        </p:sp>
        <p:pic>
          <p:nvPicPr>
            <p:cNvPr id="18" name="Grafik 12">
              <a:extLst>
                <a:ext uri="{FF2B5EF4-FFF2-40B4-BE49-F238E27FC236}">
                  <a16:creationId xmlns:a16="http://schemas.microsoft.com/office/drawing/2014/main" id="{48BF0EF0-FAB9-41B6-A94C-F7E28060320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7430" y="3043557"/>
              <a:ext cx="429425" cy="429493"/>
            </a:xfrm>
            <a:prstGeom prst="rect">
              <a:avLst/>
            </a:prstGeom>
          </p:spPr>
        </p:pic>
      </p:grpSp>
      <p:grpSp>
        <p:nvGrpSpPr>
          <p:cNvPr id="8" name="Gruppieren 7">
            <a:extLst>
              <a:ext uri="{FF2B5EF4-FFF2-40B4-BE49-F238E27FC236}">
                <a16:creationId xmlns:a16="http://schemas.microsoft.com/office/drawing/2014/main" id="{90CA24C5-25CA-5AE7-9E6E-0C915D6EB842}"/>
              </a:ext>
            </a:extLst>
          </p:cNvPr>
          <p:cNvGrpSpPr/>
          <p:nvPr/>
        </p:nvGrpSpPr>
        <p:grpSpPr>
          <a:xfrm>
            <a:off x="7112685" y="3698420"/>
            <a:ext cx="3023396" cy="631711"/>
            <a:chOff x="459146" y="3673162"/>
            <a:chExt cx="3023396" cy="631711"/>
          </a:xfrm>
        </p:grpSpPr>
        <p:sp>
          <p:nvSpPr>
            <p:cNvPr id="80" name="Abgerundetes Rechteck 3">
              <a:extLst>
                <a:ext uri="{FF2B5EF4-FFF2-40B4-BE49-F238E27FC236}">
                  <a16:creationId xmlns:a16="http://schemas.microsoft.com/office/drawing/2014/main" id="{C8B5CF38-14F3-4073-AD50-BBAD84A01355}"/>
                </a:ext>
              </a:extLst>
            </p:cNvPr>
            <p:cNvSpPr/>
            <p:nvPr/>
          </p:nvSpPr>
          <p:spPr>
            <a:xfrm>
              <a:off x="459146" y="3681891"/>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24" name="Text Placeholder 12">
              <a:extLst>
                <a:ext uri="{FF2B5EF4-FFF2-40B4-BE49-F238E27FC236}">
                  <a16:creationId xmlns:a16="http://schemas.microsoft.com/office/drawing/2014/main" id="{A0056D4D-6EA9-4356-A016-08F9877A86D6}"/>
                </a:ext>
              </a:extLst>
            </p:cNvPr>
            <p:cNvSpPr txBox="1">
              <a:spLocks/>
            </p:cNvSpPr>
            <p:nvPr/>
          </p:nvSpPr>
          <p:spPr>
            <a:xfrm>
              <a:off x="1101996" y="3673162"/>
              <a:ext cx="2128115" cy="624586"/>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dirty="0">
                  <a:ea typeface="Noto Sans"/>
                  <a:cs typeface="Noto Sans"/>
                </a:rPr>
                <a:t>United Kingdom</a:t>
              </a:r>
              <a:endParaRPr lang="en-US" dirty="0"/>
            </a:p>
            <a:p>
              <a:pPr>
                <a:spcBef>
                  <a:spcPts val="0"/>
                </a:spcBef>
              </a:pPr>
              <a:r>
                <a:rPr lang="en-US" sz="1200" dirty="0">
                  <a:ea typeface="Noto Sans"/>
                  <a:cs typeface="Noto Sans"/>
                </a:rPr>
                <a:t>6.4m items</a:t>
              </a:r>
              <a:endParaRPr lang="de-DE" dirty="0"/>
            </a:p>
          </p:txBody>
        </p:sp>
        <p:pic>
          <p:nvPicPr>
            <p:cNvPr id="25" name="Grafik 12">
              <a:extLst>
                <a:ext uri="{FF2B5EF4-FFF2-40B4-BE49-F238E27FC236}">
                  <a16:creationId xmlns:a16="http://schemas.microsoft.com/office/drawing/2014/main" id="{AE4C466C-B0BC-4DDB-8E2A-4132D90402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7430" y="3781800"/>
              <a:ext cx="429425" cy="429493"/>
            </a:xfrm>
            <a:prstGeom prst="rect">
              <a:avLst/>
            </a:prstGeom>
          </p:spPr>
        </p:pic>
      </p:grpSp>
      <p:grpSp>
        <p:nvGrpSpPr>
          <p:cNvPr id="9" name="Gruppieren 8">
            <a:extLst>
              <a:ext uri="{FF2B5EF4-FFF2-40B4-BE49-F238E27FC236}">
                <a16:creationId xmlns:a16="http://schemas.microsoft.com/office/drawing/2014/main" id="{149E5B1C-2909-0275-5218-9AC4D77A5589}"/>
              </a:ext>
            </a:extLst>
          </p:cNvPr>
          <p:cNvGrpSpPr/>
          <p:nvPr/>
        </p:nvGrpSpPr>
        <p:grpSpPr>
          <a:xfrm>
            <a:off x="3782544" y="2197307"/>
            <a:ext cx="3023396" cy="632914"/>
            <a:chOff x="459146" y="4418279"/>
            <a:chExt cx="3023396" cy="632914"/>
          </a:xfrm>
        </p:grpSpPr>
        <p:sp>
          <p:nvSpPr>
            <p:cNvPr id="27" name="Abgerundetes Rechteck 3">
              <a:extLst>
                <a:ext uri="{FF2B5EF4-FFF2-40B4-BE49-F238E27FC236}">
                  <a16:creationId xmlns:a16="http://schemas.microsoft.com/office/drawing/2014/main" id="{8A7A7CB3-ABC3-416F-8E2B-34FC0D4C550A}"/>
                </a:ext>
              </a:extLst>
            </p:cNvPr>
            <p:cNvSpPr/>
            <p:nvPr/>
          </p:nvSpPr>
          <p:spPr>
            <a:xfrm>
              <a:off x="459146" y="4428211"/>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pic>
          <p:nvPicPr>
            <p:cNvPr id="29" name="Grafik 12">
              <a:extLst>
                <a:ext uri="{FF2B5EF4-FFF2-40B4-BE49-F238E27FC236}">
                  <a16:creationId xmlns:a16="http://schemas.microsoft.com/office/drawing/2014/main" id="{10EA0CE0-296F-4D05-A402-57A4FDCEC34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7430" y="4520044"/>
              <a:ext cx="434721" cy="434790"/>
            </a:xfrm>
            <a:prstGeom prst="rect">
              <a:avLst/>
            </a:prstGeom>
          </p:spPr>
        </p:pic>
        <p:sp>
          <p:nvSpPr>
            <p:cNvPr id="28" name="Text Placeholder 12">
              <a:extLst>
                <a:ext uri="{FF2B5EF4-FFF2-40B4-BE49-F238E27FC236}">
                  <a16:creationId xmlns:a16="http://schemas.microsoft.com/office/drawing/2014/main" id="{BBD1C5F5-8E56-40AC-B198-E9894B673001}"/>
                </a:ext>
              </a:extLst>
            </p:cNvPr>
            <p:cNvSpPr txBox="1">
              <a:spLocks/>
            </p:cNvSpPr>
            <p:nvPr/>
          </p:nvSpPr>
          <p:spPr>
            <a:xfrm>
              <a:off x="1101996" y="4418279"/>
              <a:ext cx="2060986" cy="624587"/>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dirty="0">
                  <a:solidFill>
                    <a:srgbClr val="28235C"/>
                  </a:solidFill>
                  <a:ea typeface="Noto Sans"/>
                  <a:cs typeface="Noto Sans"/>
                </a:rPr>
                <a:t>Ireland</a:t>
              </a:r>
              <a:endParaRPr lang="en-US" dirty="0"/>
            </a:p>
            <a:p>
              <a:pPr>
                <a:spcBef>
                  <a:spcPts val="0"/>
                </a:spcBef>
              </a:pPr>
              <a:r>
                <a:rPr lang="en-US" sz="1200" dirty="0">
                  <a:solidFill>
                    <a:srgbClr val="28235C"/>
                  </a:solidFill>
                  <a:ea typeface="Noto Sans"/>
                  <a:cs typeface="Noto Sans"/>
                </a:rPr>
                <a:t>4m items</a:t>
              </a:r>
              <a:endParaRPr lang="de-DE" dirty="0"/>
            </a:p>
          </p:txBody>
        </p:sp>
      </p:grpSp>
      <p:grpSp>
        <p:nvGrpSpPr>
          <p:cNvPr id="20" name="Gruppieren 19">
            <a:extLst>
              <a:ext uri="{FF2B5EF4-FFF2-40B4-BE49-F238E27FC236}">
                <a16:creationId xmlns:a16="http://schemas.microsoft.com/office/drawing/2014/main" id="{9255162C-0FF0-5990-1DAF-9CB76E90DB31}"/>
              </a:ext>
            </a:extLst>
          </p:cNvPr>
          <p:cNvGrpSpPr/>
          <p:nvPr/>
        </p:nvGrpSpPr>
        <p:grpSpPr>
          <a:xfrm>
            <a:off x="3803353" y="2972184"/>
            <a:ext cx="3023396" cy="629684"/>
            <a:chOff x="3782544" y="1443691"/>
            <a:chExt cx="3023396" cy="629684"/>
          </a:xfrm>
        </p:grpSpPr>
        <p:sp>
          <p:nvSpPr>
            <p:cNvPr id="82" name="Abgerundetes Rechteck 3">
              <a:extLst>
                <a:ext uri="{FF2B5EF4-FFF2-40B4-BE49-F238E27FC236}">
                  <a16:creationId xmlns:a16="http://schemas.microsoft.com/office/drawing/2014/main" id="{F1BA7CAA-A333-4E3D-8458-5A28DA383F9D}"/>
                </a:ext>
              </a:extLst>
            </p:cNvPr>
            <p:cNvSpPr/>
            <p:nvPr/>
          </p:nvSpPr>
          <p:spPr>
            <a:xfrm>
              <a:off x="3782544" y="1450393"/>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32" name="Text Placeholder 12">
              <a:extLst>
                <a:ext uri="{FF2B5EF4-FFF2-40B4-BE49-F238E27FC236}">
                  <a16:creationId xmlns:a16="http://schemas.microsoft.com/office/drawing/2014/main" id="{7B2A02A8-844B-42F2-9786-094B809F0593}"/>
                </a:ext>
              </a:extLst>
            </p:cNvPr>
            <p:cNvSpPr txBox="1">
              <a:spLocks/>
            </p:cNvSpPr>
            <p:nvPr/>
          </p:nvSpPr>
          <p:spPr>
            <a:xfrm>
              <a:off x="4459271" y="1443691"/>
              <a:ext cx="2018621" cy="624587"/>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dirty="0">
                  <a:solidFill>
                    <a:srgbClr val="28235C"/>
                  </a:solidFill>
                  <a:ea typeface="Noto Sans"/>
                  <a:cs typeface="Noto Sans"/>
                </a:rPr>
                <a:t>Italy</a:t>
              </a:r>
              <a:endParaRPr lang="en-US" dirty="0"/>
            </a:p>
            <a:p>
              <a:pPr>
                <a:spcBef>
                  <a:spcPts val="0"/>
                </a:spcBef>
              </a:pPr>
              <a:r>
                <a:rPr lang="en-US" sz="1200" dirty="0">
                  <a:solidFill>
                    <a:srgbClr val="28235C"/>
                  </a:solidFill>
                  <a:ea typeface="Noto Sans"/>
                  <a:cs typeface="Noto Sans"/>
                </a:rPr>
                <a:t>7.9m items</a:t>
              </a:r>
              <a:endParaRPr lang="de-DE" dirty="0"/>
            </a:p>
          </p:txBody>
        </p:sp>
        <p:pic>
          <p:nvPicPr>
            <p:cNvPr id="33" name="Grafik 12">
              <a:extLst>
                <a:ext uri="{FF2B5EF4-FFF2-40B4-BE49-F238E27FC236}">
                  <a16:creationId xmlns:a16="http://schemas.microsoft.com/office/drawing/2014/main" id="{260EBDEE-211C-47E3-B921-96EA3B54293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895857" y="1556165"/>
              <a:ext cx="429425" cy="429493"/>
            </a:xfrm>
            <a:prstGeom prst="rect">
              <a:avLst/>
            </a:prstGeom>
          </p:spPr>
        </p:pic>
      </p:grpSp>
      <p:grpSp>
        <p:nvGrpSpPr>
          <p:cNvPr id="19" name="Gruppieren 18">
            <a:extLst>
              <a:ext uri="{FF2B5EF4-FFF2-40B4-BE49-F238E27FC236}">
                <a16:creationId xmlns:a16="http://schemas.microsoft.com/office/drawing/2014/main" id="{EE7AB9E8-6184-88D3-4F6E-613ACB45B8F2}"/>
              </a:ext>
            </a:extLst>
          </p:cNvPr>
          <p:cNvGrpSpPr/>
          <p:nvPr/>
        </p:nvGrpSpPr>
        <p:grpSpPr>
          <a:xfrm>
            <a:off x="7084089" y="2973804"/>
            <a:ext cx="3023396" cy="625513"/>
            <a:chOff x="3782544" y="2188888"/>
            <a:chExt cx="3023396" cy="625513"/>
          </a:xfrm>
        </p:grpSpPr>
        <p:sp>
          <p:nvSpPr>
            <p:cNvPr id="83" name="Abgerundetes Rechteck 3">
              <a:extLst>
                <a:ext uri="{FF2B5EF4-FFF2-40B4-BE49-F238E27FC236}">
                  <a16:creationId xmlns:a16="http://schemas.microsoft.com/office/drawing/2014/main" id="{83E3566F-8DAC-42FA-A2BD-C4333E12C103}"/>
                </a:ext>
              </a:extLst>
            </p:cNvPr>
            <p:cNvSpPr/>
            <p:nvPr/>
          </p:nvSpPr>
          <p:spPr>
            <a:xfrm>
              <a:off x="3782544" y="2191419"/>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36" name="Text Placeholder 12">
              <a:extLst>
                <a:ext uri="{FF2B5EF4-FFF2-40B4-BE49-F238E27FC236}">
                  <a16:creationId xmlns:a16="http://schemas.microsoft.com/office/drawing/2014/main" id="{930E6229-D0E0-442D-9203-F429AF092875}"/>
                </a:ext>
              </a:extLst>
            </p:cNvPr>
            <p:cNvSpPr txBox="1">
              <a:spLocks/>
            </p:cNvSpPr>
            <p:nvPr/>
          </p:nvSpPr>
          <p:spPr>
            <a:xfrm>
              <a:off x="4459271" y="2188888"/>
              <a:ext cx="2132491" cy="624588"/>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dirty="0">
                  <a:solidFill>
                    <a:srgbClr val="28235C"/>
                  </a:solidFill>
                  <a:ea typeface="Noto Sans"/>
                  <a:cs typeface="Noto Sans"/>
                </a:rPr>
                <a:t>The Netherlands</a:t>
              </a:r>
              <a:endParaRPr lang="en-US" dirty="0"/>
            </a:p>
            <a:p>
              <a:pPr>
                <a:spcBef>
                  <a:spcPts val="0"/>
                </a:spcBef>
              </a:pPr>
              <a:r>
                <a:rPr lang="en-US" sz="1200" dirty="0">
                  <a:solidFill>
                    <a:srgbClr val="28235C"/>
                  </a:solidFill>
                  <a:ea typeface="Noto Sans"/>
                  <a:cs typeface="Noto Sans"/>
                </a:rPr>
                <a:t>11.6m items</a:t>
              </a:r>
              <a:endParaRPr lang="de-DE" dirty="0"/>
            </a:p>
          </p:txBody>
        </p:sp>
        <p:pic>
          <p:nvPicPr>
            <p:cNvPr id="37" name="Grafik 12">
              <a:extLst>
                <a:ext uri="{FF2B5EF4-FFF2-40B4-BE49-F238E27FC236}">
                  <a16:creationId xmlns:a16="http://schemas.microsoft.com/office/drawing/2014/main" id="{82436F1F-C078-4B37-A810-84E2DA0BDB3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a:off x="3884536" y="2293786"/>
              <a:ext cx="429425" cy="439470"/>
            </a:xfrm>
            <a:prstGeom prst="rect">
              <a:avLst/>
            </a:prstGeom>
          </p:spPr>
        </p:pic>
      </p:grpSp>
      <p:grpSp>
        <p:nvGrpSpPr>
          <p:cNvPr id="11" name="Gruppieren 10">
            <a:extLst>
              <a:ext uri="{FF2B5EF4-FFF2-40B4-BE49-F238E27FC236}">
                <a16:creationId xmlns:a16="http://schemas.microsoft.com/office/drawing/2014/main" id="{AB545319-A03C-4A77-7058-555C6F007C69}"/>
              </a:ext>
            </a:extLst>
          </p:cNvPr>
          <p:cNvGrpSpPr/>
          <p:nvPr/>
        </p:nvGrpSpPr>
        <p:grpSpPr>
          <a:xfrm>
            <a:off x="7077398" y="2199651"/>
            <a:ext cx="3023396" cy="625999"/>
            <a:chOff x="3782544" y="4419792"/>
            <a:chExt cx="3023396" cy="625999"/>
          </a:xfrm>
        </p:grpSpPr>
        <p:sp>
          <p:nvSpPr>
            <p:cNvPr id="81" name="Abgerundetes Rechteck 3">
              <a:extLst>
                <a:ext uri="{FF2B5EF4-FFF2-40B4-BE49-F238E27FC236}">
                  <a16:creationId xmlns:a16="http://schemas.microsoft.com/office/drawing/2014/main" id="{10B6473C-48E8-49F2-A6B8-865F8FFA6280}"/>
                </a:ext>
              </a:extLst>
            </p:cNvPr>
            <p:cNvSpPr/>
            <p:nvPr/>
          </p:nvSpPr>
          <p:spPr>
            <a:xfrm>
              <a:off x="3782544" y="4419792"/>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44" name="Text Placeholder 12">
              <a:extLst>
                <a:ext uri="{FF2B5EF4-FFF2-40B4-BE49-F238E27FC236}">
                  <a16:creationId xmlns:a16="http://schemas.microsoft.com/office/drawing/2014/main" id="{04F48BCE-0006-4D43-80F5-594025BA8CCB}"/>
                </a:ext>
              </a:extLst>
            </p:cNvPr>
            <p:cNvSpPr txBox="1">
              <a:spLocks/>
            </p:cNvSpPr>
            <p:nvPr/>
          </p:nvSpPr>
          <p:spPr>
            <a:xfrm>
              <a:off x="4459271" y="4421205"/>
              <a:ext cx="2166898" cy="624586"/>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a:solidFill>
                    <a:srgbClr val="28235C"/>
                  </a:solidFill>
                  <a:ea typeface="Noto Sans"/>
                  <a:cs typeface="Noto Sans"/>
                </a:rPr>
                <a:t>Switzerland</a:t>
              </a:r>
              <a:endParaRPr lang="en-US"/>
            </a:p>
            <a:p>
              <a:pPr>
                <a:spcBef>
                  <a:spcPts val="0"/>
                </a:spcBef>
              </a:pPr>
              <a:r>
                <a:rPr lang="en-US" sz="1200">
                  <a:solidFill>
                    <a:srgbClr val="28235C"/>
                  </a:solidFill>
                  <a:ea typeface="Noto Sans"/>
                  <a:cs typeface="Noto Sans"/>
                </a:rPr>
                <a:t>4.2m items</a:t>
              </a:r>
              <a:endParaRPr lang="de-DE"/>
            </a:p>
          </p:txBody>
        </p:sp>
        <p:pic>
          <p:nvPicPr>
            <p:cNvPr id="45" name="Grafik 12">
              <a:extLst>
                <a:ext uri="{FF2B5EF4-FFF2-40B4-BE49-F238E27FC236}">
                  <a16:creationId xmlns:a16="http://schemas.microsoft.com/office/drawing/2014/main" id="{3BC34520-241C-4B09-A114-5B1B1073D92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885466" y="4523084"/>
              <a:ext cx="429425" cy="429493"/>
            </a:xfrm>
            <a:prstGeom prst="rect">
              <a:avLst/>
            </a:prstGeom>
          </p:spPr>
        </p:pic>
      </p:grpSp>
      <p:grpSp>
        <p:nvGrpSpPr>
          <p:cNvPr id="21" name="Gruppieren 20">
            <a:extLst>
              <a:ext uri="{FF2B5EF4-FFF2-40B4-BE49-F238E27FC236}">
                <a16:creationId xmlns:a16="http://schemas.microsoft.com/office/drawing/2014/main" id="{1385142B-F897-407E-676D-23ABC94EF1E4}"/>
              </a:ext>
            </a:extLst>
          </p:cNvPr>
          <p:cNvGrpSpPr/>
          <p:nvPr/>
        </p:nvGrpSpPr>
        <p:grpSpPr>
          <a:xfrm>
            <a:off x="3833414" y="4447572"/>
            <a:ext cx="3023396" cy="629684"/>
            <a:chOff x="7059374" y="1459680"/>
            <a:chExt cx="3023396" cy="629684"/>
          </a:xfrm>
        </p:grpSpPr>
        <p:sp>
          <p:nvSpPr>
            <p:cNvPr id="88" name="Abgerundetes Rechteck 3">
              <a:extLst>
                <a:ext uri="{FF2B5EF4-FFF2-40B4-BE49-F238E27FC236}">
                  <a16:creationId xmlns:a16="http://schemas.microsoft.com/office/drawing/2014/main" id="{CC6FBF47-8926-40A0-AB99-C4E095C589A9}"/>
                </a:ext>
              </a:extLst>
            </p:cNvPr>
            <p:cNvSpPr/>
            <p:nvPr/>
          </p:nvSpPr>
          <p:spPr>
            <a:xfrm>
              <a:off x="7059374" y="1466382"/>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92" name="Text Placeholder 12">
              <a:extLst>
                <a:ext uri="{FF2B5EF4-FFF2-40B4-BE49-F238E27FC236}">
                  <a16:creationId xmlns:a16="http://schemas.microsoft.com/office/drawing/2014/main" id="{F55E82A5-20F3-4183-A093-FA69EAE1F945}"/>
                </a:ext>
              </a:extLst>
            </p:cNvPr>
            <p:cNvSpPr txBox="1">
              <a:spLocks/>
            </p:cNvSpPr>
            <p:nvPr/>
          </p:nvSpPr>
          <p:spPr>
            <a:xfrm>
              <a:off x="7715150" y="1459680"/>
              <a:ext cx="2018621" cy="624587"/>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a:solidFill>
                    <a:srgbClr val="28235C"/>
                  </a:solidFill>
                  <a:ea typeface="Noto Sans"/>
                  <a:cs typeface="Noto Sans"/>
                </a:rPr>
                <a:t>Slovakia</a:t>
              </a:r>
              <a:endParaRPr lang="en-US"/>
            </a:p>
            <a:p>
              <a:pPr>
                <a:spcBef>
                  <a:spcPts val="0"/>
                </a:spcBef>
              </a:pPr>
              <a:r>
                <a:rPr lang="en-US" sz="1200">
                  <a:solidFill>
                    <a:srgbClr val="28235C"/>
                  </a:solidFill>
                  <a:ea typeface="Noto Sans"/>
                  <a:cs typeface="Noto Sans"/>
                </a:rPr>
                <a:t>5.1m items</a:t>
              </a:r>
              <a:endParaRPr lang="en-US"/>
            </a:p>
          </p:txBody>
        </p:sp>
        <p:pic>
          <p:nvPicPr>
            <p:cNvPr id="49" name="Grafik 12">
              <a:extLst>
                <a:ext uri="{FF2B5EF4-FFF2-40B4-BE49-F238E27FC236}">
                  <a16:creationId xmlns:a16="http://schemas.microsoft.com/office/drawing/2014/main" id="{0B53D402-B441-4F92-A78E-639587C014C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166323" y="1559228"/>
              <a:ext cx="429425" cy="429493"/>
            </a:xfrm>
            <a:prstGeom prst="rect">
              <a:avLst/>
            </a:prstGeom>
          </p:spPr>
        </p:pic>
      </p:grpSp>
      <p:grpSp>
        <p:nvGrpSpPr>
          <p:cNvPr id="22" name="Gruppieren 21">
            <a:extLst>
              <a:ext uri="{FF2B5EF4-FFF2-40B4-BE49-F238E27FC236}">
                <a16:creationId xmlns:a16="http://schemas.microsoft.com/office/drawing/2014/main" id="{26A1293D-6557-C2A4-6B76-816D58CCD47E}"/>
              </a:ext>
            </a:extLst>
          </p:cNvPr>
          <p:cNvGrpSpPr/>
          <p:nvPr/>
        </p:nvGrpSpPr>
        <p:grpSpPr>
          <a:xfrm>
            <a:off x="7077398" y="1465371"/>
            <a:ext cx="3023396" cy="622982"/>
            <a:chOff x="7059374" y="2207408"/>
            <a:chExt cx="3023396" cy="622982"/>
          </a:xfrm>
        </p:grpSpPr>
        <p:sp>
          <p:nvSpPr>
            <p:cNvPr id="89" name="Abgerundetes Rechteck 3">
              <a:extLst>
                <a:ext uri="{FF2B5EF4-FFF2-40B4-BE49-F238E27FC236}">
                  <a16:creationId xmlns:a16="http://schemas.microsoft.com/office/drawing/2014/main" id="{AD236B30-AEA1-4F32-801F-718627689506}"/>
                </a:ext>
              </a:extLst>
            </p:cNvPr>
            <p:cNvSpPr/>
            <p:nvPr/>
          </p:nvSpPr>
          <p:spPr>
            <a:xfrm>
              <a:off x="7059374" y="2207408"/>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52" name="Text Placeholder 12">
              <a:extLst>
                <a:ext uri="{FF2B5EF4-FFF2-40B4-BE49-F238E27FC236}">
                  <a16:creationId xmlns:a16="http://schemas.microsoft.com/office/drawing/2014/main" id="{C9969F5C-4C3C-49C7-BCB3-84650AD324CC}"/>
                </a:ext>
              </a:extLst>
            </p:cNvPr>
            <p:cNvSpPr txBox="1">
              <a:spLocks/>
            </p:cNvSpPr>
            <p:nvPr/>
          </p:nvSpPr>
          <p:spPr>
            <a:xfrm>
              <a:off x="7715150" y="2209386"/>
              <a:ext cx="2059273" cy="608695"/>
            </a:xfrm>
            <a:prstGeom prst="rect">
              <a:avLst/>
            </a:prstGeom>
            <a:noFill/>
          </p:spPr>
          <p:txBody>
            <a:bodyPr lIns="91440" tIns="45720" rIns="91440" bIns="45720" anchor="t"/>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a:solidFill>
                    <a:srgbClr val="28235C"/>
                  </a:solidFill>
                  <a:ea typeface="Noto Sans"/>
                  <a:cs typeface="Noto Sans"/>
                </a:rPr>
                <a:t>Spain</a:t>
              </a:r>
              <a:endParaRPr lang="en-US"/>
            </a:p>
            <a:p>
              <a:pPr>
                <a:spcBef>
                  <a:spcPts val="0"/>
                </a:spcBef>
              </a:pPr>
              <a:r>
                <a:rPr lang="en-US" sz="1200">
                  <a:solidFill>
                    <a:srgbClr val="28235C"/>
                  </a:solidFill>
                  <a:ea typeface="Noto Sans"/>
                  <a:cs typeface="Noto Sans"/>
                </a:rPr>
                <a:t>4.9m items</a:t>
              </a:r>
              <a:endParaRPr lang="de-DE"/>
            </a:p>
          </p:txBody>
        </p:sp>
        <p:pic>
          <p:nvPicPr>
            <p:cNvPr id="53" name="Grafik 12">
              <a:extLst>
                <a:ext uri="{FF2B5EF4-FFF2-40B4-BE49-F238E27FC236}">
                  <a16:creationId xmlns:a16="http://schemas.microsoft.com/office/drawing/2014/main" id="{B2D83D01-8831-46A6-8CCE-1456C5809F0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166479" y="2300638"/>
              <a:ext cx="429425" cy="429493"/>
            </a:xfrm>
            <a:prstGeom prst="rect">
              <a:avLst/>
            </a:prstGeom>
          </p:spPr>
        </p:pic>
      </p:grpSp>
      <p:grpSp>
        <p:nvGrpSpPr>
          <p:cNvPr id="23" name="Gruppieren 22">
            <a:extLst>
              <a:ext uri="{FF2B5EF4-FFF2-40B4-BE49-F238E27FC236}">
                <a16:creationId xmlns:a16="http://schemas.microsoft.com/office/drawing/2014/main" id="{F340EA4F-E29E-1EEA-FF6C-7DBAAC4A9484}"/>
              </a:ext>
            </a:extLst>
          </p:cNvPr>
          <p:cNvGrpSpPr/>
          <p:nvPr/>
        </p:nvGrpSpPr>
        <p:grpSpPr>
          <a:xfrm>
            <a:off x="459146" y="2949138"/>
            <a:ext cx="3023396" cy="622982"/>
            <a:chOff x="7059374" y="2948435"/>
            <a:chExt cx="3023396" cy="622982"/>
          </a:xfrm>
        </p:grpSpPr>
        <p:sp>
          <p:nvSpPr>
            <p:cNvPr id="90" name="Abgerundetes Rechteck 3">
              <a:extLst>
                <a:ext uri="{FF2B5EF4-FFF2-40B4-BE49-F238E27FC236}">
                  <a16:creationId xmlns:a16="http://schemas.microsoft.com/office/drawing/2014/main" id="{C55768FF-5520-4C12-A7B3-949DD162DD89}"/>
                </a:ext>
              </a:extLst>
            </p:cNvPr>
            <p:cNvSpPr/>
            <p:nvPr/>
          </p:nvSpPr>
          <p:spPr>
            <a:xfrm>
              <a:off x="7059374" y="2948435"/>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56" name="Text Placeholder 12">
              <a:extLst>
                <a:ext uri="{FF2B5EF4-FFF2-40B4-BE49-F238E27FC236}">
                  <a16:creationId xmlns:a16="http://schemas.microsoft.com/office/drawing/2014/main" id="{766BB21D-3857-463B-925D-B37CA40A6D7F}"/>
                </a:ext>
              </a:extLst>
            </p:cNvPr>
            <p:cNvSpPr txBox="1">
              <a:spLocks/>
            </p:cNvSpPr>
            <p:nvPr/>
          </p:nvSpPr>
          <p:spPr>
            <a:xfrm>
              <a:off x="7715150" y="2950822"/>
              <a:ext cx="2055691" cy="613993"/>
            </a:xfrm>
            <a:prstGeom prst="rect">
              <a:avLst/>
            </a:prstGeom>
            <a:noFill/>
          </p:spPr>
          <p:txBody>
            <a:bodyPr lIns="91440" tIns="45720" rIns="91440" bIns="45720" anchor="t"/>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a:solidFill>
                    <a:srgbClr val="28235C"/>
                  </a:solidFill>
                  <a:ea typeface="Noto Sans"/>
                  <a:cs typeface="Noto Sans"/>
                </a:rPr>
                <a:t>Czech Republic</a:t>
              </a:r>
              <a:endParaRPr lang="en-US"/>
            </a:p>
            <a:p>
              <a:pPr>
                <a:spcBef>
                  <a:spcPts val="0"/>
                </a:spcBef>
              </a:pPr>
              <a:r>
                <a:rPr lang="en-US" sz="1200">
                  <a:solidFill>
                    <a:srgbClr val="28235C"/>
                  </a:solidFill>
                  <a:ea typeface="Noto Sans"/>
                  <a:cs typeface="Noto Sans"/>
                </a:rPr>
                <a:t>6.1m items</a:t>
              </a:r>
              <a:endParaRPr lang="de-DE"/>
            </a:p>
          </p:txBody>
        </p:sp>
        <p:pic>
          <p:nvPicPr>
            <p:cNvPr id="57" name="Grafik 12">
              <a:extLst>
                <a:ext uri="{FF2B5EF4-FFF2-40B4-BE49-F238E27FC236}">
                  <a16:creationId xmlns:a16="http://schemas.microsoft.com/office/drawing/2014/main" id="{1A302323-B913-4877-AA2A-B0A0EA2DA3A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171789" y="3052637"/>
              <a:ext cx="429425" cy="429493"/>
            </a:xfrm>
            <a:prstGeom prst="rect">
              <a:avLst/>
            </a:prstGeom>
          </p:spPr>
        </p:pic>
      </p:grpSp>
      <p:grpSp>
        <p:nvGrpSpPr>
          <p:cNvPr id="26" name="Gruppieren 25">
            <a:extLst>
              <a:ext uri="{FF2B5EF4-FFF2-40B4-BE49-F238E27FC236}">
                <a16:creationId xmlns:a16="http://schemas.microsoft.com/office/drawing/2014/main" id="{D55D4333-0E61-BA22-55F7-825B78736D65}"/>
              </a:ext>
            </a:extLst>
          </p:cNvPr>
          <p:cNvGrpSpPr/>
          <p:nvPr/>
        </p:nvGrpSpPr>
        <p:grpSpPr>
          <a:xfrm>
            <a:off x="3762524" y="1465371"/>
            <a:ext cx="3023396" cy="627286"/>
            <a:chOff x="7059374" y="3689461"/>
            <a:chExt cx="3023396" cy="627286"/>
          </a:xfrm>
        </p:grpSpPr>
        <p:sp>
          <p:nvSpPr>
            <p:cNvPr id="91" name="Abgerundetes Rechteck 3">
              <a:extLst>
                <a:ext uri="{FF2B5EF4-FFF2-40B4-BE49-F238E27FC236}">
                  <a16:creationId xmlns:a16="http://schemas.microsoft.com/office/drawing/2014/main" id="{DF1EBDCF-05A5-4955-9971-362A47C41066}"/>
                </a:ext>
              </a:extLst>
            </p:cNvPr>
            <p:cNvSpPr/>
            <p:nvPr/>
          </p:nvSpPr>
          <p:spPr>
            <a:xfrm>
              <a:off x="7059374" y="3689461"/>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60" name="Text Placeholder 12">
              <a:extLst>
                <a:ext uri="{FF2B5EF4-FFF2-40B4-BE49-F238E27FC236}">
                  <a16:creationId xmlns:a16="http://schemas.microsoft.com/office/drawing/2014/main" id="{AEBD48DC-D9A6-41D8-A2A0-2A622D4E85BD}"/>
                </a:ext>
              </a:extLst>
            </p:cNvPr>
            <p:cNvSpPr txBox="1">
              <a:spLocks/>
            </p:cNvSpPr>
            <p:nvPr/>
          </p:nvSpPr>
          <p:spPr>
            <a:xfrm>
              <a:off x="7715150" y="3692161"/>
              <a:ext cx="2055691" cy="624586"/>
            </a:xfrm>
            <a:prstGeom prst="rect">
              <a:avLst/>
            </a:prstGeom>
            <a:noFill/>
          </p:spPr>
          <p:txBody>
            <a:bodyPr lIns="91440" tIns="45720" rIns="91440" bIns="45720" anchor="t"/>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a:solidFill>
                    <a:srgbClr val="28235C"/>
                  </a:solidFill>
                  <a:ea typeface="Noto Sans"/>
                  <a:cs typeface="Noto Sans"/>
                </a:rPr>
                <a:t>Hungary</a:t>
              </a:r>
              <a:endParaRPr lang="en-US"/>
            </a:p>
            <a:p>
              <a:pPr>
                <a:spcBef>
                  <a:spcPts val="0"/>
                </a:spcBef>
              </a:pPr>
              <a:r>
                <a:rPr lang="en-US" sz="1200">
                  <a:solidFill>
                    <a:srgbClr val="28235C"/>
                  </a:solidFill>
                  <a:ea typeface="Noto Sans"/>
                  <a:cs typeface="Noto Sans"/>
                </a:rPr>
                <a:t>5.7m items</a:t>
              </a:r>
              <a:endParaRPr lang="de-DE"/>
            </a:p>
          </p:txBody>
        </p:sp>
        <p:pic>
          <p:nvPicPr>
            <p:cNvPr id="61" name="Grafik 12">
              <a:extLst>
                <a:ext uri="{FF2B5EF4-FFF2-40B4-BE49-F238E27FC236}">
                  <a16:creationId xmlns:a16="http://schemas.microsoft.com/office/drawing/2014/main" id="{13062095-AFEE-401C-80A5-EB60473DF1B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rot="5400000">
              <a:off x="7171614" y="3809893"/>
              <a:ext cx="429425" cy="429493"/>
            </a:xfrm>
            <a:prstGeom prst="rect">
              <a:avLst/>
            </a:prstGeom>
          </p:spPr>
        </p:pic>
      </p:grpSp>
      <p:grpSp>
        <p:nvGrpSpPr>
          <p:cNvPr id="13" name="Gruppieren 12">
            <a:extLst>
              <a:ext uri="{FF2B5EF4-FFF2-40B4-BE49-F238E27FC236}">
                <a16:creationId xmlns:a16="http://schemas.microsoft.com/office/drawing/2014/main" id="{F71CFBFA-EDB7-8A6F-E53C-E22ECF139FD3}"/>
              </a:ext>
            </a:extLst>
          </p:cNvPr>
          <p:cNvGrpSpPr/>
          <p:nvPr/>
        </p:nvGrpSpPr>
        <p:grpSpPr>
          <a:xfrm>
            <a:off x="3803353" y="3713030"/>
            <a:ext cx="3023396" cy="627235"/>
            <a:chOff x="3782544" y="3669219"/>
            <a:chExt cx="3023396" cy="627235"/>
          </a:xfrm>
        </p:grpSpPr>
        <p:sp>
          <p:nvSpPr>
            <p:cNvPr id="85" name="Abgerundetes Rechteck 3">
              <a:extLst>
                <a:ext uri="{FF2B5EF4-FFF2-40B4-BE49-F238E27FC236}">
                  <a16:creationId xmlns:a16="http://schemas.microsoft.com/office/drawing/2014/main" id="{7E9E23E9-5AF2-4288-8413-ED8B537C0A86}"/>
                </a:ext>
              </a:extLst>
            </p:cNvPr>
            <p:cNvSpPr/>
            <p:nvPr/>
          </p:nvSpPr>
          <p:spPr>
            <a:xfrm>
              <a:off x="3782544" y="3673472"/>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73" name="Text Placeholder 12">
              <a:extLst>
                <a:ext uri="{FF2B5EF4-FFF2-40B4-BE49-F238E27FC236}">
                  <a16:creationId xmlns:a16="http://schemas.microsoft.com/office/drawing/2014/main" id="{DC506E02-9D88-4FF9-9735-923E5336B464}"/>
                </a:ext>
              </a:extLst>
            </p:cNvPr>
            <p:cNvSpPr txBox="1">
              <a:spLocks/>
            </p:cNvSpPr>
            <p:nvPr/>
          </p:nvSpPr>
          <p:spPr>
            <a:xfrm>
              <a:off x="4459271" y="3669219"/>
              <a:ext cx="2076873" cy="619289"/>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dirty="0">
                  <a:solidFill>
                    <a:srgbClr val="28235C"/>
                  </a:solidFill>
                  <a:ea typeface="Noto Sans"/>
                  <a:cs typeface="Noto Sans"/>
                </a:rPr>
                <a:t>Poland</a:t>
              </a:r>
              <a:endParaRPr lang="de-DE" dirty="0">
                <a:solidFill>
                  <a:srgbClr val="28235C"/>
                </a:solidFill>
                <a:ea typeface="Noto Sans"/>
                <a:cs typeface="Noto Sans"/>
              </a:endParaRPr>
            </a:p>
            <a:p>
              <a:pPr>
                <a:spcBef>
                  <a:spcPts val="0"/>
                </a:spcBef>
              </a:pPr>
              <a:r>
                <a:rPr lang="en-US" sz="1200" dirty="0">
                  <a:solidFill>
                    <a:srgbClr val="28235C"/>
                  </a:solidFill>
                  <a:ea typeface="Noto Sans"/>
                  <a:cs typeface="Noto Sans"/>
                </a:rPr>
                <a:t>6.4m items</a:t>
              </a:r>
              <a:endParaRPr lang="de-DE" dirty="0"/>
            </a:p>
          </p:txBody>
        </p:sp>
        <p:pic>
          <p:nvPicPr>
            <p:cNvPr id="74" name="Grafik 12">
              <a:extLst>
                <a:ext uri="{FF2B5EF4-FFF2-40B4-BE49-F238E27FC236}">
                  <a16:creationId xmlns:a16="http://schemas.microsoft.com/office/drawing/2014/main" id="{13261937-1F66-42A6-BC48-8D2AD700184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886741" y="3781672"/>
              <a:ext cx="429425" cy="429493"/>
            </a:xfrm>
            <a:prstGeom prst="rect">
              <a:avLst/>
            </a:prstGeom>
          </p:spPr>
        </p:pic>
      </p:grpSp>
      <p:sp>
        <p:nvSpPr>
          <p:cNvPr id="4" name="Textplatzhalter 15">
            <a:extLst>
              <a:ext uri="{FF2B5EF4-FFF2-40B4-BE49-F238E27FC236}">
                <a16:creationId xmlns:a16="http://schemas.microsoft.com/office/drawing/2014/main" id="{6F43ECC4-8E8C-4E78-9060-7E8729DCB53B}"/>
              </a:ext>
            </a:extLst>
          </p:cNvPr>
          <p:cNvSpPr txBox="1">
            <a:spLocks/>
          </p:cNvSpPr>
          <p:nvPr/>
        </p:nvSpPr>
        <p:spPr>
          <a:xfrm>
            <a:off x="7144891" y="5319118"/>
            <a:ext cx="1231850" cy="313813"/>
          </a:xfrm>
          <a:prstGeom prst="rect">
            <a:avLst/>
          </a:prstGeom>
        </p:spPr>
        <p:txBody>
          <a:bodyPr lIns="91440" tIns="45720" rIns="91440" bIns="45720" anchor="b"/>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r>
              <a:rPr lang="en-US" sz="800" dirty="0">
                <a:solidFill>
                  <a:schemeClr val="bg2"/>
                </a:solidFill>
              </a:rPr>
              <a:t>Status: March 2023</a:t>
            </a:r>
            <a:endParaRPr lang="en-US" sz="800" dirty="0">
              <a:solidFill>
                <a:schemeClr val="bg2"/>
              </a:solidFill>
              <a:ea typeface="Noto Sans"/>
              <a:cs typeface="Noto Sans"/>
            </a:endParaRPr>
          </a:p>
        </p:txBody>
      </p:sp>
      <p:grpSp>
        <p:nvGrpSpPr>
          <p:cNvPr id="63" name="Gruppieren 62">
            <a:extLst>
              <a:ext uri="{FF2B5EF4-FFF2-40B4-BE49-F238E27FC236}">
                <a16:creationId xmlns:a16="http://schemas.microsoft.com/office/drawing/2014/main" id="{4A51927C-2210-B8DA-FDA8-B1F7E2508EE0}"/>
              </a:ext>
            </a:extLst>
          </p:cNvPr>
          <p:cNvGrpSpPr/>
          <p:nvPr/>
        </p:nvGrpSpPr>
        <p:grpSpPr>
          <a:xfrm>
            <a:off x="459146" y="1459420"/>
            <a:ext cx="3023396" cy="622982"/>
            <a:chOff x="3782544" y="2932446"/>
            <a:chExt cx="3023396" cy="622982"/>
          </a:xfrm>
        </p:grpSpPr>
        <p:sp>
          <p:nvSpPr>
            <p:cNvPr id="64" name="Abgerundetes Rechteck 3">
              <a:extLst>
                <a:ext uri="{FF2B5EF4-FFF2-40B4-BE49-F238E27FC236}">
                  <a16:creationId xmlns:a16="http://schemas.microsoft.com/office/drawing/2014/main" id="{A741A593-944E-F9A4-27A9-4C8AAB4B4CE5}"/>
                </a:ext>
              </a:extLst>
            </p:cNvPr>
            <p:cNvSpPr/>
            <p:nvPr/>
          </p:nvSpPr>
          <p:spPr>
            <a:xfrm>
              <a:off x="3782544" y="2932446"/>
              <a:ext cx="3023396" cy="622982"/>
            </a:xfrm>
            <a:prstGeom prst="roundRect">
              <a:avLst>
                <a:gd name="adj" fmla="val 50000"/>
              </a:avLst>
            </a:prstGeom>
            <a:solidFill>
              <a:srgbClr val="F0F0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noAutofit/>
            </a:bodyPr>
            <a:lstStyle/>
            <a:p>
              <a:pPr algn="l"/>
              <a:endParaRPr lang="de-DE" sz="1100" err="1">
                <a:solidFill>
                  <a:srgbClr val="28235C"/>
                </a:solidFill>
              </a:endParaRPr>
            </a:p>
          </p:txBody>
        </p:sp>
        <p:sp>
          <p:nvSpPr>
            <p:cNvPr id="65" name="Text Placeholder 12">
              <a:extLst>
                <a:ext uri="{FF2B5EF4-FFF2-40B4-BE49-F238E27FC236}">
                  <a16:creationId xmlns:a16="http://schemas.microsoft.com/office/drawing/2014/main" id="{BAC84534-E0A3-1150-35F9-92920D040203}"/>
                </a:ext>
              </a:extLst>
            </p:cNvPr>
            <p:cNvSpPr txBox="1">
              <a:spLocks/>
            </p:cNvSpPr>
            <p:nvPr/>
          </p:nvSpPr>
          <p:spPr>
            <a:xfrm>
              <a:off x="4459271" y="2938397"/>
              <a:ext cx="2071577" cy="613993"/>
            </a:xfrm>
            <a:prstGeom prst="rect">
              <a:avLst/>
            </a:prstGeom>
            <a:noFill/>
          </p:spPr>
          <p:txBody>
            <a:bodyPr lIns="91440" tIns="45720" rIns="91440" bIns="45720" anchor="ctr"/>
            <a:lstStyle>
              <a:lvl1pPr marL="0" indent="0" algn="l" defTabSz="798820" rtl="0" eaLnBrk="1" latinLnBrk="0" hangingPunct="1">
                <a:lnSpc>
                  <a:spcPct val="130000"/>
                </a:lnSpc>
                <a:spcBef>
                  <a:spcPts val="1700"/>
                </a:spcBef>
                <a:buFont typeface="Arial" panose="020B0604020202020204" pitchFamily="34" charset="0"/>
                <a:buNone/>
                <a:defRPr sz="1100" kern="1200">
                  <a:solidFill>
                    <a:schemeClr val="tx2"/>
                  </a:solidFill>
                  <a:latin typeface="+mn-lt"/>
                  <a:ea typeface="+mn-ea"/>
                  <a:cs typeface="+mn-cs"/>
                </a:defRPr>
              </a:lvl1pPr>
              <a:lvl2pPr marL="216000" indent="-216000" algn="l" defTabSz="798820" rtl="0" eaLnBrk="1" latinLnBrk="0" hangingPunct="1">
                <a:lnSpc>
                  <a:spcPct val="130000"/>
                </a:lnSpc>
                <a:spcBef>
                  <a:spcPts val="1700"/>
                </a:spcBef>
                <a:buClr>
                  <a:schemeClr val="tx1"/>
                </a:buClr>
                <a:buSzPct val="100000"/>
                <a:buFont typeface="UniteFont" panose="02000509000000000000" pitchFamily="49" charset="0"/>
                <a:buChar char="&gt;"/>
                <a:defRPr sz="1100" kern="1200">
                  <a:solidFill>
                    <a:schemeClr val="tx2"/>
                  </a:solidFill>
                  <a:latin typeface="+mn-lt"/>
                  <a:ea typeface="+mn-ea"/>
                  <a:cs typeface="+mn-cs"/>
                </a:defRPr>
              </a:lvl2pPr>
              <a:lvl3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864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Bef>
                  <a:spcPts val="0"/>
                </a:spcBef>
              </a:pPr>
              <a:r>
                <a:rPr lang="en-US" sz="1200" b="1" dirty="0">
                  <a:solidFill>
                    <a:srgbClr val="28235C"/>
                  </a:solidFill>
                  <a:ea typeface="Noto Sans"/>
                  <a:cs typeface="Noto Sans"/>
                </a:rPr>
                <a:t>Austria</a:t>
              </a:r>
              <a:endParaRPr lang="en-US" dirty="0"/>
            </a:p>
            <a:p>
              <a:pPr>
                <a:spcBef>
                  <a:spcPts val="0"/>
                </a:spcBef>
              </a:pPr>
              <a:r>
                <a:rPr lang="en-US" sz="1200" dirty="0">
                  <a:solidFill>
                    <a:srgbClr val="28235C"/>
                  </a:solidFill>
                  <a:ea typeface="Noto Sans"/>
                  <a:cs typeface="Noto Sans"/>
                </a:rPr>
                <a:t>17.1m items</a:t>
              </a:r>
              <a:endParaRPr lang="de-DE" dirty="0"/>
            </a:p>
          </p:txBody>
        </p:sp>
        <p:pic>
          <p:nvPicPr>
            <p:cNvPr id="67" name="Grafik 12">
              <a:extLst>
                <a:ext uri="{FF2B5EF4-FFF2-40B4-BE49-F238E27FC236}">
                  <a16:creationId xmlns:a16="http://schemas.microsoft.com/office/drawing/2014/main" id="{13D52C10-FB3B-344C-E358-900BFC270D53}"/>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896612" y="3029674"/>
              <a:ext cx="429425" cy="429493"/>
            </a:xfrm>
            <a:prstGeom prst="rect">
              <a:avLst/>
            </a:prstGeom>
          </p:spPr>
        </p:pic>
      </p:grpSp>
    </p:spTree>
    <p:extLst>
      <p:ext uri="{BB962C8B-B14F-4D97-AF65-F5344CB8AC3E}">
        <p14:creationId xmlns:p14="http://schemas.microsoft.com/office/powerpoint/2010/main" val="31028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6">
            <a:extLst>
              <a:ext uri="{FF2B5EF4-FFF2-40B4-BE49-F238E27FC236}">
                <a16:creationId xmlns:a16="http://schemas.microsoft.com/office/drawing/2014/main" id="{758B3EF0-A79B-6A45-AB33-2E17AB75A03B}"/>
              </a:ext>
            </a:extLst>
          </p:cNvPr>
          <p:cNvSpPr>
            <a:spLocks noGrp="1"/>
          </p:cNvSpPr>
          <p:nvPr>
            <p:ph type="body" sz="quarter" idx="16"/>
          </p:nvPr>
        </p:nvSpPr>
        <p:spPr>
          <a:xfrm>
            <a:off x="3914206" y="1218831"/>
            <a:ext cx="4430190" cy="3803928"/>
          </a:xfrm>
          <a:gradFill>
            <a:gsLst>
              <a:gs pos="20000">
                <a:schemeClr val="tx1"/>
              </a:gs>
              <a:gs pos="80000">
                <a:schemeClr val="accent2"/>
              </a:gs>
            </a:gsLst>
            <a:lin ang="18900000" scaled="1"/>
          </a:gradFill>
          <a:ln>
            <a:noFill/>
          </a:ln>
        </p:spPr>
        <p:txBody>
          <a:bodyPr/>
          <a:lstStyle/>
          <a:p>
            <a:endParaRPr lang="en-US" dirty="0"/>
          </a:p>
        </p:txBody>
      </p:sp>
      <p:sp>
        <p:nvSpPr>
          <p:cNvPr id="26" name="Text Placeholder 25">
            <a:extLst>
              <a:ext uri="{FF2B5EF4-FFF2-40B4-BE49-F238E27FC236}">
                <a16:creationId xmlns:a16="http://schemas.microsoft.com/office/drawing/2014/main" id="{E4FB2725-72BA-4696-8319-7869E2CB4BE4}"/>
              </a:ext>
            </a:extLst>
          </p:cNvPr>
          <p:cNvSpPr>
            <a:spLocks noGrp="1"/>
          </p:cNvSpPr>
          <p:nvPr>
            <p:ph type="body" sz="quarter" idx="15"/>
          </p:nvPr>
        </p:nvSpPr>
        <p:spPr>
          <a:xfrm>
            <a:off x="1947497" y="1218831"/>
            <a:ext cx="4430348" cy="3803928"/>
          </a:xfrm>
          <a:solidFill>
            <a:schemeClr val="accent6">
              <a:lumMod val="40000"/>
              <a:lumOff val="60000"/>
            </a:schemeClr>
          </a:solidFill>
          <a:ln>
            <a:noFill/>
          </a:ln>
        </p:spPr>
        <p:txBody>
          <a:bodyPr/>
          <a:lstStyle/>
          <a:p>
            <a:endParaRPr lang="en-US" dirty="0"/>
          </a:p>
        </p:txBody>
      </p:sp>
      <p:sp>
        <p:nvSpPr>
          <p:cNvPr id="4" name="Title 3">
            <a:extLst>
              <a:ext uri="{FF2B5EF4-FFF2-40B4-BE49-F238E27FC236}">
                <a16:creationId xmlns:a16="http://schemas.microsoft.com/office/drawing/2014/main" id="{AA1F9954-F402-48FA-9C64-1D69E7C7A31A}"/>
              </a:ext>
            </a:extLst>
          </p:cNvPr>
          <p:cNvSpPr>
            <a:spLocks noGrp="1"/>
          </p:cNvSpPr>
          <p:nvPr>
            <p:ph type="title"/>
          </p:nvPr>
        </p:nvSpPr>
        <p:spPr>
          <a:xfrm>
            <a:off x="451318" y="438055"/>
            <a:ext cx="9789176" cy="267001"/>
          </a:xfrm>
        </p:spPr>
        <p:txBody>
          <a:bodyPr/>
          <a:lstStyle/>
          <a:p>
            <a:pPr>
              <a:lnSpc>
                <a:spcPct val="113999"/>
              </a:lnSpc>
            </a:pPr>
            <a:r>
              <a:rPr lang="en-US" dirty="0">
                <a:latin typeface="Poppins Medium"/>
                <a:cs typeface="Poppins Medium"/>
              </a:rPr>
              <a:t>Better business buying</a:t>
            </a:r>
            <a:endParaRPr lang="en-US" dirty="0">
              <a:latin typeface="Poppins Light" pitchFamily="2" charset="77"/>
              <a:cs typeface="Poppins Light" pitchFamily="2" charset="77"/>
            </a:endParaRPr>
          </a:p>
          <a:p>
            <a:pPr>
              <a:lnSpc>
                <a:spcPct val="113999"/>
              </a:lnSpc>
            </a:pPr>
            <a:endParaRPr lang="en-US" dirty="0">
              <a:latin typeface="Poppins Medium"/>
              <a:cs typeface="Poppins Medium"/>
            </a:endParaRPr>
          </a:p>
          <a:p>
            <a:pPr>
              <a:lnSpc>
                <a:spcPct val="113999"/>
              </a:lnSpc>
            </a:pPr>
            <a:endParaRPr lang="en-US" dirty="0"/>
          </a:p>
        </p:txBody>
      </p:sp>
      <p:sp>
        <p:nvSpPr>
          <p:cNvPr id="25" name="Text Placeholder 24">
            <a:extLst>
              <a:ext uri="{FF2B5EF4-FFF2-40B4-BE49-F238E27FC236}">
                <a16:creationId xmlns:a16="http://schemas.microsoft.com/office/drawing/2014/main" id="{5C095357-1534-4962-85E2-5E9F02B362DE}"/>
              </a:ext>
            </a:extLst>
          </p:cNvPr>
          <p:cNvSpPr>
            <a:spLocks noGrp="1"/>
          </p:cNvSpPr>
          <p:nvPr>
            <p:ph type="body" sz="quarter" idx="14"/>
          </p:nvPr>
        </p:nvSpPr>
        <p:spPr>
          <a:xfrm>
            <a:off x="-8636" y="1218831"/>
            <a:ext cx="4419773" cy="3803928"/>
          </a:xfrm>
          <a:solidFill>
            <a:schemeClr val="accent5">
              <a:lumMod val="20000"/>
              <a:lumOff val="80000"/>
            </a:schemeClr>
          </a:solidFill>
        </p:spPr>
        <p:txBody>
          <a:bodyPr/>
          <a:lstStyle/>
          <a:p>
            <a:endParaRPr lang="en-US" dirty="0"/>
          </a:p>
        </p:txBody>
      </p:sp>
      <p:sp>
        <p:nvSpPr>
          <p:cNvPr id="24" name="Text Placeholder 23">
            <a:extLst>
              <a:ext uri="{FF2B5EF4-FFF2-40B4-BE49-F238E27FC236}">
                <a16:creationId xmlns:a16="http://schemas.microsoft.com/office/drawing/2014/main" id="{68C3A9C9-E9D2-4B7B-877B-C44BB5F6C997}"/>
              </a:ext>
            </a:extLst>
          </p:cNvPr>
          <p:cNvSpPr>
            <a:spLocks noGrp="1"/>
          </p:cNvSpPr>
          <p:nvPr>
            <p:ph type="body" sz="quarter" idx="13"/>
          </p:nvPr>
        </p:nvSpPr>
        <p:spPr>
          <a:xfrm>
            <a:off x="-6596" y="1218831"/>
            <a:ext cx="2336148" cy="3803928"/>
          </a:xfrm>
          <a:solidFill>
            <a:schemeClr val="accent6">
              <a:lumMod val="20000"/>
              <a:lumOff val="80000"/>
            </a:schemeClr>
          </a:solidFill>
        </p:spPr>
        <p:txBody>
          <a:bodyPr/>
          <a:lstStyle/>
          <a:p>
            <a:endParaRPr lang="en-US" dirty="0"/>
          </a:p>
        </p:txBody>
      </p:sp>
      <p:sp>
        <p:nvSpPr>
          <p:cNvPr id="7" name="Text Placeholder 6">
            <a:extLst>
              <a:ext uri="{FF2B5EF4-FFF2-40B4-BE49-F238E27FC236}">
                <a16:creationId xmlns:a16="http://schemas.microsoft.com/office/drawing/2014/main" id="{4128B020-3C86-4B1F-9B75-31C4851B4477}"/>
              </a:ext>
            </a:extLst>
          </p:cNvPr>
          <p:cNvSpPr>
            <a:spLocks noGrp="1"/>
          </p:cNvSpPr>
          <p:nvPr>
            <p:ph type="body" sz="quarter" idx="17"/>
          </p:nvPr>
        </p:nvSpPr>
        <p:spPr>
          <a:xfrm>
            <a:off x="497752" y="1951193"/>
            <a:ext cx="1560890" cy="277017"/>
          </a:xfrm>
        </p:spPr>
        <p:txBody>
          <a:bodyPr vert="horz" lIns="0" tIns="0" rIns="0" bIns="0" rtlCol="0" anchor="t">
            <a:noAutofit/>
          </a:bodyPr>
          <a:lstStyle/>
          <a:p>
            <a:pPr lvl="0"/>
            <a:r>
              <a:rPr lang="en-US" dirty="0">
                <a:latin typeface="Poppins Medium"/>
                <a:cs typeface="Poppins Medium"/>
              </a:rPr>
              <a:t>Activate</a:t>
            </a:r>
            <a:endParaRPr lang="en-US" dirty="0"/>
          </a:p>
        </p:txBody>
      </p:sp>
      <p:sp>
        <p:nvSpPr>
          <p:cNvPr id="8" name="Text Placeholder 7">
            <a:extLst>
              <a:ext uri="{FF2B5EF4-FFF2-40B4-BE49-F238E27FC236}">
                <a16:creationId xmlns:a16="http://schemas.microsoft.com/office/drawing/2014/main" id="{3133F54E-6605-497A-94A3-322AD94E2515}"/>
              </a:ext>
            </a:extLst>
          </p:cNvPr>
          <p:cNvSpPr>
            <a:spLocks noGrp="1"/>
          </p:cNvSpPr>
          <p:nvPr>
            <p:ph type="body" sz="quarter" idx="18"/>
          </p:nvPr>
        </p:nvSpPr>
        <p:spPr>
          <a:xfrm>
            <a:off x="4546595" y="1953390"/>
            <a:ext cx="1562007" cy="277017"/>
          </a:xfrm>
        </p:spPr>
        <p:txBody>
          <a:bodyPr vert="horz" lIns="0" tIns="0" rIns="0" bIns="0" rtlCol="0" anchor="t">
            <a:noAutofit/>
          </a:bodyPr>
          <a:lstStyle/>
          <a:p>
            <a:pPr lvl="0"/>
            <a:r>
              <a:rPr lang="en-US" dirty="0">
                <a:latin typeface="Poppins Medium"/>
                <a:cs typeface="Poppins Medium"/>
              </a:rPr>
              <a:t>Buy</a:t>
            </a:r>
            <a:endParaRPr lang="en-US" dirty="0"/>
          </a:p>
        </p:txBody>
      </p:sp>
      <p:sp>
        <p:nvSpPr>
          <p:cNvPr id="9" name="Text Placeholder 8">
            <a:extLst>
              <a:ext uri="{FF2B5EF4-FFF2-40B4-BE49-F238E27FC236}">
                <a16:creationId xmlns:a16="http://schemas.microsoft.com/office/drawing/2014/main" id="{90338218-FEBF-4632-AB8B-B90A5CD6A4E5}"/>
              </a:ext>
            </a:extLst>
          </p:cNvPr>
          <p:cNvSpPr>
            <a:spLocks noGrp="1"/>
          </p:cNvSpPr>
          <p:nvPr>
            <p:ph type="body" sz="quarter" idx="19"/>
          </p:nvPr>
        </p:nvSpPr>
        <p:spPr>
          <a:xfrm>
            <a:off x="6514046" y="1953390"/>
            <a:ext cx="1562007" cy="277017"/>
          </a:xfrm>
        </p:spPr>
        <p:txBody>
          <a:bodyPr vert="horz" lIns="0" tIns="0" rIns="0" bIns="0" rtlCol="0" anchor="t">
            <a:noAutofit/>
          </a:bodyPr>
          <a:lstStyle/>
          <a:p>
            <a:r>
              <a:rPr lang="en-US" dirty="0">
                <a:solidFill>
                  <a:schemeClr val="bg2"/>
                </a:solidFill>
                <a:latin typeface="Poppins Medium"/>
                <a:cs typeface="Poppins Medium"/>
              </a:rPr>
              <a:t>Pay</a:t>
            </a:r>
            <a:endParaRPr lang="en-US" dirty="0">
              <a:solidFill>
                <a:schemeClr val="bg2"/>
              </a:solidFill>
            </a:endParaRPr>
          </a:p>
        </p:txBody>
      </p:sp>
      <p:sp>
        <p:nvSpPr>
          <p:cNvPr id="11" name="Text Placeholder 10">
            <a:extLst>
              <a:ext uri="{FF2B5EF4-FFF2-40B4-BE49-F238E27FC236}">
                <a16:creationId xmlns:a16="http://schemas.microsoft.com/office/drawing/2014/main" id="{91FAA1A5-482C-4F20-803E-6E13B6998484}"/>
              </a:ext>
            </a:extLst>
          </p:cNvPr>
          <p:cNvSpPr>
            <a:spLocks noGrp="1"/>
          </p:cNvSpPr>
          <p:nvPr>
            <p:ph type="body" sz="quarter" idx="21"/>
          </p:nvPr>
        </p:nvSpPr>
        <p:spPr>
          <a:xfrm>
            <a:off x="475285" y="2306042"/>
            <a:ext cx="1338298" cy="770966"/>
          </a:xfrm>
        </p:spPr>
        <p:txBody>
          <a:bodyPr vert="horz" lIns="0" tIns="0" rIns="0" bIns="0" rtlCol="0" anchor="t">
            <a:noAutofit/>
          </a:bodyPr>
          <a:lstStyle/>
          <a:p>
            <a:r>
              <a:rPr lang="en-US" sz="900" dirty="0">
                <a:ea typeface="+mn-lt"/>
                <a:cs typeface="+mn-lt"/>
              </a:rPr>
              <a:t>Find, activate suppliers and build your network. </a:t>
            </a:r>
          </a:p>
        </p:txBody>
      </p:sp>
      <p:sp>
        <p:nvSpPr>
          <p:cNvPr id="12" name="Text Placeholder 11">
            <a:extLst>
              <a:ext uri="{FF2B5EF4-FFF2-40B4-BE49-F238E27FC236}">
                <a16:creationId xmlns:a16="http://schemas.microsoft.com/office/drawing/2014/main" id="{B9A29DE7-ACF5-4C3B-A884-75FA1B609548}"/>
              </a:ext>
            </a:extLst>
          </p:cNvPr>
          <p:cNvSpPr>
            <a:spLocks noGrp="1"/>
          </p:cNvSpPr>
          <p:nvPr>
            <p:ph type="body" sz="quarter" idx="22"/>
          </p:nvPr>
        </p:nvSpPr>
        <p:spPr>
          <a:xfrm>
            <a:off x="4542976" y="2306042"/>
            <a:ext cx="1569246" cy="771083"/>
          </a:xfrm>
        </p:spPr>
        <p:txBody>
          <a:bodyPr vert="horz" lIns="0" tIns="0" rIns="0" bIns="0" rtlCol="0" anchor="t">
            <a:noAutofit/>
          </a:bodyPr>
          <a:lstStyle/>
          <a:p>
            <a:r>
              <a:rPr lang="en-GB" sz="900" dirty="0">
                <a:ea typeface="+mn-lt"/>
                <a:cs typeface="+mn-lt"/>
              </a:rPr>
              <a:t>Customise your B2B marketplace and decide how to shop.</a:t>
            </a:r>
          </a:p>
        </p:txBody>
      </p:sp>
      <p:sp>
        <p:nvSpPr>
          <p:cNvPr id="13" name="Text Placeholder 12">
            <a:extLst>
              <a:ext uri="{FF2B5EF4-FFF2-40B4-BE49-F238E27FC236}">
                <a16:creationId xmlns:a16="http://schemas.microsoft.com/office/drawing/2014/main" id="{EBDAB91F-8859-4023-B8E6-F5A137A93F69}"/>
              </a:ext>
            </a:extLst>
          </p:cNvPr>
          <p:cNvSpPr>
            <a:spLocks noGrp="1"/>
          </p:cNvSpPr>
          <p:nvPr>
            <p:ph type="body" sz="quarter" idx="23"/>
          </p:nvPr>
        </p:nvSpPr>
        <p:spPr>
          <a:xfrm>
            <a:off x="6509684" y="2306042"/>
            <a:ext cx="1414876" cy="771083"/>
          </a:xfrm>
        </p:spPr>
        <p:txBody>
          <a:bodyPr vert="horz" lIns="0" tIns="0" rIns="0" bIns="0" rtlCol="0" anchor="t">
            <a:noAutofit/>
          </a:bodyPr>
          <a:lstStyle/>
          <a:p>
            <a:r>
              <a:rPr lang="en-US" sz="900" dirty="0">
                <a:solidFill>
                  <a:schemeClr val="bg2"/>
                </a:solidFill>
                <a:ea typeface="+mn-lt"/>
                <a:cs typeface="+mn-lt"/>
              </a:rPr>
              <a:t>Capture indirect spend and simplify reconciliation.</a:t>
            </a:r>
            <a:endParaRPr lang="en-US" sz="900" dirty="0">
              <a:solidFill>
                <a:schemeClr val="bg2"/>
              </a:solidFill>
              <a:ea typeface="Noto Sans"/>
              <a:cs typeface="Noto Sans"/>
            </a:endParaRPr>
          </a:p>
        </p:txBody>
      </p:sp>
      <p:sp>
        <p:nvSpPr>
          <p:cNvPr id="3" name="Slide Number Placeholder 2">
            <a:extLst>
              <a:ext uri="{FF2B5EF4-FFF2-40B4-BE49-F238E27FC236}">
                <a16:creationId xmlns:a16="http://schemas.microsoft.com/office/drawing/2014/main" id="{38B4448C-E794-4E52-BE07-3A07FDA9CB60}"/>
              </a:ext>
            </a:extLst>
          </p:cNvPr>
          <p:cNvSpPr>
            <a:spLocks noGrp="1"/>
          </p:cNvSpPr>
          <p:nvPr>
            <p:ph type="sldNum" sz="quarter" idx="11"/>
          </p:nvPr>
        </p:nvSpPr>
        <p:spPr/>
        <p:txBody>
          <a:bodyPr/>
          <a:lstStyle/>
          <a:p>
            <a:fld id="{A9C39F7E-FC7D-44FD-B6BC-F6BE49B3337B}" type="slidenum">
              <a:rPr lang="en-US" smtClean="0"/>
              <a:pPr/>
              <a:t>27</a:t>
            </a:fld>
            <a:endParaRPr lang="en-US" dirty="0"/>
          </a:p>
        </p:txBody>
      </p:sp>
      <p:sp>
        <p:nvSpPr>
          <p:cNvPr id="20" name="Text Placeholder 7">
            <a:extLst>
              <a:ext uri="{FF2B5EF4-FFF2-40B4-BE49-F238E27FC236}">
                <a16:creationId xmlns:a16="http://schemas.microsoft.com/office/drawing/2014/main" id="{EBC381CE-92AA-AB4F-989D-18AE3D63595E}"/>
              </a:ext>
            </a:extLst>
          </p:cNvPr>
          <p:cNvSpPr txBox="1">
            <a:spLocks/>
          </p:cNvSpPr>
          <p:nvPr/>
        </p:nvSpPr>
        <p:spPr bwMode="gray">
          <a:xfrm>
            <a:off x="2491413" y="1942601"/>
            <a:ext cx="1562007" cy="277017"/>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824" kern="1200">
                <a:solidFill>
                  <a:schemeClr val="tx2"/>
                </a:solidFill>
                <a:latin typeface="Poppins Medium" panose="00000600000000000000" pitchFamily="2" charset="0"/>
                <a:ea typeface="+mn-ea"/>
                <a:cs typeface="Poppins Medium" panose="00000600000000000000" pitchFamily="2" charset="0"/>
              </a:defRPr>
            </a:lvl1pPr>
            <a:lvl2pPr marL="246305" indent="-246305" algn="l" defTabSz="910894" rtl="0" eaLnBrk="1" latinLnBrk="0" hangingPunct="1">
              <a:lnSpc>
                <a:spcPct val="130000"/>
              </a:lnSpc>
              <a:spcBef>
                <a:spcPts val="1939"/>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pPr lvl="0"/>
            <a:r>
              <a:rPr lang="en-US" sz="1600" dirty="0">
                <a:latin typeface="Poppins Medium"/>
                <a:cs typeface="Poppins Medium"/>
              </a:rPr>
              <a:t>Procure</a:t>
            </a:r>
            <a:endParaRPr lang="en-US" sz="1600" dirty="0"/>
          </a:p>
        </p:txBody>
      </p:sp>
      <p:sp>
        <p:nvSpPr>
          <p:cNvPr id="21" name="Text Placeholder 11">
            <a:extLst>
              <a:ext uri="{FF2B5EF4-FFF2-40B4-BE49-F238E27FC236}">
                <a16:creationId xmlns:a16="http://schemas.microsoft.com/office/drawing/2014/main" id="{72B7690B-66F5-9C46-B9B8-2778285F7055}"/>
              </a:ext>
            </a:extLst>
          </p:cNvPr>
          <p:cNvSpPr txBox="1">
            <a:spLocks/>
          </p:cNvSpPr>
          <p:nvPr/>
        </p:nvSpPr>
        <p:spPr bwMode="gray">
          <a:xfrm>
            <a:off x="2492441" y="2308091"/>
            <a:ext cx="1562005" cy="771083"/>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254" kern="1200">
                <a:solidFill>
                  <a:schemeClr val="tx2"/>
                </a:solidFill>
                <a:latin typeface="+mn-lt"/>
                <a:ea typeface="+mn-ea"/>
                <a:cs typeface="+mn-cs"/>
              </a:defRPr>
            </a:lvl1pPr>
            <a:lvl2pPr marL="246305" indent="-246305" algn="l" defTabSz="910894" rtl="0" eaLnBrk="1" latinLnBrk="0" hangingPunct="1">
              <a:lnSpc>
                <a:spcPct val="130000"/>
              </a:lnSpc>
              <a:spcBef>
                <a:spcPts val="684"/>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r>
              <a:rPr lang="en-US" sz="900" dirty="0">
                <a:ea typeface="+mn-lt"/>
                <a:cs typeface="+mn-lt"/>
              </a:rPr>
              <a:t>Optimise procurement and steer internal demand.   </a:t>
            </a:r>
          </a:p>
        </p:txBody>
      </p:sp>
      <p:pic>
        <p:nvPicPr>
          <p:cNvPr id="27" name="Graphic 15">
            <a:extLst>
              <a:ext uri="{FF2B5EF4-FFF2-40B4-BE49-F238E27FC236}">
                <a16:creationId xmlns:a16="http://schemas.microsoft.com/office/drawing/2014/main" id="{13A88777-698D-9F45-AB53-48CA321DBC9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592784" y="2994876"/>
            <a:ext cx="1419797" cy="1119454"/>
          </a:xfrm>
          <a:prstGeom prst="rect">
            <a:avLst/>
          </a:prstGeom>
        </p:spPr>
      </p:pic>
      <p:pic>
        <p:nvPicPr>
          <p:cNvPr id="31" name="Grafik 30">
            <a:extLst>
              <a:ext uri="{FF2B5EF4-FFF2-40B4-BE49-F238E27FC236}">
                <a16:creationId xmlns:a16="http://schemas.microsoft.com/office/drawing/2014/main" id="{BE9CCEE7-1B66-C24E-A7E8-D29C7C2DC6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0615" y="3007143"/>
            <a:ext cx="1338819" cy="1118618"/>
          </a:xfrm>
          <a:prstGeom prst="rect">
            <a:avLst/>
          </a:prstGeom>
        </p:spPr>
      </p:pic>
      <p:pic>
        <p:nvPicPr>
          <p:cNvPr id="43" name="Grafik 42">
            <a:extLst>
              <a:ext uri="{FF2B5EF4-FFF2-40B4-BE49-F238E27FC236}">
                <a16:creationId xmlns:a16="http://schemas.microsoft.com/office/drawing/2014/main" id="{1659FC09-A204-064B-954C-8B33913812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2178" y="3002094"/>
            <a:ext cx="1141505" cy="1112235"/>
          </a:xfrm>
          <a:prstGeom prst="rect">
            <a:avLst/>
          </a:prstGeom>
        </p:spPr>
      </p:pic>
      <p:pic>
        <p:nvPicPr>
          <p:cNvPr id="28" name="Graphic 27">
            <a:extLst>
              <a:ext uri="{FF2B5EF4-FFF2-40B4-BE49-F238E27FC236}">
                <a16:creationId xmlns:a16="http://schemas.microsoft.com/office/drawing/2014/main" id="{ED18EBBD-58FE-08AA-27C6-9AEA3A11E0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6917" y="3002094"/>
            <a:ext cx="1663576" cy="1094400"/>
          </a:xfrm>
          <a:prstGeom prst="rect">
            <a:avLst/>
          </a:prstGeom>
        </p:spPr>
      </p:pic>
    </p:spTree>
    <p:extLst>
      <p:ext uri="{BB962C8B-B14F-4D97-AF65-F5344CB8AC3E}">
        <p14:creationId xmlns:p14="http://schemas.microsoft.com/office/powerpoint/2010/main" val="2410313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BCA5-F471-4287-8475-4B4E71E11144}"/>
              </a:ext>
            </a:extLst>
          </p:cNvPr>
          <p:cNvSpPr>
            <a:spLocks noGrp="1"/>
          </p:cNvSpPr>
          <p:nvPr>
            <p:ph type="title"/>
          </p:nvPr>
        </p:nvSpPr>
        <p:spPr>
          <a:xfrm>
            <a:off x="431800" y="433388"/>
            <a:ext cx="9826625" cy="548740"/>
          </a:xfrm>
        </p:spPr>
        <p:txBody>
          <a:bodyPr/>
          <a:lstStyle/>
          <a:p>
            <a:r>
              <a:rPr lang="en-GB">
                <a:latin typeface="Poppins Medium"/>
                <a:cs typeface="Poppins Medium"/>
              </a:rPr>
              <a:t>Pay</a:t>
            </a:r>
            <a:br>
              <a:rPr lang="en-GB"/>
            </a:br>
            <a:r>
              <a:rPr lang="en-GB">
                <a:latin typeface="Poppins Light"/>
                <a:cs typeface="Poppins Light"/>
              </a:rPr>
              <a:t>Payments made easy</a:t>
            </a:r>
            <a:endParaRPr lang="en-GB">
              <a:latin typeface="Poppins Light" panose="00000400000000000000" pitchFamily="2" charset="0"/>
              <a:cs typeface="Poppins Light" panose="00000400000000000000" pitchFamily="2" charset="0"/>
            </a:endParaRPr>
          </a:p>
        </p:txBody>
      </p:sp>
      <p:sp>
        <p:nvSpPr>
          <p:cNvPr id="6" name="Slide Number Placeholder 5">
            <a:extLst>
              <a:ext uri="{FF2B5EF4-FFF2-40B4-BE49-F238E27FC236}">
                <a16:creationId xmlns:a16="http://schemas.microsoft.com/office/drawing/2014/main" id="{C0033C75-4976-4D86-9647-FBA0CBDE47ED}"/>
              </a:ext>
            </a:extLst>
          </p:cNvPr>
          <p:cNvSpPr>
            <a:spLocks noGrp="1"/>
          </p:cNvSpPr>
          <p:nvPr>
            <p:ph type="sldNum" sz="quarter" idx="11"/>
          </p:nvPr>
        </p:nvSpPr>
        <p:spPr/>
        <p:txBody>
          <a:bodyPr/>
          <a:lstStyle/>
          <a:p>
            <a:fld id="{A9C39F7E-FC7D-44FD-B6BC-F6BE49B3337B}" type="slidenum">
              <a:rPr lang="en-US" dirty="0" smtClean="0"/>
              <a:pPr/>
              <a:t>28</a:t>
            </a:fld>
            <a:endParaRPr lang="en-US"/>
          </a:p>
        </p:txBody>
      </p:sp>
      <p:pic>
        <p:nvPicPr>
          <p:cNvPr id="8" name="Grafik 7">
            <a:extLst>
              <a:ext uri="{FF2B5EF4-FFF2-40B4-BE49-F238E27FC236}">
                <a16:creationId xmlns:a16="http://schemas.microsoft.com/office/drawing/2014/main" id="{D799E454-5E43-4643-A55C-426C36F36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3129" y="555819"/>
            <a:ext cx="5991225" cy="5991225"/>
          </a:xfrm>
          <a:prstGeom prst="rect">
            <a:avLst/>
          </a:prstGeom>
        </p:spPr>
      </p:pic>
      <p:sp>
        <p:nvSpPr>
          <p:cNvPr id="7" name="Rechteck 6">
            <a:extLst>
              <a:ext uri="{FF2B5EF4-FFF2-40B4-BE49-F238E27FC236}">
                <a16:creationId xmlns:a16="http://schemas.microsoft.com/office/drawing/2014/main" id="{15EC6487-F21E-C240-87D0-A99D035115F8}"/>
              </a:ext>
            </a:extLst>
          </p:cNvPr>
          <p:cNvSpPr/>
          <p:nvPr/>
        </p:nvSpPr>
        <p:spPr>
          <a:xfrm>
            <a:off x="2065216" y="5276520"/>
            <a:ext cx="5343525" cy="306559"/>
          </a:xfrm>
          <a:prstGeom prst="rect">
            <a:avLst/>
          </a:prstGeom>
        </p:spPr>
        <p:txBody>
          <a:bodyPr lIns="0" tIns="0" rIns="0" bIns="0" anchor="t">
            <a:spAutoFit/>
          </a:bodyPr>
          <a:lstStyle/>
          <a:p>
            <a:pPr>
              <a:lnSpc>
                <a:spcPct val="130000"/>
              </a:lnSpc>
            </a:pPr>
            <a:r>
              <a:rPr lang="en-GB" sz="800" dirty="0">
                <a:solidFill>
                  <a:schemeClr val="tx2"/>
                </a:solidFill>
                <a:ea typeface="Noto Sans"/>
                <a:cs typeface="Noto Sans"/>
              </a:rPr>
              <a:t>* Available for the </a:t>
            </a:r>
            <a:r>
              <a:rPr lang="en-GB" sz="800" dirty="0" err="1">
                <a:solidFill>
                  <a:schemeClr val="tx2"/>
                </a:solidFill>
                <a:ea typeface="Noto Sans"/>
                <a:cs typeface="Noto Sans"/>
              </a:rPr>
              <a:t>Spotmarket</a:t>
            </a:r>
            <a:r>
              <a:rPr lang="en-GB" sz="800" dirty="0">
                <a:solidFill>
                  <a:schemeClr val="tx2"/>
                </a:solidFill>
                <a:ea typeface="Noto Sans"/>
                <a:cs typeface="Noto Sans"/>
              </a:rPr>
              <a:t> and activated </a:t>
            </a:r>
            <a:r>
              <a:rPr lang="en-GB" sz="800" dirty="0" err="1">
                <a:solidFill>
                  <a:schemeClr val="tx2"/>
                </a:solidFill>
                <a:ea typeface="Noto Sans"/>
                <a:cs typeface="Noto Sans"/>
              </a:rPr>
              <a:t>BusinessShops</a:t>
            </a:r>
            <a:endParaRPr lang="en-GB" sz="800" dirty="0">
              <a:solidFill>
                <a:schemeClr val="tx2"/>
              </a:solidFill>
              <a:ea typeface="Noto Sans"/>
              <a:cs typeface="Noto Sans"/>
            </a:endParaRPr>
          </a:p>
          <a:p>
            <a:pPr>
              <a:lnSpc>
                <a:spcPct val="130000"/>
              </a:lnSpc>
            </a:pPr>
            <a:r>
              <a:rPr lang="en-GB" sz="800" dirty="0">
                <a:solidFill>
                  <a:schemeClr val="tx2"/>
                </a:solidFill>
                <a:ea typeface="Noto Sans"/>
                <a:cs typeface="Noto Sans"/>
              </a:rPr>
              <a:t>** Only available in selected markets</a:t>
            </a:r>
          </a:p>
        </p:txBody>
      </p:sp>
      <p:sp>
        <p:nvSpPr>
          <p:cNvPr id="14" name="Text Placeholder 3">
            <a:extLst>
              <a:ext uri="{FF2B5EF4-FFF2-40B4-BE49-F238E27FC236}">
                <a16:creationId xmlns:a16="http://schemas.microsoft.com/office/drawing/2014/main" id="{F365D987-906E-18C1-B51B-2A9A2FF384D8}"/>
              </a:ext>
            </a:extLst>
          </p:cNvPr>
          <p:cNvSpPr txBox="1">
            <a:spLocks/>
          </p:cNvSpPr>
          <p:nvPr/>
        </p:nvSpPr>
        <p:spPr bwMode="gray">
          <a:xfrm>
            <a:off x="425798" y="1456914"/>
            <a:ext cx="3993334" cy="3600450"/>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60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marL="0" lvl="2" indent="0">
              <a:spcBef>
                <a:spcPts val="1200"/>
              </a:spcBef>
              <a:buNone/>
            </a:pPr>
            <a:r>
              <a:rPr lang="en-GB" b="1" dirty="0"/>
              <a:t>Make payments easier for your accounts team with our standardised digital invoicing</a:t>
            </a:r>
            <a:endParaRPr lang="en-GB" dirty="0"/>
          </a:p>
          <a:p>
            <a:pPr marL="215900" lvl="2" indent="-215900">
              <a:spcBef>
                <a:spcPts val="1200"/>
              </a:spcBef>
            </a:pPr>
            <a:r>
              <a:rPr lang="en-GB" dirty="0"/>
              <a:t>Simplify invoice and payment processing with the </a:t>
            </a:r>
            <a:br>
              <a:rPr lang="en-GB" dirty="0"/>
            </a:br>
            <a:r>
              <a:rPr lang="en-GB" dirty="0"/>
              <a:t>Single Creditor* </a:t>
            </a:r>
            <a:endParaRPr lang="en-GB" dirty="0">
              <a:ea typeface="Noto Sans"/>
              <a:cs typeface="Noto Sans"/>
            </a:endParaRPr>
          </a:p>
          <a:p>
            <a:pPr marL="215900" lvl="2" indent="-215900"/>
            <a:r>
              <a:rPr lang="en-GB" dirty="0"/>
              <a:t>Use our analysis to keep an overview of expenditure</a:t>
            </a:r>
            <a:endParaRPr lang="en-GB" dirty="0">
              <a:ea typeface="Noto Sans"/>
              <a:cs typeface="Noto Sans"/>
            </a:endParaRPr>
          </a:p>
          <a:p>
            <a:pPr marL="215900" lvl="2" indent="-215900"/>
            <a:r>
              <a:rPr lang="en-GB" dirty="0">
                <a:ea typeface="+mn-lt"/>
                <a:cs typeface="+mn-lt"/>
              </a:rPr>
              <a:t>Automate payment processing and e-invoicing to minimise the risk of accounting errors</a:t>
            </a:r>
            <a:endParaRPr lang="en-GB" dirty="0">
              <a:ea typeface="Noto Sans"/>
              <a:cs typeface="Noto Sans"/>
            </a:endParaRPr>
          </a:p>
          <a:p>
            <a:pPr marL="215900" lvl="2" indent="-215900"/>
            <a:r>
              <a:rPr lang="en-GB" dirty="0"/>
              <a:t>Use self-billing</a:t>
            </a:r>
            <a:endParaRPr lang="en-GB" dirty="0">
              <a:ea typeface="Noto Sans"/>
              <a:cs typeface="Noto Sans"/>
            </a:endParaRPr>
          </a:p>
          <a:p>
            <a:pPr marL="215900" lvl="2" indent="-215900"/>
            <a:r>
              <a:rPr lang="en-GB" dirty="0"/>
              <a:t>Enjoy flexible payment terms** with the </a:t>
            </a:r>
            <a:br>
              <a:rPr lang="en-GB" dirty="0"/>
            </a:br>
            <a:r>
              <a:rPr lang="en-GB" dirty="0" err="1"/>
              <a:t>Mercateo</a:t>
            </a:r>
            <a:r>
              <a:rPr lang="en-GB" dirty="0"/>
              <a:t> Procurement Portal</a:t>
            </a:r>
            <a:endParaRPr lang="en-GB" dirty="0">
              <a:ea typeface="+mn-lt"/>
              <a:cs typeface="+mn-lt"/>
            </a:endParaRPr>
          </a:p>
          <a:p>
            <a:pPr marL="215900" lvl="2" indent="-215900"/>
            <a:endParaRPr lang="en-GB" dirty="0">
              <a:ea typeface="+mn-lt"/>
              <a:cs typeface="+mn-lt"/>
            </a:endParaRPr>
          </a:p>
          <a:p>
            <a:pPr marL="215900" lvl="2" indent="-215900">
              <a:spcBef>
                <a:spcPts val="1200"/>
              </a:spcBef>
            </a:pPr>
            <a:endParaRPr lang="en-GB" dirty="0">
              <a:ea typeface="+mn-lt"/>
              <a:cs typeface="+mn-lt"/>
            </a:endParaRPr>
          </a:p>
          <a:p>
            <a:pPr marL="215900" lvl="2" indent="-215900"/>
            <a:endParaRPr lang="en-GB" dirty="0">
              <a:ea typeface="+mn-lt"/>
              <a:cs typeface="+mn-lt"/>
            </a:endParaRPr>
          </a:p>
          <a:p>
            <a:pPr marL="215900" lvl="2" indent="-215900"/>
            <a:endParaRPr lang="en-GB" dirty="0">
              <a:ea typeface="+mn-lt"/>
              <a:cs typeface="+mn-lt"/>
            </a:endParaRPr>
          </a:p>
        </p:txBody>
      </p:sp>
    </p:spTree>
    <p:extLst>
      <p:ext uri="{BB962C8B-B14F-4D97-AF65-F5344CB8AC3E}">
        <p14:creationId xmlns:p14="http://schemas.microsoft.com/office/powerpoint/2010/main" val="1358005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D3C0F9-AF63-4A50-B65C-D6DE9F4646EE}"/>
              </a:ext>
            </a:extLst>
          </p:cNvPr>
          <p:cNvSpPr>
            <a:spLocks noGrp="1"/>
          </p:cNvSpPr>
          <p:nvPr>
            <p:ph type="body" sz="quarter" idx="13"/>
          </p:nvPr>
        </p:nvSpPr>
        <p:spPr>
          <a:xfrm>
            <a:off x="431801" y="1455738"/>
            <a:ext cx="3993334" cy="3600450"/>
          </a:xfrm>
        </p:spPr>
        <p:txBody>
          <a:bodyPr vert="horz" lIns="0" tIns="0" rIns="0" bIns="0" rtlCol="0" anchor="t">
            <a:noAutofit/>
          </a:bodyPr>
          <a:lstStyle/>
          <a:p>
            <a:pPr marL="215900" lvl="2" indent="-215900"/>
            <a:r>
              <a:rPr lang="en-GB" b="1" dirty="0">
                <a:ea typeface="+mn-lt"/>
                <a:cs typeface="+mn-lt"/>
              </a:rPr>
              <a:t>One creditor, but as many suppliers as you want </a:t>
            </a:r>
            <a:r>
              <a:rPr lang="en-GB" dirty="0">
                <a:ea typeface="+mn-lt"/>
                <a:cs typeface="+mn-lt"/>
              </a:rPr>
              <a:t>- place all your orders, from your activated single-creditor </a:t>
            </a:r>
            <a:r>
              <a:rPr lang="en-GB" dirty="0" err="1">
                <a:ea typeface="+mn-lt"/>
                <a:cs typeface="+mn-lt"/>
              </a:rPr>
              <a:t>BusinessShops</a:t>
            </a:r>
            <a:r>
              <a:rPr lang="en-GB" dirty="0">
                <a:ea typeface="+mn-lt"/>
                <a:cs typeface="+mn-lt"/>
              </a:rPr>
              <a:t> and our </a:t>
            </a:r>
            <a:r>
              <a:rPr lang="en-GB" dirty="0" err="1">
                <a:ea typeface="+mn-lt"/>
                <a:cs typeface="+mn-lt"/>
              </a:rPr>
              <a:t>Spotmarket</a:t>
            </a:r>
            <a:r>
              <a:rPr lang="en-GB" dirty="0">
                <a:ea typeface="+mn-lt"/>
                <a:cs typeface="+mn-lt"/>
              </a:rPr>
              <a:t>, through one Unite account</a:t>
            </a:r>
            <a:endParaRPr lang="en-GB" dirty="0"/>
          </a:p>
          <a:p>
            <a:pPr marL="215900" lvl="2" indent="-215900"/>
            <a:r>
              <a:rPr lang="en-GB" b="1" dirty="0">
                <a:ea typeface="+mn-lt"/>
                <a:cs typeface="+mn-lt"/>
              </a:rPr>
              <a:t>Streamlined, accurate accounting </a:t>
            </a:r>
            <a:r>
              <a:rPr lang="en-GB" dirty="0">
                <a:ea typeface="+mn-lt"/>
                <a:cs typeface="+mn-lt"/>
              </a:rPr>
              <a:t>-</a:t>
            </a:r>
            <a:r>
              <a:rPr lang="en-GB" b="1" dirty="0">
                <a:ea typeface="+mn-lt"/>
                <a:cs typeface="+mn-lt"/>
              </a:rPr>
              <a:t> </a:t>
            </a:r>
            <a:r>
              <a:rPr lang="en-GB" dirty="0">
                <a:ea typeface="+mn-lt"/>
                <a:cs typeface="+mn-lt"/>
              </a:rPr>
              <a:t>with</a:t>
            </a:r>
            <a:r>
              <a:rPr lang="en-GB" b="1" dirty="0">
                <a:ea typeface="+mn-lt"/>
                <a:cs typeface="+mn-lt"/>
              </a:rPr>
              <a:t> </a:t>
            </a:r>
            <a:r>
              <a:rPr lang="en-GB" dirty="0">
                <a:ea typeface="+mn-lt"/>
                <a:cs typeface="+mn-lt"/>
              </a:rPr>
              <a:t>accounts payable automation and e-invoicing</a:t>
            </a:r>
            <a:endParaRPr lang="en-GB" dirty="0">
              <a:ea typeface="Noto Sans"/>
              <a:cs typeface="Noto Sans"/>
            </a:endParaRPr>
          </a:p>
          <a:p>
            <a:pPr marL="215900" lvl="2" indent="-215900">
              <a:buClr>
                <a:srgbClr val="FB563E"/>
              </a:buClr>
            </a:pPr>
            <a:r>
              <a:rPr lang="en-GB" b="1" dirty="0">
                <a:ea typeface="+mn-lt"/>
                <a:cs typeface="+mn-lt"/>
              </a:rPr>
              <a:t>Greater visibility of your spend </a:t>
            </a:r>
            <a:r>
              <a:rPr lang="en-GB" dirty="0">
                <a:ea typeface="+mn-lt"/>
                <a:cs typeface="+mn-lt"/>
              </a:rPr>
              <a:t>- easy access to order and payments data helps you see the bigger picture</a:t>
            </a:r>
            <a:endParaRPr lang="en-GB" dirty="0">
              <a:ea typeface="Noto Sans"/>
              <a:cs typeface="Noto Sans"/>
            </a:endParaRPr>
          </a:p>
          <a:p>
            <a:pPr marL="215900" lvl="2" indent="-215900"/>
            <a:r>
              <a:rPr lang="en-GB" b="1" dirty="0">
                <a:ea typeface="+mn-lt"/>
                <a:cs typeface="+mn-lt"/>
              </a:rPr>
              <a:t>Flexible payment terms to suit you</a:t>
            </a:r>
            <a:r>
              <a:rPr lang="en-GB" dirty="0">
                <a:ea typeface="+mn-lt"/>
                <a:cs typeface="+mn-lt"/>
              </a:rPr>
              <a:t> - when buying via our Procurement Portal, you can extend your payment terms for up to 90 days</a:t>
            </a:r>
            <a:endParaRPr lang="en-GB" dirty="0"/>
          </a:p>
          <a:p>
            <a:pPr marL="215900" lvl="2" indent="-215900"/>
            <a:r>
              <a:rPr lang="en-GB" b="1" dirty="0">
                <a:ea typeface="+mn-lt"/>
                <a:cs typeface="+mn-lt"/>
              </a:rPr>
              <a:t>Save time with self-billing </a:t>
            </a:r>
            <a:r>
              <a:rPr lang="en-GB" dirty="0">
                <a:ea typeface="+mn-lt"/>
                <a:cs typeface="+mn-lt"/>
              </a:rPr>
              <a:t>-</a:t>
            </a:r>
            <a:r>
              <a:rPr lang="en-GB" b="1" dirty="0">
                <a:ea typeface="+mn-lt"/>
                <a:cs typeface="+mn-lt"/>
              </a:rPr>
              <a:t> </a:t>
            </a:r>
            <a:r>
              <a:rPr lang="en-GB" dirty="0">
                <a:ea typeface="+mn-lt"/>
                <a:cs typeface="+mn-lt"/>
              </a:rPr>
              <a:t>with VAT compliance </a:t>
            </a:r>
            <a:br>
              <a:rPr lang="en-GB" dirty="0">
                <a:ea typeface="+mn-lt"/>
                <a:cs typeface="+mn-lt"/>
              </a:rPr>
            </a:br>
            <a:r>
              <a:rPr lang="en-GB" dirty="0">
                <a:ea typeface="+mn-lt"/>
                <a:cs typeface="+mn-lt"/>
              </a:rPr>
              <a:t>and invoice checking taken care of*</a:t>
            </a:r>
          </a:p>
          <a:p>
            <a:pPr marL="215900" lvl="2" indent="-215900"/>
            <a:endParaRPr lang="en-GB" dirty="0">
              <a:ea typeface="+mn-lt"/>
              <a:cs typeface="+mn-lt"/>
            </a:endParaRPr>
          </a:p>
          <a:p>
            <a:pPr marL="215900" lvl="2" indent="-215900"/>
            <a:endParaRPr lang="en-GB" dirty="0">
              <a:ea typeface="+mn-lt"/>
              <a:cs typeface="+mn-lt"/>
            </a:endParaRPr>
          </a:p>
          <a:p>
            <a:pPr marL="215900" lvl="2" indent="-215900"/>
            <a:endParaRPr lang="en-GB" dirty="0">
              <a:ea typeface="+mn-lt"/>
              <a:cs typeface="+mn-lt"/>
            </a:endParaRPr>
          </a:p>
          <a:p>
            <a:pPr marL="215900" lvl="2" indent="-215900">
              <a:spcBef>
                <a:spcPts val="1200"/>
              </a:spcBef>
            </a:pPr>
            <a:endParaRPr lang="en-GB" dirty="0">
              <a:ea typeface="+mn-lt"/>
              <a:cs typeface="+mn-lt"/>
            </a:endParaRPr>
          </a:p>
          <a:p>
            <a:pPr marL="215900" lvl="2" indent="-215900"/>
            <a:endParaRPr lang="en-GB" dirty="0">
              <a:ea typeface="+mn-lt"/>
              <a:cs typeface="+mn-lt"/>
            </a:endParaRPr>
          </a:p>
          <a:p>
            <a:pPr marL="215900" lvl="2" indent="-215900"/>
            <a:endParaRPr lang="en-GB" dirty="0">
              <a:ea typeface="+mn-lt"/>
              <a:cs typeface="+mn-lt"/>
            </a:endParaRPr>
          </a:p>
        </p:txBody>
      </p:sp>
      <p:sp>
        <p:nvSpPr>
          <p:cNvPr id="6" name="Slide Number Placeholder 5">
            <a:extLst>
              <a:ext uri="{FF2B5EF4-FFF2-40B4-BE49-F238E27FC236}">
                <a16:creationId xmlns:a16="http://schemas.microsoft.com/office/drawing/2014/main" id="{9F4315A9-F029-421F-A045-E31ADD6B589E}"/>
              </a:ext>
            </a:extLst>
          </p:cNvPr>
          <p:cNvSpPr>
            <a:spLocks noGrp="1"/>
          </p:cNvSpPr>
          <p:nvPr>
            <p:ph type="sldNum" sz="quarter" idx="11"/>
          </p:nvPr>
        </p:nvSpPr>
        <p:spPr/>
        <p:txBody>
          <a:bodyPr/>
          <a:lstStyle/>
          <a:p>
            <a:fld id="{A9C39F7E-FC7D-44FD-B6BC-F6BE49B3337B}" type="slidenum">
              <a:rPr lang="en-US" smtClean="0"/>
              <a:pPr/>
              <a:t>29</a:t>
            </a:fld>
            <a:endParaRPr lang="en-US"/>
          </a:p>
        </p:txBody>
      </p:sp>
      <p:pic>
        <p:nvPicPr>
          <p:cNvPr id="7" name="Grafik 6">
            <a:extLst>
              <a:ext uri="{FF2B5EF4-FFF2-40B4-BE49-F238E27FC236}">
                <a16:creationId xmlns:a16="http://schemas.microsoft.com/office/drawing/2014/main" id="{7268AA35-8B41-4339-B232-FE1BD92569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9095" y="-1"/>
            <a:ext cx="5991225" cy="5991225"/>
          </a:xfrm>
          <a:prstGeom prst="rect">
            <a:avLst/>
          </a:prstGeom>
        </p:spPr>
      </p:pic>
      <p:sp>
        <p:nvSpPr>
          <p:cNvPr id="8" name="Title 5">
            <a:extLst>
              <a:ext uri="{FF2B5EF4-FFF2-40B4-BE49-F238E27FC236}">
                <a16:creationId xmlns:a16="http://schemas.microsoft.com/office/drawing/2014/main" id="{103E78E8-D01C-2B46-86C9-0FEEB6D63F2C}"/>
              </a:ext>
            </a:extLst>
          </p:cNvPr>
          <p:cNvSpPr>
            <a:spLocks noGrp="1"/>
          </p:cNvSpPr>
          <p:nvPr>
            <p:ph type="title"/>
          </p:nvPr>
        </p:nvSpPr>
        <p:spPr>
          <a:xfrm>
            <a:off x="431800" y="433388"/>
            <a:ext cx="9826625" cy="548740"/>
          </a:xfrm>
        </p:spPr>
        <p:txBody>
          <a:bodyPr/>
          <a:lstStyle/>
          <a:p>
            <a:pPr>
              <a:lnSpc>
                <a:spcPct val="113999"/>
              </a:lnSpc>
            </a:pPr>
            <a:r>
              <a:rPr lang="en-GB" dirty="0">
                <a:latin typeface="Poppins Medium"/>
                <a:cs typeface="Poppins Medium"/>
              </a:rPr>
              <a:t>Pay</a:t>
            </a:r>
          </a:p>
          <a:p>
            <a:pPr>
              <a:lnSpc>
                <a:spcPct val="113999"/>
              </a:lnSpc>
            </a:pPr>
            <a:r>
              <a:rPr lang="en-GB" dirty="0">
                <a:latin typeface="Poppins Light"/>
                <a:cs typeface="Poppins Medium"/>
              </a:rPr>
              <a:t>Single Creditor</a:t>
            </a:r>
            <a:endParaRPr lang="en-GB" dirty="0">
              <a:latin typeface="Poppins Light"/>
            </a:endParaRPr>
          </a:p>
        </p:txBody>
      </p:sp>
      <p:sp>
        <p:nvSpPr>
          <p:cNvPr id="3" name="Rechteck 6">
            <a:extLst>
              <a:ext uri="{FF2B5EF4-FFF2-40B4-BE49-F238E27FC236}">
                <a16:creationId xmlns:a16="http://schemas.microsoft.com/office/drawing/2014/main" id="{4C55A8AF-481E-2B57-17B2-BBBB57FD632A}"/>
              </a:ext>
            </a:extLst>
          </p:cNvPr>
          <p:cNvSpPr/>
          <p:nvPr/>
        </p:nvSpPr>
        <p:spPr>
          <a:xfrm>
            <a:off x="2152273" y="5435135"/>
            <a:ext cx="1557713" cy="146515"/>
          </a:xfrm>
          <a:prstGeom prst="rect">
            <a:avLst/>
          </a:prstGeom>
        </p:spPr>
        <p:txBody>
          <a:bodyPr wrap="square" lIns="0" tIns="0" rIns="0" bIns="0" anchor="t">
            <a:spAutoFit/>
          </a:bodyPr>
          <a:lstStyle/>
          <a:p>
            <a:pPr>
              <a:lnSpc>
                <a:spcPct val="130000"/>
              </a:lnSpc>
            </a:pPr>
            <a:r>
              <a:rPr lang="en-GB" sz="800" dirty="0">
                <a:solidFill>
                  <a:schemeClr val="tx2"/>
                </a:solidFill>
                <a:ea typeface="Noto Sans"/>
                <a:cs typeface="Noto Sans"/>
              </a:rPr>
              <a:t>* Available in select countries.</a:t>
            </a:r>
          </a:p>
        </p:txBody>
      </p:sp>
    </p:spTree>
    <p:extLst>
      <p:ext uri="{BB962C8B-B14F-4D97-AF65-F5344CB8AC3E}">
        <p14:creationId xmlns:p14="http://schemas.microsoft.com/office/powerpoint/2010/main" val="3722808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68665-2DB1-4334-8F67-7FC0DDC6718C}"/>
              </a:ext>
            </a:extLst>
          </p:cNvPr>
          <p:cNvSpPr>
            <a:spLocks noGrp="1"/>
          </p:cNvSpPr>
          <p:nvPr>
            <p:ph type="title"/>
          </p:nvPr>
        </p:nvSpPr>
        <p:spPr>
          <a:xfrm>
            <a:off x="431800" y="433388"/>
            <a:ext cx="9826625" cy="548740"/>
          </a:xfrm>
        </p:spPr>
        <p:txBody>
          <a:bodyPr/>
          <a:lstStyle/>
          <a:p>
            <a:pPr>
              <a:lnSpc>
                <a:spcPct val="113999"/>
              </a:lnSpc>
            </a:pPr>
            <a:r>
              <a:rPr lang="en-US" dirty="0">
                <a:latin typeface="Poppins Medium"/>
                <a:cs typeface="Poppins Medium"/>
              </a:rPr>
              <a:t>Benefits </a:t>
            </a:r>
          </a:p>
          <a:p>
            <a:pPr>
              <a:lnSpc>
                <a:spcPct val="113999"/>
              </a:lnSpc>
            </a:pPr>
            <a:r>
              <a:rPr lang="en-US" dirty="0">
                <a:latin typeface="Poppins Light"/>
                <a:cs typeface="Poppins Light"/>
              </a:rPr>
              <a:t>Our platform offers you many business benefits </a:t>
            </a:r>
          </a:p>
        </p:txBody>
      </p:sp>
      <p:sp>
        <p:nvSpPr>
          <p:cNvPr id="3" name="Text Placeholder 2">
            <a:extLst>
              <a:ext uri="{FF2B5EF4-FFF2-40B4-BE49-F238E27FC236}">
                <a16:creationId xmlns:a16="http://schemas.microsoft.com/office/drawing/2014/main" id="{6A8DA694-635D-4605-95EA-817C1C3D86F4}"/>
              </a:ext>
            </a:extLst>
          </p:cNvPr>
          <p:cNvSpPr>
            <a:spLocks noGrp="1"/>
          </p:cNvSpPr>
          <p:nvPr>
            <p:ph type="body" sz="quarter" idx="13"/>
          </p:nvPr>
        </p:nvSpPr>
        <p:spPr>
          <a:xfrm>
            <a:off x="1794283" y="1440109"/>
            <a:ext cx="3343080" cy="2064967"/>
          </a:xfrm>
        </p:spPr>
        <p:txBody>
          <a:bodyPr vert="horz" lIns="0" tIns="0" rIns="0" bIns="0" rtlCol="0" anchor="t">
            <a:noAutofit/>
          </a:bodyPr>
          <a:lstStyle/>
          <a:p>
            <a:pPr>
              <a:spcAft>
                <a:spcPts val="1000"/>
              </a:spcAft>
            </a:pPr>
            <a:r>
              <a:rPr lang="en-GB" dirty="0">
                <a:solidFill>
                  <a:srgbClr val="241942"/>
                </a:solidFill>
                <a:ea typeface="+mn-lt"/>
                <a:cs typeface="+mn-lt"/>
              </a:rPr>
              <a:t>Service the full spectrum of indirect spend  </a:t>
            </a:r>
          </a:p>
          <a:p>
            <a:pPr marL="215900" lvl="2" indent="-215900">
              <a:spcAft>
                <a:spcPts val="300"/>
              </a:spcAft>
              <a:buClr>
                <a:srgbClr val="FB563E"/>
              </a:buClr>
              <a:buFont typeface="UniteFont"/>
              <a:buChar char="&gt;"/>
            </a:pPr>
            <a:r>
              <a:rPr lang="en-GB" dirty="0">
                <a:solidFill>
                  <a:srgbClr val="241942"/>
                </a:solidFill>
                <a:ea typeface="+mn-lt"/>
                <a:cs typeface="+mn-lt"/>
              </a:rPr>
              <a:t>Buy ad-hoc items and planned volumes </a:t>
            </a:r>
            <a:endParaRPr lang="en-GB" dirty="0"/>
          </a:p>
          <a:p>
            <a:pPr marL="215900" lvl="2" indent="-215900">
              <a:spcAft>
                <a:spcPts val="300"/>
              </a:spcAft>
              <a:buClr>
                <a:srgbClr val="FB563E"/>
              </a:buClr>
              <a:buFont typeface="UniteFont"/>
              <a:buChar char="&gt;"/>
            </a:pPr>
            <a:r>
              <a:rPr lang="en-GB" dirty="0">
                <a:solidFill>
                  <a:srgbClr val="241942"/>
                </a:solidFill>
                <a:ea typeface="Noto Sans"/>
                <a:cs typeface="Noto Sans"/>
              </a:rPr>
              <a:t>Buy from our Spotmarket, Europe’s largest indirect B2B assortment of products</a:t>
            </a:r>
          </a:p>
          <a:p>
            <a:pPr marL="215900" lvl="2" indent="-215900">
              <a:spcAft>
                <a:spcPts val="300"/>
              </a:spcAft>
              <a:buClr>
                <a:srgbClr val="FB563E"/>
              </a:buClr>
              <a:buFont typeface="UniteFont"/>
              <a:buChar char="&gt;"/>
            </a:pPr>
            <a:r>
              <a:rPr lang="en-GB" dirty="0">
                <a:solidFill>
                  <a:srgbClr val="241942"/>
                </a:solidFill>
                <a:ea typeface="Noto Sans"/>
                <a:cs typeface="Noto Sans"/>
              </a:rPr>
              <a:t>Benchmark offers between direct suppliers and our Spotmarket </a:t>
            </a:r>
          </a:p>
        </p:txBody>
      </p:sp>
      <p:sp>
        <p:nvSpPr>
          <p:cNvPr id="5" name="Slide Number Placeholder 4">
            <a:extLst>
              <a:ext uri="{FF2B5EF4-FFF2-40B4-BE49-F238E27FC236}">
                <a16:creationId xmlns:a16="http://schemas.microsoft.com/office/drawing/2014/main" id="{026B1867-A249-45C6-8FA5-B6A7C4C47CBB}"/>
              </a:ext>
            </a:extLst>
          </p:cNvPr>
          <p:cNvSpPr>
            <a:spLocks noGrp="1"/>
          </p:cNvSpPr>
          <p:nvPr>
            <p:ph type="sldNum" sz="quarter" idx="11"/>
          </p:nvPr>
        </p:nvSpPr>
        <p:spPr/>
        <p:txBody>
          <a:bodyPr/>
          <a:lstStyle/>
          <a:p>
            <a:fld id="{A9C39F7E-FC7D-44FD-B6BC-F6BE49B3337B}" type="slidenum">
              <a:rPr lang="en-US" smtClean="0"/>
              <a:pPr/>
              <a:t>3</a:t>
            </a:fld>
            <a:endParaRPr lang="en-US"/>
          </a:p>
        </p:txBody>
      </p:sp>
      <p:pic>
        <p:nvPicPr>
          <p:cNvPr id="14" name="Picture 11">
            <a:extLst>
              <a:ext uri="{FF2B5EF4-FFF2-40B4-BE49-F238E27FC236}">
                <a16:creationId xmlns:a16="http://schemas.microsoft.com/office/drawing/2014/main" id="{309CA887-C4F2-472D-9688-705BD5EE120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27134" y="3119619"/>
            <a:ext cx="1142273" cy="1142273"/>
          </a:xfrm>
          <a:prstGeom prst="rect">
            <a:avLst/>
          </a:prstGeom>
        </p:spPr>
      </p:pic>
      <p:sp>
        <p:nvSpPr>
          <p:cNvPr id="17" name="Text Placeholder 2">
            <a:extLst>
              <a:ext uri="{FF2B5EF4-FFF2-40B4-BE49-F238E27FC236}">
                <a16:creationId xmlns:a16="http://schemas.microsoft.com/office/drawing/2014/main" id="{38622E36-748C-4B43-9B4D-DDFC3AA18C7F}"/>
              </a:ext>
            </a:extLst>
          </p:cNvPr>
          <p:cNvSpPr txBox="1">
            <a:spLocks/>
          </p:cNvSpPr>
          <p:nvPr/>
        </p:nvSpPr>
        <p:spPr bwMode="gray">
          <a:xfrm>
            <a:off x="1791849" y="3387633"/>
            <a:ext cx="3347948" cy="1516786"/>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Aft>
                <a:spcPts val="1000"/>
              </a:spcAft>
            </a:pPr>
            <a:r>
              <a:rPr lang="en-GB" dirty="0">
                <a:solidFill>
                  <a:srgbClr val="241942"/>
                </a:solidFill>
                <a:ea typeface="Noto Sans"/>
                <a:cs typeface="Noto Sans"/>
              </a:rPr>
              <a:t> Standardise your P2P processes</a:t>
            </a:r>
          </a:p>
          <a:p>
            <a:pPr marL="215900" lvl="2" indent="-215900">
              <a:spcAft>
                <a:spcPts val="300"/>
              </a:spcAft>
              <a:buClr>
                <a:srgbClr val="FB563E"/>
              </a:buClr>
              <a:buFont typeface="UniteFont"/>
              <a:buChar char="&gt;"/>
            </a:pPr>
            <a:r>
              <a:rPr lang="en-GB" dirty="0">
                <a:solidFill>
                  <a:srgbClr val="241942"/>
                </a:solidFill>
                <a:ea typeface="+mn-lt"/>
                <a:cs typeface="+mn-lt"/>
              </a:rPr>
              <a:t>Streamline search, ordering and invoicing</a:t>
            </a:r>
          </a:p>
          <a:p>
            <a:pPr marL="215900" lvl="2" indent="-215900">
              <a:spcAft>
                <a:spcPts val="300"/>
              </a:spcAft>
              <a:buClr>
                <a:srgbClr val="FB563E"/>
              </a:buClr>
              <a:buFont typeface="UniteFont"/>
              <a:buChar char="&gt;"/>
            </a:pPr>
            <a:r>
              <a:rPr lang="en-GB" b="0" dirty="0"/>
              <a:t>Control maverick spending and ad-hoc buying</a:t>
            </a:r>
            <a:endParaRPr lang="en-GB" dirty="0"/>
          </a:p>
          <a:p>
            <a:pPr marL="215900" lvl="2" indent="-215900">
              <a:spcAft>
                <a:spcPts val="300"/>
              </a:spcAft>
              <a:buClr>
                <a:srgbClr val="FB563E"/>
              </a:buClr>
              <a:buFont typeface="UniteFont"/>
              <a:buChar char="&gt;"/>
            </a:pPr>
            <a:r>
              <a:rPr lang="en-GB" b="0" dirty="0"/>
              <a:t>Bundle payments with account payable automation and e-invoicing</a:t>
            </a:r>
          </a:p>
          <a:p>
            <a:pPr marL="215900" lvl="2" indent="-215900">
              <a:spcAft>
                <a:spcPts val="300"/>
              </a:spcAft>
              <a:buClr>
                <a:srgbClr val="FB563E"/>
              </a:buClr>
              <a:buFont typeface="UniteFont"/>
              <a:buChar char="&gt;"/>
            </a:pPr>
            <a:endParaRPr lang="en-GB" dirty="0">
              <a:solidFill>
                <a:srgbClr val="241942"/>
              </a:solidFill>
              <a:ea typeface="Noto Sans"/>
              <a:cs typeface="Noto Sans"/>
            </a:endParaRPr>
          </a:p>
        </p:txBody>
      </p:sp>
      <p:sp>
        <p:nvSpPr>
          <p:cNvPr id="19" name="Text Placeholder 2">
            <a:extLst>
              <a:ext uri="{FF2B5EF4-FFF2-40B4-BE49-F238E27FC236}">
                <a16:creationId xmlns:a16="http://schemas.microsoft.com/office/drawing/2014/main" id="{C5032257-CED9-4B40-BEF5-1B8E3E362710}"/>
              </a:ext>
            </a:extLst>
          </p:cNvPr>
          <p:cNvSpPr txBox="1">
            <a:spLocks/>
          </p:cNvSpPr>
          <p:nvPr/>
        </p:nvSpPr>
        <p:spPr bwMode="gray">
          <a:xfrm>
            <a:off x="6910476" y="1435836"/>
            <a:ext cx="3251762" cy="1692000"/>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Aft>
                <a:spcPts val="1000"/>
              </a:spcAft>
            </a:pPr>
            <a:r>
              <a:rPr lang="en-GB" dirty="0">
                <a:solidFill>
                  <a:srgbClr val="241942"/>
                </a:solidFill>
                <a:ea typeface="Noto Sans"/>
                <a:cs typeface="Noto Sans"/>
              </a:rPr>
              <a:t>Build your supplier network </a:t>
            </a:r>
          </a:p>
          <a:p>
            <a:pPr marL="215900" lvl="2" indent="-215900">
              <a:spcAft>
                <a:spcPts val="300"/>
              </a:spcAft>
              <a:buClr>
                <a:srgbClr val="FB563E"/>
              </a:buClr>
              <a:buFont typeface="UniteFont"/>
              <a:buChar char="&gt;"/>
            </a:pPr>
            <a:r>
              <a:rPr lang="en-GB" dirty="0">
                <a:solidFill>
                  <a:srgbClr val="002060"/>
                </a:solidFill>
                <a:cs typeface="Arial"/>
              </a:rPr>
              <a:t>Find and set-up multiple suppliers fast using our </a:t>
            </a:r>
            <a:r>
              <a:rPr lang="en-GB" dirty="0">
                <a:ea typeface="+mn-lt"/>
                <a:cs typeface="+mn-lt"/>
              </a:rPr>
              <a:t>‘</a:t>
            </a:r>
            <a:r>
              <a:rPr lang="en-GB" dirty="0">
                <a:solidFill>
                  <a:srgbClr val="002060"/>
                </a:solidFill>
                <a:cs typeface="Arial"/>
              </a:rPr>
              <a:t>activate</a:t>
            </a:r>
            <a:r>
              <a:rPr lang="en-GB" dirty="0">
                <a:ea typeface="+mn-lt"/>
                <a:cs typeface="+mn-lt"/>
              </a:rPr>
              <a:t>‘</a:t>
            </a:r>
            <a:r>
              <a:rPr lang="en-GB" dirty="0">
                <a:solidFill>
                  <a:srgbClr val="002060"/>
                </a:solidFill>
                <a:cs typeface="Arial"/>
              </a:rPr>
              <a:t> feature </a:t>
            </a:r>
            <a:endParaRPr lang="en-GB" b="0" dirty="0"/>
          </a:p>
          <a:p>
            <a:pPr marL="215900" lvl="2" indent="-215900">
              <a:spcAft>
                <a:spcPts val="300"/>
              </a:spcAft>
              <a:buClr>
                <a:srgbClr val="FB563E"/>
              </a:buClr>
              <a:buFont typeface="UniteFont"/>
              <a:buChar char="&gt;"/>
            </a:pPr>
            <a:r>
              <a:rPr lang="en-GB" dirty="0">
                <a:solidFill>
                  <a:srgbClr val="002060"/>
                </a:solidFill>
                <a:cs typeface="Arial"/>
              </a:rPr>
              <a:t>Develop direct value-led relationships by n</a:t>
            </a:r>
            <a:r>
              <a:rPr lang="en-GB" b="0" dirty="0"/>
              <a:t>egotiating conditions of trade​</a:t>
            </a:r>
            <a:endParaRPr lang="en-GB" b="0" dirty="0">
              <a:ea typeface="Noto Sans"/>
              <a:cs typeface="Noto Sans"/>
            </a:endParaRPr>
          </a:p>
          <a:p>
            <a:pPr marL="215900" lvl="2" indent="-215900">
              <a:spcAft>
                <a:spcPts val="300"/>
              </a:spcAft>
              <a:buClr>
                <a:srgbClr val="FB563E"/>
              </a:buClr>
              <a:buFont typeface="UniteFont"/>
              <a:buChar char="&gt;"/>
            </a:pPr>
            <a:r>
              <a:rPr lang="en-GB" b="0" dirty="0"/>
              <a:t>Invite your own suppliers to join Unite</a:t>
            </a:r>
            <a:endParaRPr lang="en-GB" b="0" dirty="0">
              <a:ea typeface="Noto Sans"/>
              <a:cs typeface="Noto Sans"/>
            </a:endParaRPr>
          </a:p>
          <a:p>
            <a:pPr marL="215900" lvl="2" indent="-215900">
              <a:spcAft>
                <a:spcPts val="300"/>
              </a:spcAft>
              <a:buClr>
                <a:srgbClr val="FB563E"/>
              </a:buClr>
              <a:buFont typeface="UniteFont"/>
              <a:buChar char="&gt;"/>
            </a:pPr>
            <a:endParaRPr lang="en-GB" dirty="0">
              <a:solidFill>
                <a:srgbClr val="241942"/>
              </a:solidFill>
              <a:ea typeface="+mn-lt"/>
              <a:cs typeface="+mn-lt"/>
            </a:endParaRPr>
          </a:p>
        </p:txBody>
      </p:sp>
      <p:sp>
        <p:nvSpPr>
          <p:cNvPr id="20" name="Text Placeholder 2">
            <a:extLst>
              <a:ext uri="{FF2B5EF4-FFF2-40B4-BE49-F238E27FC236}">
                <a16:creationId xmlns:a16="http://schemas.microsoft.com/office/drawing/2014/main" id="{78C2F95C-8C01-FF43-9EAA-F84229FA9A31}"/>
              </a:ext>
            </a:extLst>
          </p:cNvPr>
          <p:cNvSpPr txBox="1">
            <a:spLocks/>
          </p:cNvSpPr>
          <p:nvPr/>
        </p:nvSpPr>
        <p:spPr bwMode="gray">
          <a:xfrm>
            <a:off x="6910476" y="3387632"/>
            <a:ext cx="3347948" cy="1537274"/>
          </a:xfrm>
          <a:prstGeom prst="rect">
            <a:avLst/>
          </a:prstGeom>
        </p:spPr>
        <p:txBody>
          <a:bodyPr vert="horz" lIns="0" tIns="0" rIns="0" bIns="0" rtlCol="0" anchor="t">
            <a:noAutofit/>
          </a:bodyPr>
          <a:lstStyle>
            <a:lvl1pPr marL="0" indent="0" algn="l" defTabSz="798820" rtl="0" eaLnBrk="1" latinLnBrk="0" hangingPunct="1">
              <a:lnSpc>
                <a:spcPct val="130000"/>
              </a:lnSpc>
              <a:spcBef>
                <a:spcPts val="1700"/>
              </a:spcBef>
              <a:buFont typeface="Arial" panose="020B0604020202020204" pitchFamily="34" charset="0"/>
              <a:buNone/>
              <a:defRPr sz="1100" b="1" kern="1200">
                <a:solidFill>
                  <a:schemeClr val="tx2"/>
                </a:solidFill>
                <a:latin typeface="+mn-lt"/>
                <a:ea typeface="+mn-ea"/>
                <a:cs typeface="+mn-cs"/>
              </a:defRPr>
            </a:lvl1pPr>
            <a:lvl2pPr marL="0" indent="0" algn="l" defTabSz="798820" rtl="0" eaLnBrk="1" latinLnBrk="0" hangingPunct="1">
              <a:lnSpc>
                <a:spcPct val="130000"/>
              </a:lnSpc>
              <a:spcBef>
                <a:spcPts val="1700"/>
              </a:spcBef>
              <a:buClr>
                <a:schemeClr val="tx1"/>
              </a:buClr>
              <a:buSzPct val="100000"/>
              <a:buFont typeface="Arial" panose="020B0604020202020204" pitchFamily="34" charset="0"/>
              <a:buNone/>
              <a:defRPr sz="1100" kern="1200">
                <a:solidFill>
                  <a:schemeClr val="tx2"/>
                </a:solidFill>
                <a:latin typeface="+mn-lt"/>
                <a:ea typeface="+mn-ea"/>
                <a:cs typeface="+mn-cs"/>
              </a:defRPr>
            </a:lvl2pPr>
            <a:lvl3pPr marL="21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3pPr>
            <a:lvl4pPr marL="43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4pPr>
            <a:lvl5pPr marL="64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5pPr>
            <a:lvl6pPr marL="1080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6pPr>
            <a:lvl7pPr marL="1296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7pPr>
            <a:lvl8pPr marL="1512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8pPr>
            <a:lvl9pPr marL="1728000" indent="-216000" algn="l" defTabSz="798820" rtl="0" eaLnBrk="1" latinLnBrk="0" hangingPunct="1">
              <a:lnSpc>
                <a:spcPct val="130000"/>
              </a:lnSpc>
              <a:spcBef>
                <a:spcPts val="0"/>
              </a:spcBef>
              <a:buClr>
                <a:schemeClr val="accent1"/>
              </a:buClr>
              <a:buSzPct val="100000"/>
              <a:buFont typeface="UniteFont" panose="02000509000000000000" pitchFamily="49" charset="0"/>
              <a:buChar char="&gt;"/>
              <a:defRPr sz="1100" kern="1200">
                <a:solidFill>
                  <a:schemeClr val="tx2"/>
                </a:solidFill>
                <a:latin typeface="+mn-lt"/>
                <a:ea typeface="+mn-ea"/>
                <a:cs typeface="+mn-cs"/>
              </a:defRPr>
            </a:lvl9pPr>
          </a:lstStyle>
          <a:p>
            <a:pPr>
              <a:spcAft>
                <a:spcPts val="1000"/>
              </a:spcAft>
            </a:pPr>
            <a:r>
              <a:rPr lang="en-GB" dirty="0">
                <a:solidFill>
                  <a:srgbClr val="241942"/>
                </a:solidFill>
                <a:ea typeface="Noto Sans"/>
                <a:cs typeface="Noto Sans"/>
              </a:rPr>
              <a:t>Mitigate risks</a:t>
            </a:r>
          </a:p>
          <a:p>
            <a:pPr marL="215900" lvl="2" indent="-215900">
              <a:spcAft>
                <a:spcPts val="300"/>
              </a:spcAft>
              <a:buClr>
                <a:srgbClr val="FB563E"/>
              </a:buClr>
              <a:buFont typeface="UniteFont"/>
              <a:buChar char="&gt;"/>
            </a:pPr>
            <a:r>
              <a:rPr lang="en-GB" dirty="0">
                <a:ea typeface="+mn-lt"/>
                <a:cs typeface="+mn-lt"/>
              </a:rPr>
              <a:t>Uphold European data sovereignty with a platform </a:t>
            </a:r>
            <a:r>
              <a:rPr lang="en-GB" i="1" dirty="0">
                <a:ea typeface="+mn-lt"/>
                <a:cs typeface="+mn-lt"/>
              </a:rPr>
              <a:t>made in Germany</a:t>
            </a:r>
            <a:r>
              <a:rPr lang="en-GB" dirty="0">
                <a:ea typeface="+mn-lt"/>
                <a:cs typeface="+mn-lt"/>
              </a:rPr>
              <a:t> </a:t>
            </a:r>
          </a:p>
          <a:p>
            <a:pPr marL="215900" lvl="2" indent="-215900">
              <a:spcAft>
                <a:spcPts val="300"/>
              </a:spcAft>
              <a:buClr>
                <a:srgbClr val="FB563E"/>
              </a:buClr>
              <a:buFont typeface="UniteFont"/>
              <a:buChar char="&gt;"/>
            </a:pPr>
            <a:r>
              <a:rPr lang="en-GB" dirty="0">
                <a:cs typeface="Arial" panose="020B0604020202020204" pitchFamily="34" charset="0"/>
              </a:rPr>
              <a:t>Embrace sustainability goals relating to localism and environmental standards </a:t>
            </a:r>
          </a:p>
          <a:p>
            <a:pPr marL="215900" lvl="2" indent="-215900">
              <a:spcAft>
                <a:spcPts val="300"/>
              </a:spcAft>
              <a:buClr>
                <a:srgbClr val="FB563E"/>
              </a:buClr>
              <a:buFont typeface="UniteFont"/>
              <a:buChar char="&gt;"/>
            </a:pPr>
            <a:r>
              <a:rPr lang="en-GB" dirty="0">
                <a:ea typeface="+mn-lt"/>
                <a:cs typeface="+mn-lt"/>
              </a:rPr>
              <a:t>Order from pre-qualified and vetted suppliers</a:t>
            </a:r>
            <a:endParaRPr lang="en-GB" dirty="0">
              <a:ea typeface="Noto Sans"/>
              <a:cs typeface="Noto Sans"/>
            </a:endParaRPr>
          </a:p>
        </p:txBody>
      </p:sp>
      <p:pic>
        <p:nvPicPr>
          <p:cNvPr id="13" name="Picture Placeholder 11">
            <a:extLst>
              <a:ext uri="{FF2B5EF4-FFF2-40B4-BE49-F238E27FC236}">
                <a16:creationId xmlns:a16="http://schemas.microsoft.com/office/drawing/2014/main" id="{89B4FE57-E59C-3E47-A633-294804EB05E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556884" y="3075712"/>
            <a:ext cx="1139487" cy="1139487"/>
          </a:xfrm>
          <a:prstGeom prst="rect">
            <a:avLst/>
          </a:prstGeom>
        </p:spPr>
      </p:pic>
      <p:pic>
        <p:nvPicPr>
          <p:cNvPr id="15" name="Picture Placeholder 11">
            <a:extLst>
              <a:ext uri="{FF2B5EF4-FFF2-40B4-BE49-F238E27FC236}">
                <a16:creationId xmlns:a16="http://schemas.microsoft.com/office/drawing/2014/main" id="{83EF3005-B0E2-E24A-9722-6BE0536BC29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554457" y="1325997"/>
            <a:ext cx="1139487" cy="1139487"/>
          </a:xfrm>
          <a:prstGeom prst="rect">
            <a:avLst/>
          </a:prstGeom>
        </p:spPr>
      </p:pic>
      <p:pic>
        <p:nvPicPr>
          <p:cNvPr id="18" name="Picture Placeholder 11">
            <a:extLst>
              <a:ext uri="{FF2B5EF4-FFF2-40B4-BE49-F238E27FC236}">
                <a16:creationId xmlns:a16="http://schemas.microsoft.com/office/drawing/2014/main" id="{BB203461-0FFF-A14E-9F2F-53E561A6F82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27134" y="1325997"/>
            <a:ext cx="1139487" cy="1139487"/>
          </a:xfrm>
          <a:prstGeom prst="rect">
            <a:avLst/>
          </a:prstGeom>
        </p:spPr>
      </p:pic>
    </p:spTree>
    <p:extLst>
      <p:ext uri="{BB962C8B-B14F-4D97-AF65-F5344CB8AC3E}">
        <p14:creationId xmlns:p14="http://schemas.microsoft.com/office/powerpoint/2010/main" val="17499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33">
            <a:extLst>
              <a:ext uri="{FF2B5EF4-FFF2-40B4-BE49-F238E27FC236}">
                <a16:creationId xmlns:a16="http://schemas.microsoft.com/office/drawing/2014/main" id="{4451F7BE-4680-4163-9099-C61A087BBA6F}"/>
              </a:ext>
            </a:extLst>
          </p:cNvPr>
          <p:cNvSpPr>
            <a:spLocks/>
          </p:cNvSpPr>
          <p:nvPr/>
        </p:nvSpPr>
        <p:spPr>
          <a:xfrm>
            <a:off x="5472200" y="1445838"/>
            <a:ext cx="2270069" cy="1373366"/>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800">
              <a:solidFill>
                <a:schemeClr val="tx2"/>
              </a:solidFill>
              <a:ea typeface="Noto Sans"/>
              <a:cs typeface="Noto Sans"/>
            </a:endParaRPr>
          </a:p>
        </p:txBody>
      </p:sp>
      <p:sp>
        <p:nvSpPr>
          <p:cNvPr id="28" name="Rechteck 33">
            <a:extLst>
              <a:ext uri="{FF2B5EF4-FFF2-40B4-BE49-F238E27FC236}">
                <a16:creationId xmlns:a16="http://schemas.microsoft.com/office/drawing/2014/main" id="{02288F0A-3D18-44B3-8EA9-A6B9A5C396B1}"/>
              </a:ext>
            </a:extLst>
          </p:cNvPr>
          <p:cNvSpPr>
            <a:spLocks/>
          </p:cNvSpPr>
          <p:nvPr/>
        </p:nvSpPr>
        <p:spPr>
          <a:xfrm>
            <a:off x="2937733" y="1445900"/>
            <a:ext cx="2270069" cy="1373366"/>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800">
              <a:solidFill>
                <a:schemeClr val="tx2"/>
              </a:solidFill>
              <a:ea typeface="Noto Sans"/>
              <a:cs typeface="Noto Sans"/>
            </a:endParaRPr>
          </a:p>
        </p:txBody>
      </p:sp>
      <p:sp>
        <p:nvSpPr>
          <p:cNvPr id="29" name="Rechteck 33">
            <a:extLst>
              <a:ext uri="{FF2B5EF4-FFF2-40B4-BE49-F238E27FC236}">
                <a16:creationId xmlns:a16="http://schemas.microsoft.com/office/drawing/2014/main" id="{5AA5CC33-0B38-4739-9BA0-159A09A49526}"/>
              </a:ext>
            </a:extLst>
          </p:cNvPr>
          <p:cNvSpPr>
            <a:spLocks/>
          </p:cNvSpPr>
          <p:nvPr/>
        </p:nvSpPr>
        <p:spPr>
          <a:xfrm>
            <a:off x="426141" y="1450537"/>
            <a:ext cx="2270069" cy="1373366"/>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800">
              <a:solidFill>
                <a:schemeClr val="tx2"/>
              </a:solidFill>
              <a:ea typeface="Noto Sans"/>
              <a:cs typeface="Noto Sans"/>
            </a:endParaRPr>
          </a:p>
        </p:txBody>
      </p:sp>
      <p:sp>
        <p:nvSpPr>
          <p:cNvPr id="30" name="Rechteck 33">
            <a:extLst>
              <a:ext uri="{FF2B5EF4-FFF2-40B4-BE49-F238E27FC236}">
                <a16:creationId xmlns:a16="http://schemas.microsoft.com/office/drawing/2014/main" id="{09C3DD6A-8794-44A9-BC25-7916F84ABDB9}"/>
              </a:ext>
            </a:extLst>
          </p:cNvPr>
          <p:cNvSpPr>
            <a:spLocks/>
          </p:cNvSpPr>
          <p:nvPr/>
        </p:nvSpPr>
        <p:spPr>
          <a:xfrm>
            <a:off x="7993188" y="1446024"/>
            <a:ext cx="2270069" cy="1373366"/>
          </a:xfrm>
          <a:prstGeom prst="rect">
            <a:avLst/>
          </a:prstGeom>
          <a:solidFill>
            <a:srgbClr val="F0F0F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800">
              <a:solidFill>
                <a:schemeClr val="tx2"/>
              </a:solidFill>
              <a:ea typeface="Noto Sans"/>
              <a:cs typeface="Noto Sans"/>
            </a:endParaRPr>
          </a:p>
        </p:txBody>
      </p:sp>
      <p:sp>
        <p:nvSpPr>
          <p:cNvPr id="6" name="Title 5">
            <a:extLst>
              <a:ext uri="{FF2B5EF4-FFF2-40B4-BE49-F238E27FC236}">
                <a16:creationId xmlns:a16="http://schemas.microsoft.com/office/drawing/2014/main" id="{D84D1B19-C0E0-4F1B-95F6-6E5E9482B669}"/>
              </a:ext>
            </a:extLst>
          </p:cNvPr>
          <p:cNvSpPr>
            <a:spLocks noGrp="1"/>
          </p:cNvSpPr>
          <p:nvPr>
            <p:ph type="title"/>
          </p:nvPr>
        </p:nvSpPr>
        <p:spPr>
          <a:xfrm>
            <a:off x="431800" y="433388"/>
            <a:ext cx="9826625" cy="548740"/>
          </a:xfrm>
        </p:spPr>
        <p:txBody>
          <a:bodyPr/>
          <a:lstStyle/>
          <a:p>
            <a:pPr>
              <a:lnSpc>
                <a:spcPct val="113999"/>
              </a:lnSpc>
            </a:pPr>
            <a:r>
              <a:rPr lang="en-GB">
                <a:latin typeface="Poppins Medium"/>
                <a:cs typeface="Poppins Medium"/>
              </a:rPr>
              <a:t>Pay</a:t>
            </a:r>
          </a:p>
          <a:p>
            <a:pPr>
              <a:lnSpc>
                <a:spcPct val="113999"/>
              </a:lnSpc>
            </a:pPr>
            <a:r>
              <a:rPr lang="en-GB">
                <a:latin typeface="Poppins Light"/>
                <a:cs typeface="Poppins Medium"/>
              </a:rPr>
              <a:t>Single Creditor</a:t>
            </a:r>
            <a:endParaRPr lang="en-GB">
              <a:latin typeface="Poppins Light"/>
            </a:endParaRPr>
          </a:p>
        </p:txBody>
      </p:sp>
      <p:sp>
        <p:nvSpPr>
          <p:cNvPr id="7" name="Text Placeholder 6">
            <a:extLst>
              <a:ext uri="{FF2B5EF4-FFF2-40B4-BE49-F238E27FC236}">
                <a16:creationId xmlns:a16="http://schemas.microsoft.com/office/drawing/2014/main" id="{BD663496-15D3-4593-9008-FCC8A677ADCA}"/>
              </a:ext>
            </a:extLst>
          </p:cNvPr>
          <p:cNvSpPr>
            <a:spLocks noGrp="1"/>
          </p:cNvSpPr>
          <p:nvPr>
            <p:ph type="body" sz="quarter" idx="13"/>
          </p:nvPr>
        </p:nvSpPr>
        <p:spPr>
          <a:xfrm>
            <a:off x="423493" y="3028950"/>
            <a:ext cx="2263775" cy="2027238"/>
          </a:xfrm>
        </p:spPr>
        <p:txBody>
          <a:bodyPr vert="horz" lIns="0" tIns="0" rIns="0" bIns="0" rtlCol="0" anchor="t">
            <a:noAutofit/>
          </a:bodyPr>
          <a:lstStyle/>
          <a:p>
            <a:r>
              <a:rPr lang="en-US" dirty="0">
                <a:ea typeface="+mn-lt"/>
                <a:cs typeface="+mn-lt"/>
              </a:rPr>
              <a:t>Order</a:t>
            </a:r>
            <a:br>
              <a:rPr lang="en-US" dirty="0">
                <a:ea typeface="+mn-lt"/>
                <a:cs typeface="+mn-lt"/>
              </a:rPr>
            </a:br>
            <a:r>
              <a:rPr lang="en-US" b="0" dirty="0">
                <a:ea typeface="+mn-lt"/>
                <a:cs typeface="+mn-lt"/>
              </a:rPr>
              <a:t>You place orders with single-creditor </a:t>
            </a:r>
            <a:r>
              <a:rPr lang="en-US" b="0" dirty="0" err="1">
                <a:ea typeface="+mn-lt"/>
                <a:cs typeface="+mn-lt"/>
              </a:rPr>
              <a:t>BusinessShops</a:t>
            </a:r>
            <a:r>
              <a:rPr lang="en-US" b="0" dirty="0">
                <a:ea typeface="+mn-lt"/>
                <a:cs typeface="+mn-lt"/>
              </a:rPr>
              <a:t> on Unite.*</a:t>
            </a:r>
            <a:endParaRPr lang="de-DE" b="0" dirty="0">
              <a:ea typeface="+mn-lt"/>
              <a:cs typeface="+mn-lt"/>
            </a:endParaRPr>
          </a:p>
          <a:p>
            <a:endParaRPr lang="en-US" b="0" dirty="0">
              <a:ea typeface="+mn-lt"/>
              <a:cs typeface="+mn-lt"/>
            </a:endParaRPr>
          </a:p>
        </p:txBody>
      </p:sp>
      <p:sp>
        <p:nvSpPr>
          <p:cNvPr id="13" name="Text Placeholder 12">
            <a:extLst>
              <a:ext uri="{FF2B5EF4-FFF2-40B4-BE49-F238E27FC236}">
                <a16:creationId xmlns:a16="http://schemas.microsoft.com/office/drawing/2014/main" id="{12E80183-3B0E-4AC3-9E62-EDD7458DB45F}"/>
              </a:ext>
            </a:extLst>
          </p:cNvPr>
          <p:cNvSpPr>
            <a:spLocks noGrp="1"/>
          </p:cNvSpPr>
          <p:nvPr>
            <p:ph type="body" sz="quarter" idx="14"/>
          </p:nvPr>
        </p:nvSpPr>
        <p:spPr/>
        <p:txBody>
          <a:bodyPr vert="horz" lIns="0" tIns="0" rIns="0" bIns="0" rtlCol="0" anchor="t">
            <a:noAutofit/>
          </a:bodyPr>
          <a:lstStyle/>
          <a:p>
            <a:r>
              <a:rPr lang="en-US" dirty="0">
                <a:ea typeface="+mn-lt"/>
                <a:cs typeface="+mn-lt"/>
              </a:rPr>
              <a:t>Invoice</a:t>
            </a:r>
            <a:br>
              <a:rPr lang="en-US" dirty="0">
                <a:ea typeface="+mn-lt"/>
                <a:cs typeface="+mn-lt"/>
              </a:rPr>
            </a:br>
            <a:r>
              <a:rPr lang="en-US" b="0" dirty="0">
                <a:ea typeface="+mn-lt"/>
                <a:cs typeface="+mn-lt"/>
              </a:rPr>
              <a:t>Your suppliers send their invoice data to Unite.</a:t>
            </a:r>
            <a:endParaRPr lang="de-DE" b="0" dirty="0">
              <a:ea typeface="+mn-lt"/>
              <a:cs typeface="+mn-lt"/>
            </a:endParaRPr>
          </a:p>
          <a:p>
            <a:br>
              <a:rPr lang="en-US" dirty="0"/>
            </a:br>
            <a:endParaRPr lang="en-US" dirty="0"/>
          </a:p>
        </p:txBody>
      </p:sp>
      <p:sp>
        <p:nvSpPr>
          <p:cNvPr id="14" name="Text Placeholder 13">
            <a:extLst>
              <a:ext uri="{FF2B5EF4-FFF2-40B4-BE49-F238E27FC236}">
                <a16:creationId xmlns:a16="http://schemas.microsoft.com/office/drawing/2014/main" id="{FA70078A-04B2-47D4-84F8-BC865589D1A9}"/>
              </a:ext>
            </a:extLst>
          </p:cNvPr>
          <p:cNvSpPr>
            <a:spLocks noGrp="1"/>
          </p:cNvSpPr>
          <p:nvPr>
            <p:ph type="body" sz="quarter" idx="15"/>
          </p:nvPr>
        </p:nvSpPr>
        <p:spPr>
          <a:xfrm>
            <a:off x="5475704" y="3028950"/>
            <a:ext cx="2268121" cy="1027252"/>
          </a:xfrm>
        </p:spPr>
        <p:txBody>
          <a:bodyPr vert="horz" lIns="0" tIns="0" rIns="0" bIns="0" rtlCol="0" anchor="t">
            <a:noAutofit/>
          </a:bodyPr>
          <a:lstStyle/>
          <a:p>
            <a:r>
              <a:rPr lang="en-US" dirty="0">
                <a:ea typeface="+mn-lt"/>
                <a:cs typeface="+mn-lt"/>
              </a:rPr>
              <a:t>Bundle</a:t>
            </a:r>
            <a:br>
              <a:rPr lang="en-US" dirty="0">
                <a:ea typeface="+mn-lt"/>
                <a:cs typeface="+mn-lt"/>
              </a:rPr>
            </a:br>
            <a:r>
              <a:rPr lang="en-US" b="0" dirty="0">
                <a:ea typeface="+mn-lt"/>
                <a:cs typeface="+mn-lt"/>
              </a:rPr>
              <a:t>We bring all your invoices together on one Unite account.</a:t>
            </a:r>
          </a:p>
        </p:txBody>
      </p:sp>
      <p:sp>
        <p:nvSpPr>
          <p:cNvPr id="15" name="Text Placeholder 14">
            <a:extLst>
              <a:ext uri="{FF2B5EF4-FFF2-40B4-BE49-F238E27FC236}">
                <a16:creationId xmlns:a16="http://schemas.microsoft.com/office/drawing/2014/main" id="{E16BFCA8-5519-4D47-BF6B-0680D99C4CCE}"/>
              </a:ext>
            </a:extLst>
          </p:cNvPr>
          <p:cNvSpPr>
            <a:spLocks noGrp="1"/>
          </p:cNvSpPr>
          <p:nvPr>
            <p:ph type="body" sz="quarter" idx="16"/>
          </p:nvPr>
        </p:nvSpPr>
        <p:spPr/>
        <p:txBody>
          <a:bodyPr vert="horz" lIns="0" tIns="0" rIns="0" bIns="0" rtlCol="0" anchor="t">
            <a:noAutofit/>
          </a:bodyPr>
          <a:lstStyle/>
          <a:p>
            <a:r>
              <a:rPr lang="en-US" dirty="0">
                <a:ea typeface="+mn-lt"/>
                <a:cs typeface="+mn-lt"/>
              </a:rPr>
              <a:t>Pay</a:t>
            </a:r>
            <a:br>
              <a:rPr lang="en-US" dirty="0">
                <a:ea typeface="+mn-lt"/>
                <a:cs typeface="+mn-lt"/>
              </a:rPr>
            </a:br>
            <a:r>
              <a:rPr lang="en-US" b="0" dirty="0">
                <a:ea typeface="+mn-lt"/>
                <a:cs typeface="+mn-lt"/>
              </a:rPr>
              <a:t>You pay your Unite invoice and we take care of the rest.</a:t>
            </a:r>
            <a:endParaRPr lang="de-DE" b="0" dirty="0">
              <a:ea typeface="+mn-lt"/>
              <a:cs typeface="+mn-lt"/>
            </a:endParaRPr>
          </a:p>
        </p:txBody>
      </p:sp>
      <p:pic>
        <p:nvPicPr>
          <p:cNvPr id="21" name="Graphic 20">
            <a:extLst>
              <a:ext uri="{FF2B5EF4-FFF2-40B4-BE49-F238E27FC236}">
                <a16:creationId xmlns:a16="http://schemas.microsoft.com/office/drawing/2014/main" id="{66351C8A-B0A4-42A6-8B40-8EA6E5DDE1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52667" y="1961355"/>
            <a:ext cx="342900" cy="342900"/>
          </a:xfrm>
          <a:prstGeom prst="rect">
            <a:avLst/>
          </a:prstGeom>
        </p:spPr>
      </p:pic>
      <p:pic>
        <p:nvPicPr>
          <p:cNvPr id="22" name="Graphic 21">
            <a:extLst>
              <a:ext uri="{FF2B5EF4-FFF2-40B4-BE49-F238E27FC236}">
                <a16:creationId xmlns:a16="http://schemas.microsoft.com/office/drawing/2014/main" id="{CA8ADC13-6437-4E76-A535-CC79E641AB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3634" y="1961355"/>
            <a:ext cx="342900" cy="342900"/>
          </a:xfrm>
          <a:prstGeom prst="rect">
            <a:avLst/>
          </a:prstGeom>
        </p:spPr>
      </p:pic>
      <p:pic>
        <p:nvPicPr>
          <p:cNvPr id="23" name="Graphic 22">
            <a:extLst>
              <a:ext uri="{FF2B5EF4-FFF2-40B4-BE49-F238E27FC236}">
                <a16:creationId xmlns:a16="http://schemas.microsoft.com/office/drawing/2014/main" id="{0254F9FB-BC9A-4274-B943-A4D7113748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4601" y="1961355"/>
            <a:ext cx="342900" cy="342900"/>
          </a:xfrm>
          <a:prstGeom prst="rect">
            <a:avLst/>
          </a:prstGeom>
        </p:spPr>
      </p:pic>
      <p:sp>
        <p:nvSpPr>
          <p:cNvPr id="3" name="Slide Number Placeholder 2">
            <a:extLst>
              <a:ext uri="{FF2B5EF4-FFF2-40B4-BE49-F238E27FC236}">
                <a16:creationId xmlns:a16="http://schemas.microsoft.com/office/drawing/2014/main" id="{7D6E951A-956F-4C2A-8859-44DA2259F5C9}"/>
              </a:ext>
            </a:extLst>
          </p:cNvPr>
          <p:cNvSpPr>
            <a:spLocks noGrp="1"/>
          </p:cNvSpPr>
          <p:nvPr>
            <p:ph type="sldNum" sz="quarter" idx="11"/>
          </p:nvPr>
        </p:nvSpPr>
        <p:spPr/>
        <p:txBody>
          <a:bodyPr/>
          <a:lstStyle/>
          <a:p>
            <a:fld id="{A9C39F7E-FC7D-44FD-B6BC-F6BE49B3337B}" type="slidenum">
              <a:rPr lang="en-US" smtClean="0"/>
              <a:pPr/>
              <a:t>30</a:t>
            </a:fld>
            <a:endParaRPr lang="en-US"/>
          </a:p>
        </p:txBody>
      </p:sp>
      <p:pic>
        <p:nvPicPr>
          <p:cNvPr id="24" name="Picture Placeholder 11">
            <a:extLst>
              <a:ext uri="{FF2B5EF4-FFF2-40B4-BE49-F238E27FC236}">
                <a16:creationId xmlns:a16="http://schemas.microsoft.com/office/drawing/2014/main" id="{30A6A104-385E-43E9-88E3-54C30B99ECA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8595" y="1568296"/>
            <a:ext cx="1139487" cy="1139487"/>
          </a:xfrm>
          <a:prstGeom prst="rect">
            <a:avLst/>
          </a:prstGeom>
        </p:spPr>
      </p:pic>
      <p:pic>
        <p:nvPicPr>
          <p:cNvPr id="25" name="Picture Placeholder 11">
            <a:extLst>
              <a:ext uri="{FF2B5EF4-FFF2-40B4-BE49-F238E27FC236}">
                <a16:creationId xmlns:a16="http://schemas.microsoft.com/office/drawing/2014/main" id="{F5B98AFC-3A3A-40EC-A7CC-00B08D2D82A2}"/>
              </a:ext>
            </a:extLst>
          </p:cNvPr>
          <p:cNvPicPr>
            <a:picLocks noChangeAspect="1"/>
          </p:cNvPicPr>
          <p:nvPr/>
        </p:nvPicPr>
        <p:blipFill>
          <a:blip r:embed="rId6"/>
          <a:srcRect/>
          <a:stretch/>
        </p:blipFill>
        <p:spPr>
          <a:xfrm>
            <a:off x="3557752" y="1568296"/>
            <a:ext cx="1139487" cy="1139487"/>
          </a:xfrm>
          <a:prstGeom prst="rect">
            <a:avLst/>
          </a:prstGeom>
        </p:spPr>
      </p:pic>
      <p:pic>
        <p:nvPicPr>
          <p:cNvPr id="26" name="Picture Placeholder 11">
            <a:extLst>
              <a:ext uri="{FF2B5EF4-FFF2-40B4-BE49-F238E27FC236}">
                <a16:creationId xmlns:a16="http://schemas.microsoft.com/office/drawing/2014/main" id="{ED3E0228-374D-498C-8238-93311A2FEA4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532659" y="1568296"/>
            <a:ext cx="1139487" cy="1139487"/>
          </a:xfrm>
          <a:prstGeom prst="rect">
            <a:avLst/>
          </a:prstGeom>
        </p:spPr>
      </p:pic>
      <p:pic>
        <p:nvPicPr>
          <p:cNvPr id="27" name="Picture Placeholder 11">
            <a:extLst>
              <a:ext uri="{FF2B5EF4-FFF2-40B4-BE49-F238E27FC236}">
                <a16:creationId xmlns:a16="http://schemas.microsoft.com/office/drawing/2014/main" id="{0DD19E97-0249-4BE6-9572-196612259AF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042870" y="1568398"/>
            <a:ext cx="1139487" cy="1139487"/>
          </a:xfrm>
          <a:prstGeom prst="rect">
            <a:avLst/>
          </a:prstGeom>
        </p:spPr>
      </p:pic>
      <p:sp>
        <p:nvSpPr>
          <p:cNvPr id="2" name="Rechteck 6">
            <a:extLst>
              <a:ext uri="{FF2B5EF4-FFF2-40B4-BE49-F238E27FC236}">
                <a16:creationId xmlns:a16="http://schemas.microsoft.com/office/drawing/2014/main" id="{07C6317D-AD7A-2E9E-0C2C-E8B2496F75D2}"/>
              </a:ext>
            </a:extLst>
          </p:cNvPr>
          <p:cNvSpPr/>
          <p:nvPr/>
        </p:nvSpPr>
        <p:spPr>
          <a:xfrm>
            <a:off x="2146395" y="5435135"/>
            <a:ext cx="5343525" cy="146515"/>
          </a:xfrm>
          <a:prstGeom prst="rect">
            <a:avLst/>
          </a:prstGeom>
        </p:spPr>
        <p:txBody>
          <a:bodyPr lIns="0" tIns="0" rIns="0" bIns="0" anchor="t">
            <a:spAutoFit/>
          </a:bodyPr>
          <a:lstStyle/>
          <a:p>
            <a:pPr>
              <a:lnSpc>
                <a:spcPct val="130000"/>
              </a:lnSpc>
            </a:pPr>
            <a:r>
              <a:rPr lang="en-GB" sz="800" dirty="0">
                <a:solidFill>
                  <a:schemeClr val="tx2"/>
                </a:solidFill>
                <a:ea typeface="Noto Sans"/>
                <a:cs typeface="Noto Sans"/>
              </a:rPr>
              <a:t>* Available for the </a:t>
            </a:r>
            <a:r>
              <a:rPr lang="en-GB" sz="800" dirty="0" err="1">
                <a:solidFill>
                  <a:schemeClr val="tx2"/>
                </a:solidFill>
                <a:ea typeface="Noto Sans"/>
                <a:cs typeface="Noto Sans"/>
              </a:rPr>
              <a:t>Spotmarket</a:t>
            </a:r>
            <a:r>
              <a:rPr lang="en-GB" sz="800" dirty="0">
                <a:solidFill>
                  <a:schemeClr val="tx2"/>
                </a:solidFill>
                <a:ea typeface="Noto Sans"/>
                <a:cs typeface="Noto Sans"/>
              </a:rPr>
              <a:t> and a select number of activated </a:t>
            </a:r>
            <a:r>
              <a:rPr lang="en-GB" sz="800" dirty="0" err="1">
                <a:solidFill>
                  <a:schemeClr val="tx2"/>
                </a:solidFill>
                <a:ea typeface="Noto Sans"/>
                <a:cs typeface="Noto Sans"/>
              </a:rPr>
              <a:t>BusinessShops</a:t>
            </a:r>
            <a:endParaRPr lang="en-GB" sz="800" dirty="0">
              <a:solidFill>
                <a:schemeClr val="tx2"/>
              </a:solidFill>
              <a:ea typeface="Noto Sans"/>
              <a:cs typeface="Noto Sans"/>
            </a:endParaRPr>
          </a:p>
        </p:txBody>
      </p:sp>
    </p:spTree>
    <p:extLst>
      <p:ext uri="{BB962C8B-B14F-4D97-AF65-F5344CB8AC3E}">
        <p14:creationId xmlns:p14="http://schemas.microsoft.com/office/powerpoint/2010/main" val="76697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26">
            <a:extLst>
              <a:ext uri="{FF2B5EF4-FFF2-40B4-BE49-F238E27FC236}">
                <a16:creationId xmlns:a16="http://schemas.microsoft.com/office/drawing/2014/main" id="{42D72ADC-0FFA-434A-9CA6-C881DE707652}"/>
              </a:ext>
            </a:extLst>
          </p:cNvPr>
          <p:cNvSpPr txBox="1">
            <a:spLocks/>
          </p:cNvSpPr>
          <p:nvPr/>
        </p:nvSpPr>
        <p:spPr bwMode="gray">
          <a:xfrm>
            <a:off x="5789238" y="1218831"/>
            <a:ext cx="4430190" cy="3803928"/>
          </a:xfrm>
          <a:custGeom>
            <a:avLst/>
            <a:gdLst>
              <a:gd name="connsiteX0" fmla="*/ 0 w 4758042"/>
              <a:gd name="connsiteY0" fmla="*/ 0 h 4069864"/>
              <a:gd name="connsiteX1" fmla="*/ 2717709 w 4758042"/>
              <a:gd name="connsiteY1" fmla="*/ 0 h 4069864"/>
              <a:gd name="connsiteX2" fmla="*/ 2957284 w 4758042"/>
              <a:gd name="connsiteY2" fmla="*/ 8672 h 4069864"/>
              <a:gd name="connsiteX3" fmla="*/ 4750923 w 4758042"/>
              <a:gd name="connsiteY3" fmla="*/ 1811629 h 4069864"/>
              <a:gd name="connsiteX4" fmla="*/ 4758042 w 4758042"/>
              <a:gd name="connsiteY4" fmla="*/ 2022577 h 4069864"/>
              <a:gd name="connsiteX5" fmla="*/ 4758042 w 4758042"/>
              <a:gd name="connsiteY5" fmla="*/ 2059489 h 4069864"/>
              <a:gd name="connsiteX6" fmla="*/ 4750923 w 4758042"/>
              <a:gd name="connsiteY6" fmla="*/ 2268335 h 4069864"/>
              <a:gd name="connsiteX7" fmla="*/ 2704315 w 4758042"/>
              <a:gd name="connsiteY7" fmla="*/ 4069864 h 4069864"/>
              <a:gd name="connsiteX8" fmla="*/ 0 w 4758042"/>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8042" h="4069864">
                <a:moveTo>
                  <a:pt x="0" y="0"/>
                </a:moveTo>
                <a:lnTo>
                  <a:pt x="2717709" y="0"/>
                </a:lnTo>
                <a:lnTo>
                  <a:pt x="2957284" y="8672"/>
                </a:lnTo>
                <a:cubicBezTo>
                  <a:pt x="4097748" y="93770"/>
                  <a:pt x="4678551" y="766833"/>
                  <a:pt x="4750923" y="1811629"/>
                </a:cubicBezTo>
                <a:lnTo>
                  <a:pt x="4758042" y="2022577"/>
                </a:lnTo>
                <a:lnTo>
                  <a:pt x="4758042" y="2059489"/>
                </a:lnTo>
                <a:lnTo>
                  <a:pt x="4750923" y="2268335"/>
                </a:lnTo>
                <a:cubicBezTo>
                  <a:pt x="4673382" y="3377065"/>
                  <a:pt x="4012182" y="4069864"/>
                  <a:pt x="2704315" y="4069864"/>
                </a:cubicBezTo>
                <a:lnTo>
                  <a:pt x="0" y="4069864"/>
                </a:lnTo>
                <a:close/>
              </a:path>
            </a:pathLst>
          </a:custGeom>
          <a:gradFill flip="none" rotWithShape="1">
            <a:gsLst>
              <a:gs pos="20000">
                <a:schemeClr val="tx1"/>
              </a:gs>
              <a:gs pos="80000">
                <a:schemeClr val="accent2"/>
              </a:gs>
            </a:gsLst>
            <a:lin ang="18900000" scaled="1"/>
            <a:tileRect/>
          </a:gradFill>
          <a:ln>
            <a:noFill/>
          </a:ln>
        </p:spPr>
        <p:txBody>
          <a:bodyPr vert="horz" wrap="square" lIns="0" tIns="0" rIns="0" bIns="0" rtlCol="0">
            <a:noAutofit/>
          </a:bodyPr>
          <a:lstStyle>
            <a:lvl1pPr marL="0" indent="0" algn="l" defTabSz="910894" rtl="0" eaLnBrk="1" latinLnBrk="0" hangingPunct="1">
              <a:lnSpc>
                <a:spcPct val="130000"/>
              </a:lnSpc>
              <a:spcBef>
                <a:spcPts val="1939"/>
              </a:spcBef>
              <a:buFont typeface="Arial" panose="020B0604020202020204" pitchFamily="34" charset="0"/>
              <a:buNone/>
              <a:defRPr sz="114" kern="1200">
                <a:noFill/>
                <a:latin typeface="+mn-lt"/>
                <a:ea typeface="+mn-ea"/>
                <a:cs typeface="+mn-cs"/>
              </a:defRPr>
            </a:lvl1pPr>
            <a:lvl2pPr marL="246305" indent="-246305" algn="l" defTabSz="910894" rtl="0" eaLnBrk="1" latinLnBrk="0" hangingPunct="1">
              <a:lnSpc>
                <a:spcPct val="130000"/>
              </a:lnSpc>
              <a:spcBef>
                <a:spcPts val="1939"/>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endParaRPr lang="en-US" sz="100" dirty="0"/>
          </a:p>
        </p:txBody>
      </p:sp>
      <p:sp>
        <p:nvSpPr>
          <p:cNvPr id="37" name="Text Placeholder 26">
            <a:extLst>
              <a:ext uri="{FF2B5EF4-FFF2-40B4-BE49-F238E27FC236}">
                <a16:creationId xmlns:a16="http://schemas.microsoft.com/office/drawing/2014/main" id="{758B3EF0-A79B-6A45-AB33-2E17AB75A03B}"/>
              </a:ext>
            </a:extLst>
          </p:cNvPr>
          <p:cNvSpPr>
            <a:spLocks noGrp="1"/>
          </p:cNvSpPr>
          <p:nvPr>
            <p:ph type="body" sz="quarter" idx="16"/>
          </p:nvPr>
        </p:nvSpPr>
        <p:spPr>
          <a:xfrm>
            <a:off x="3914206" y="1218831"/>
            <a:ext cx="4430190" cy="3803928"/>
          </a:xfrm>
          <a:solidFill>
            <a:schemeClr val="accent6">
              <a:lumMod val="60000"/>
              <a:lumOff val="40000"/>
            </a:schemeClr>
          </a:solidFill>
          <a:ln>
            <a:noFill/>
          </a:ln>
        </p:spPr>
        <p:txBody>
          <a:bodyPr/>
          <a:lstStyle/>
          <a:p>
            <a:endParaRPr lang="en-US" dirty="0"/>
          </a:p>
        </p:txBody>
      </p:sp>
      <p:sp>
        <p:nvSpPr>
          <p:cNvPr id="26" name="Text Placeholder 25">
            <a:extLst>
              <a:ext uri="{FF2B5EF4-FFF2-40B4-BE49-F238E27FC236}">
                <a16:creationId xmlns:a16="http://schemas.microsoft.com/office/drawing/2014/main" id="{E4FB2725-72BA-4696-8319-7869E2CB4BE4}"/>
              </a:ext>
            </a:extLst>
          </p:cNvPr>
          <p:cNvSpPr>
            <a:spLocks noGrp="1"/>
          </p:cNvSpPr>
          <p:nvPr>
            <p:ph type="body" sz="quarter" idx="15"/>
          </p:nvPr>
        </p:nvSpPr>
        <p:spPr>
          <a:xfrm>
            <a:off x="1947497" y="1218831"/>
            <a:ext cx="4430348" cy="3803928"/>
          </a:xfrm>
          <a:solidFill>
            <a:schemeClr val="accent6">
              <a:lumMod val="40000"/>
              <a:lumOff val="60000"/>
            </a:schemeClr>
          </a:solidFill>
          <a:ln>
            <a:noFill/>
          </a:ln>
        </p:spPr>
        <p:txBody>
          <a:bodyPr/>
          <a:lstStyle/>
          <a:p>
            <a:endParaRPr lang="en-US" dirty="0"/>
          </a:p>
        </p:txBody>
      </p:sp>
      <p:sp>
        <p:nvSpPr>
          <p:cNvPr id="4" name="Title 3">
            <a:extLst>
              <a:ext uri="{FF2B5EF4-FFF2-40B4-BE49-F238E27FC236}">
                <a16:creationId xmlns:a16="http://schemas.microsoft.com/office/drawing/2014/main" id="{AA1F9954-F402-48FA-9C64-1D69E7C7A31A}"/>
              </a:ext>
            </a:extLst>
          </p:cNvPr>
          <p:cNvSpPr>
            <a:spLocks noGrp="1"/>
          </p:cNvSpPr>
          <p:nvPr>
            <p:ph type="title"/>
          </p:nvPr>
        </p:nvSpPr>
        <p:spPr>
          <a:xfrm>
            <a:off x="451318" y="438055"/>
            <a:ext cx="9789176" cy="267001"/>
          </a:xfrm>
        </p:spPr>
        <p:txBody>
          <a:bodyPr/>
          <a:lstStyle/>
          <a:p>
            <a:pPr>
              <a:lnSpc>
                <a:spcPct val="113999"/>
              </a:lnSpc>
            </a:pPr>
            <a:r>
              <a:rPr lang="en-GB" dirty="0">
                <a:latin typeface="Poppins Medium"/>
                <a:cs typeface="Poppins Medium"/>
              </a:rPr>
              <a:t>Better business buying</a:t>
            </a:r>
            <a:endParaRPr lang="en-GB" dirty="0">
              <a:latin typeface="Poppins Light" pitchFamily="2" charset="77"/>
              <a:cs typeface="Poppins Light" pitchFamily="2" charset="77"/>
            </a:endParaRPr>
          </a:p>
          <a:p>
            <a:pPr>
              <a:lnSpc>
                <a:spcPct val="113999"/>
              </a:lnSpc>
            </a:pPr>
            <a:endParaRPr lang="en-GB" dirty="0">
              <a:latin typeface="Poppins Medium"/>
              <a:cs typeface="Poppins Medium"/>
            </a:endParaRPr>
          </a:p>
          <a:p>
            <a:pPr>
              <a:lnSpc>
                <a:spcPct val="113999"/>
              </a:lnSpc>
            </a:pPr>
            <a:endParaRPr lang="en-GB" dirty="0"/>
          </a:p>
        </p:txBody>
      </p:sp>
      <p:sp>
        <p:nvSpPr>
          <p:cNvPr id="25" name="Text Placeholder 24">
            <a:extLst>
              <a:ext uri="{FF2B5EF4-FFF2-40B4-BE49-F238E27FC236}">
                <a16:creationId xmlns:a16="http://schemas.microsoft.com/office/drawing/2014/main" id="{5C095357-1534-4962-85E2-5E9F02B362DE}"/>
              </a:ext>
            </a:extLst>
          </p:cNvPr>
          <p:cNvSpPr>
            <a:spLocks noGrp="1"/>
          </p:cNvSpPr>
          <p:nvPr>
            <p:ph type="body" sz="quarter" idx="14"/>
          </p:nvPr>
        </p:nvSpPr>
        <p:spPr>
          <a:xfrm>
            <a:off x="-8636" y="1218831"/>
            <a:ext cx="4419773" cy="3803928"/>
          </a:xfrm>
          <a:solidFill>
            <a:schemeClr val="accent5">
              <a:lumMod val="20000"/>
              <a:lumOff val="80000"/>
            </a:schemeClr>
          </a:solidFill>
        </p:spPr>
        <p:txBody>
          <a:bodyPr/>
          <a:lstStyle/>
          <a:p>
            <a:endParaRPr lang="en-US" dirty="0"/>
          </a:p>
        </p:txBody>
      </p:sp>
      <p:sp>
        <p:nvSpPr>
          <p:cNvPr id="24" name="Text Placeholder 23">
            <a:extLst>
              <a:ext uri="{FF2B5EF4-FFF2-40B4-BE49-F238E27FC236}">
                <a16:creationId xmlns:a16="http://schemas.microsoft.com/office/drawing/2014/main" id="{68C3A9C9-E9D2-4B7B-877B-C44BB5F6C997}"/>
              </a:ext>
            </a:extLst>
          </p:cNvPr>
          <p:cNvSpPr>
            <a:spLocks noGrp="1"/>
          </p:cNvSpPr>
          <p:nvPr>
            <p:ph type="body" sz="quarter" idx="13"/>
          </p:nvPr>
        </p:nvSpPr>
        <p:spPr>
          <a:xfrm>
            <a:off x="3914" y="1218831"/>
            <a:ext cx="2336148" cy="3803928"/>
          </a:xfrm>
          <a:solidFill>
            <a:schemeClr val="accent6">
              <a:lumMod val="20000"/>
              <a:lumOff val="80000"/>
            </a:schemeClr>
          </a:solidFill>
        </p:spPr>
        <p:txBody>
          <a:bodyPr/>
          <a:lstStyle/>
          <a:p>
            <a:endParaRPr lang="en-US" dirty="0"/>
          </a:p>
        </p:txBody>
      </p:sp>
      <p:sp>
        <p:nvSpPr>
          <p:cNvPr id="7" name="Text Placeholder 6">
            <a:extLst>
              <a:ext uri="{FF2B5EF4-FFF2-40B4-BE49-F238E27FC236}">
                <a16:creationId xmlns:a16="http://schemas.microsoft.com/office/drawing/2014/main" id="{4128B020-3C86-4B1F-9B75-31C4851B4477}"/>
              </a:ext>
            </a:extLst>
          </p:cNvPr>
          <p:cNvSpPr>
            <a:spLocks noGrp="1"/>
          </p:cNvSpPr>
          <p:nvPr>
            <p:ph type="body" sz="quarter" idx="17"/>
          </p:nvPr>
        </p:nvSpPr>
        <p:spPr>
          <a:xfrm>
            <a:off x="497752" y="1951193"/>
            <a:ext cx="1560890" cy="277017"/>
          </a:xfrm>
        </p:spPr>
        <p:txBody>
          <a:bodyPr vert="horz" lIns="0" tIns="0" rIns="0" bIns="0" rtlCol="0" anchor="t">
            <a:noAutofit/>
          </a:bodyPr>
          <a:lstStyle/>
          <a:p>
            <a:pPr lvl="0"/>
            <a:r>
              <a:rPr lang="en-US" dirty="0">
                <a:latin typeface="Poppins Medium"/>
                <a:cs typeface="Poppins Medium"/>
              </a:rPr>
              <a:t>Activate</a:t>
            </a:r>
            <a:endParaRPr lang="en-US" dirty="0"/>
          </a:p>
        </p:txBody>
      </p:sp>
      <p:sp>
        <p:nvSpPr>
          <p:cNvPr id="8" name="Text Placeholder 7">
            <a:extLst>
              <a:ext uri="{FF2B5EF4-FFF2-40B4-BE49-F238E27FC236}">
                <a16:creationId xmlns:a16="http://schemas.microsoft.com/office/drawing/2014/main" id="{3133F54E-6605-497A-94A3-322AD94E2515}"/>
              </a:ext>
            </a:extLst>
          </p:cNvPr>
          <p:cNvSpPr>
            <a:spLocks noGrp="1"/>
          </p:cNvSpPr>
          <p:nvPr>
            <p:ph type="body" sz="quarter" idx="18"/>
          </p:nvPr>
        </p:nvSpPr>
        <p:spPr>
          <a:xfrm>
            <a:off x="4546595" y="1953390"/>
            <a:ext cx="1562007" cy="277017"/>
          </a:xfrm>
        </p:spPr>
        <p:txBody>
          <a:bodyPr vert="horz" lIns="0" tIns="0" rIns="0" bIns="0" rtlCol="0" anchor="t">
            <a:noAutofit/>
          </a:bodyPr>
          <a:lstStyle/>
          <a:p>
            <a:pPr lvl="0"/>
            <a:r>
              <a:rPr lang="en-US" dirty="0">
                <a:latin typeface="Poppins Medium"/>
                <a:cs typeface="Poppins Medium"/>
              </a:rPr>
              <a:t>Buy</a:t>
            </a:r>
            <a:endParaRPr lang="en-US" dirty="0"/>
          </a:p>
        </p:txBody>
      </p:sp>
      <p:sp>
        <p:nvSpPr>
          <p:cNvPr id="9" name="Text Placeholder 8">
            <a:extLst>
              <a:ext uri="{FF2B5EF4-FFF2-40B4-BE49-F238E27FC236}">
                <a16:creationId xmlns:a16="http://schemas.microsoft.com/office/drawing/2014/main" id="{90338218-FEBF-4632-AB8B-B90A5CD6A4E5}"/>
              </a:ext>
            </a:extLst>
          </p:cNvPr>
          <p:cNvSpPr>
            <a:spLocks noGrp="1"/>
          </p:cNvSpPr>
          <p:nvPr>
            <p:ph type="body" sz="quarter" idx="19"/>
          </p:nvPr>
        </p:nvSpPr>
        <p:spPr>
          <a:xfrm>
            <a:off x="6514046" y="1953390"/>
            <a:ext cx="1562007" cy="277017"/>
          </a:xfrm>
        </p:spPr>
        <p:txBody>
          <a:bodyPr vert="horz" lIns="0" tIns="0" rIns="0" bIns="0" rtlCol="0" anchor="t">
            <a:noAutofit/>
          </a:bodyPr>
          <a:lstStyle/>
          <a:p>
            <a:r>
              <a:rPr lang="en-US" dirty="0">
                <a:latin typeface="Poppins Medium"/>
                <a:cs typeface="Poppins Medium"/>
              </a:rPr>
              <a:t>Pay</a:t>
            </a:r>
            <a:endParaRPr lang="en-US" dirty="0"/>
          </a:p>
        </p:txBody>
      </p:sp>
      <p:sp>
        <p:nvSpPr>
          <p:cNvPr id="11" name="Text Placeholder 10">
            <a:extLst>
              <a:ext uri="{FF2B5EF4-FFF2-40B4-BE49-F238E27FC236}">
                <a16:creationId xmlns:a16="http://schemas.microsoft.com/office/drawing/2014/main" id="{91FAA1A5-482C-4F20-803E-6E13B6998484}"/>
              </a:ext>
            </a:extLst>
          </p:cNvPr>
          <p:cNvSpPr>
            <a:spLocks noGrp="1"/>
          </p:cNvSpPr>
          <p:nvPr>
            <p:ph type="body" sz="quarter" idx="21"/>
          </p:nvPr>
        </p:nvSpPr>
        <p:spPr>
          <a:xfrm>
            <a:off x="475285" y="2306042"/>
            <a:ext cx="1338298" cy="770966"/>
          </a:xfrm>
        </p:spPr>
        <p:txBody>
          <a:bodyPr vert="horz" lIns="0" tIns="0" rIns="0" bIns="0" rtlCol="0" anchor="t">
            <a:noAutofit/>
          </a:bodyPr>
          <a:lstStyle/>
          <a:p>
            <a:r>
              <a:rPr lang="en-US" sz="900" dirty="0">
                <a:ea typeface="+mn-lt"/>
                <a:cs typeface="+mn-lt"/>
              </a:rPr>
              <a:t>Find, activate suppliers and build your network. </a:t>
            </a:r>
          </a:p>
        </p:txBody>
      </p:sp>
      <p:sp>
        <p:nvSpPr>
          <p:cNvPr id="12" name="Text Placeholder 11">
            <a:extLst>
              <a:ext uri="{FF2B5EF4-FFF2-40B4-BE49-F238E27FC236}">
                <a16:creationId xmlns:a16="http://schemas.microsoft.com/office/drawing/2014/main" id="{B9A29DE7-ACF5-4C3B-A884-75FA1B609548}"/>
              </a:ext>
            </a:extLst>
          </p:cNvPr>
          <p:cNvSpPr>
            <a:spLocks noGrp="1"/>
          </p:cNvSpPr>
          <p:nvPr>
            <p:ph type="body" sz="quarter" idx="22"/>
          </p:nvPr>
        </p:nvSpPr>
        <p:spPr>
          <a:xfrm>
            <a:off x="4542976" y="2306042"/>
            <a:ext cx="1569246" cy="771083"/>
          </a:xfrm>
        </p:spPr>
        <p:txBody>
          <a:bodyPr vert="horz" lIns="0" tIns="0" rIns="0" bIns="0" rtlCol="0" anchor="t">
            <a:noAutofit/>
          </a:bodyPr>
          <a:lstStyle/>
          <a:p>
            <a:r>
              <a:rPr lang="en-GB" sz="900" dirty="0">
                <a:ea typeface="+mn-lt"/>
                <a:cs typeface="+mn-lt"/>
              </a:rPr>
              <a:t>Customise your B2B marketplace and decide how to shop.</a:t>
            </a:r>
          </a:p>
        </p:txBody>
      </p:sp>
      <p:sp>
        <p:nvSpPr>
          <p:cNvPr id="13" name="Text Placeholder 12">
            <a:extLst>
              <a:ext uri="{FF2B5EF4-FFF2-40B4-BE49-F238E27FC236}">
                <a16:creationId xmlns:a16="http://schemas.microsoft.com/office/drawing/2014/main" id="{EBDAB91F-8859-4023-B8E6-F5A137A93F69}"/>
              </a:ext>
            </a:extLst>
          </p:cNvPr>
          <p:cNvSpPr>
            <a:spLocks noGrp="1"/>
          </p:cNvSpPr>
          <p:nvPr>
            <p:ph type="body" sz="quarter" idx="23"/>
          </p:nvPr>
        </p:nvSpPr>
        <p:spPr>
          <a:xfrm>
            <a:off x="6509683" y="2306042"/>
            <a:ext cx="1502897" cy="771083"/>
          </a:xfrm>
        </p:spPr>
        <p:txBody>
          <a:bodyPr vert="horz" lIns="0" tIns="0" rIns="0" bIns="0" rtlCol="0" anchor="t">
            <a:noAutofit/>
          </a:bodyPr>
          <a:lstStyle/>
          <a:p>
            <a:r>
              <a:rPr lang="en-US" sz="900" dirty="0">
                <a:ea typeface="+mn-lt"/>
                <a:cs typeface="+mn-lt"/>
              </a:rPr>
              <a:t>Capture indirect spend and simplify reconciliation.</a:t>
            </a:r>
            <a:endParaRPr lang="en-US" sz="900" dirty="0">
              <a:ea typeface="Noto Sans"/>
              <a:cs typeface="Noto Sans"/>
            </a:endParaRPr>
          </a:p>
        </p:txBody>
      </p:sp>
      <p:sp>
        <p:nvSpPr>
          <p:cNvPr id="3" name="Slide Number Placeholder 2">
            <a:extLst>
              <a:ext uri="{FF2B5EF4-FFF2-40B4-BE49-F238E27FC236}">
                <a16:creationId xmlns:a16="http://schemas.microsoft.com/office/drawing/2014/main" id="{38B4448C-E794-4E52-BE07-3A07FDA9CB60}"/>
              </a:ext>
            </a:extLst>
          </p:cNvPr>
          <p:cNvSpPr>
            <a:spLocks noGrp="1"/>
          </p:cNvSpPr>
          <p:nvPr>
            <p:ph type="sldNum" sz="quarter" idx="11"/>
          </p:nvPr>
        </p:nvSpPr>
        <p:spPr/>
        <p:txBody>
          <a:bodyPr/>
          <a:lstStyle/>
          <a:p>
            <a:fld id="{A9C39F7E-FC7D-44FD-B6BC-F6BE49B3337B}" type="slidenum">
              <a:rPr lang="en-US" smtClean="0"/>
              <a:pPr/>
              <a:t>31</a:t>
            </a:fld>
            <a:endParaRPr lang="en-US" dirty="0"/>
          </a:p>
        </p:txBody>
      </p:sp>
      <p:sp>
        <p:nvSpPr>
          <p:cNvPr id="20" name="Text Placeholder 7">
            <a:extLst>
              <a:ext uri="{FF2B5EF4-FFF2-40B4-BE49-F238E27FC236}">
                <a16:creationId xmlns:a16="http://schemas.microsoft.com/office/drawing/2014/main" id="{EBC381CE-92AA-AB4F-989D-18AE3D63595E}"/>
              </a:ext>
            </a:extLst>
          </p:cNvPr>
          <p:cNvSpPr txBox="1">
            <a:spLocks/>
          </p:cNvSpPr>
          <p:nvPr/>
        </p:nvSpPr>
        <p:spPr bwMode="gray">
          <a:xfrm>
            <a:off x="2491413" y="1942601"/>
            <a:ext cx="1562007" cy="277017"/>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824" kern="1200">
                <a:solidFill>
                  <a:schemeClr val="tx2"/>
                </a:solidFill>
                <a:latin typeface="Poppins Medium" panose="00000600000000000000" pitchFamily="2" charset="0"/>
                <a:ea typeface="+mn-ea"/>
                <a:cs typeface="Poppins Medium" panose="00000600000000000000" pitchFamily="2" charset="0"/>
              </a:defRPr>
            </a:lvl1pPr>
            <a:lvl2pPr marL="246305" indent="-246305" algn="l" defTabSz="910894" rtl="0" eaLnBrk="1" latinLnBrk="0" hangingPunct="1">
              <a:lnSpc>
                <a:spcPct val="130000"/>
              </a:lnSpc>
              <a:spcBef>
                <a:spcPts val="1939"/>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pPr lvl="0"/>
            <a:r>
              <a:rPr lang="en-US" sz="1600" dirty="0">
                <a:latin typeface="Poppins Medium"/>
                <a:cs typeface="Poppins Medium"/>
              </a:rPr>
              <a:t>Procure</a:t>
            </a:r>
            <a:endParaRPr lang="en-US" sz="1600" dirty="0"/>
          </a:p>
        </p:txBody>
      </p:sp>
      <p:sp>
        <p:nvSpPr>
          <p:cNvPr id="21" name="Text Placeholder 11">
            <a:extLst>
              <a:ext uri="{FF2B5EF4-FFF2-40B4-BE49-F238E27FC236}">
                <a16:creationId xmlns:a16="http://schemas.microsoft.com/office/drawing/2014/main" id="{72B7690B-66F5-9C46-B9B8-2778285F7055}"/>
              </a:ext>
            </a:extLst>
          </p:cNvPr>
          <p:cNvSpPr txBox="1">
            <a:spLocks/>
          </p:cNvSpPr>
          <p:nvPr/>
        </p:nvSpPr>
        <p:spPr bwMode="gray">
          <a:xfrm>
            <a:off x="2492441" y="2308091"/>
            <a:ext cx="1562005" cy="771083"/>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254" kern="1200">
                <a:solidFill>
                  <a:schemeClr val="tx2"/>
                </a:solidFill>
                <a:latin typeface="+mn-lt"/>
                <a:ea typeface="+mn-ea"/>
                <a:cs typeface="+mn-cs"/>
              </a:defRPr>
            </a:lvl1pPr>
            <a:lvl2pPr marL="246305" indent="-246305" algn="l" defTabSz="910894" rtl="0" eaLnBrk="1" latinLnBrk="0" hangingPunct="1">
              <a:lnSpc>
                <a:spcPct val="130000"/>
              </a:lnSpc>
              <a:spcBef>
                <a:spcPts val="684"/>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r>
              <a:rPr lang="en-US" sz="900" dirty="0">
                <a:ea typeface="+mn-lt"/>
                <a:cs typeface="+mn-lt"/>
              </a:rPr>
              <a:t>Optimise procurement and steer internal demand.   </a:t>
            </a:r>
          </a:p>
        </p:txBody>
      </p:sp>
      <p:pic>
        <p:nvPicPr>
          <p:cNvPr id="27" name="Graphic 15">
            <a:extLst>
              <a:ext uri="{FF2B5EF4-FFF2-40B4-BE49-F238E27FC236}">
                <a16:creationId xmlns:a16="http://schemas.microsoft.com/office/drawing/2014/main" id="{13A88777-698D-9F45-AB53-48CA321DBC9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592784" y="2994876"/>
            <a:ext cx="1419797" cy="1119454"/>
          </a:xfrm>
          <a:prstGeom prst="rect">
            <a:avLst/>
          </a:prstGeom>
        </p:spPr>
      </p:pic>
      <p:pic>
        <p:nvPicPr>
          <p:cNvPr id="31" name="Grafik 30">
            <a:extLst>
              <a:ext uri="{FF2B5EF4-FFF2-40B4-BE49-F238E27FC236}">
                <a16:creationId xmlns:a16="http://schemas.microsoft.com/office/drawing/2014/main" id="{BE9CCEE7-1B66-C24E-A7E8-D29C7C2DC6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0615" y="3007143"/>
            <a:ext cx="1338819" cy="1118618"/>
          </a:xfrm>
          <a:prstGeom prst="rect">
            <a:avLst/>
          </a:prstGeom>
        </p:spPr>
      </p:pic>
      <p:pic>
        <p:nvPicPr>
          <p:cNvPr id="43" name="Grafik 42">
            <a:extLst>
              <a:ext uri="{FF2B5EF4-FFF2-40B4-BE49-F238E27FC236}">
                <a16:creationId xmlns:a16="http://schemas.microsoft.com/office/drawing/2014/main" id="{1659FC09-A204-064B-954C-8B33913812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72178" y="3002094"/>
            <a:ext cx="1141505" cy="1112235"/>
          </a:xfrm>
          <a:prstGeom prst="rect">
            <a:avLst/>
          </a:prstGeom>
        </p:spPr>
      </p:pic>
      <p:sp>
        <p:nvSpPr>
          <p:cNvPr id="46" name="Text Placeholder 8">
            <a:extLst>
              <a:ext uri="{FF2B5EF4-FFF2-40B4-BE49-F238E27FC236}">
                <a16:creationId xmlns:a16="http://schemas.microsoft.com/office/drawing/2014/main" id="{28E330B3-785D-304F-9EE3-E8322621AA7B}"/>
              </a:ext>
            </a:extLst>
          </p:cNvPr>
          <p:cNvSpPr txBox="1">
            <a:spLocks/>
          </p:cNvSpPr>
          <p:nvPr/>
        </p:nvSpPr>
        <p:spPr bwMode="gray">
          <a:xfrm>
            <a:off x="8431561" y="1951193"/>
            <a:ext cx="1562007" cy="277017"/>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824" kern="1200">
                <a:solidFill>
                  <a:schemeClr val="tx2"/>
                </a:solidFill>
                <a:latin typeface="Poppins Medium" panose="00000600000000000000" pitchFamily="2" charset="0"/>
                <a:ea typeface="+mn-ea"/>
                <a:cs typeface="Poppins Medium" panose="00000600000000000000" pitchFamily="2" charset="0"/>
              </a:defRPr>
            </a:lvl1pPr>
            <a:lvl2pPr marL="246305" indent="-246305" algn="l" defTabSz="910894" rtl="0" eaLnBrk="1" latinLnBrk="0" hangingPunct="1">
              <a:lnSpc>
                <a:spcPct val="130000"/>
              </a:lnSpc>
              <a:spcBef>
                <a:spcPts val="1939"/>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r>
              <a:rPr lang="en-US" sz="1600" dirty="0">
                <a:solidFill>
                  <a:schemeClr val="bg2"/>
                </a:solidFill>
                <a:latin typeface="Poppins Medium"/>
                <a:cs typeface="Poppins Medium"/>
              </a:rPr>
              <a:t>Analyse</a:t>
            </a:r>
            <a:endParaRPr lang="en-US" sz="1600" dirty="0">
              <a:solidFill>
                <a:schemeClr val="bg2"/>
              </a:solidFill>
            </a:endParaRPr>
          </a:p>
        </p:txBody>
      </p:sp>
      <p:sp>
        <p:nvSpPr>
          <p:cNvPr id="47" name="Text Placeholder 12">
            <a:extLst>
              <a:ext uri="{FF2B5EF4-FFF2-40B4-BE49-F238E27FC236}">
                <a16:creationId xmlns:a16="http://schemas.microsoft.com/office/drawing/2014/main" id="{F100F405-72A4-2D4F-9493-2E139DC614D3}"/>
              </a:ext>
            </a:extLst>
          </p:cNvPr>
          <p:cNvSpPr txBox="1">
            <a:spLocks/>
          </p:cNvSpPr>
          <p:nvPr/>
        </p:nvSpPr>
        <p:spPr bwMode="gray">
          <a:xfrm>
            <a:off x="8431561" y="2305983"/>
            <a:ext cx="1562007" cy="771083"/>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254" kern="1200">
                <a:solidFill>
                  <a:schemeClr val="tx2"/>
                </a:solidFill>
                <a:latin typeface="+mn-lt"/>
                <a:ea typeface="+mn-ea"/>
                <a:cs typeface="+mn-cs"/>
              </a:defRPr>
            </a:lvl1pPr>
            <a:lvl2pPr marL="246305" indent="-246305" algn="l" defTabSz="910894" rtl="0" eaLnBrk="1" latinLnBrk="0" hangingPunct="1">
              <a:lnSpc>
                <a:spcPct val="130000"/>
              </a:lnSpc>
              <a:spcBef>
                <a:spcPts val="684"/>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r>
              <a:rPr lang="en-US" sz="900" dirty="0">
                <a:solidFill>
                  <a:schemeClr val="bg2"/>
                </a:solidFill>
                <a:ea typeface="+mn-lt"/>
                <a:cs typeface="+mn-lt"/>
              </a:rPr>
              <a:t>Get insights and support from ecosystem specialists.</a:t>
            </a:r>
          </a:p>
        </p:txBody>
      </p:sp>
      <p:pic>
        <p:nvPicPr>
          <p:cNvPr id="49" name="Grafik 48">
            <a:extLst>
              <a:ext uri="{FF2B5EF4-FFF2-40B4-BE49-F238E27FC236}">
                <a16:creationId xmlns:a16="http://schemas.microsoft.com/office/drawing/2014/main" id="{D73136E5-6CCF-8A4E-8BF3-5F8CFA7B72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96138" y="2947039"/>
            <a:ext cx="1362950" cy="1167290"/>
          </a:xfrm>
          <a:prstGeom prst="rect">
            <a:avLst/>
          </a:prstGeom>
        </p:spPr>
      </p:pic>
      <p:pic>
        <p:nvPicPr>
          <p:cNvPr id="28" name="Graphic 27">
            <a:extLst>
              <a:ext uri="{FF2B5EF4-FFF2-40B4-BE49-F238E27FC236}">
                <a16:creationId xmlns:a16="http://schemas.microsoft.com/office/drawing/2014/main" id="{5CFA2F88-9508-A5E7-DDED-F908A4085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6917" y="3002094"/>
            <a:ext cx="1663576" cy="1094400"/>
          </a:xfrm>
          <a:prstGeom prst="rect">
            <a:avLst/>
          </a:prstGeom>
        </p:spPr>
      </p:pic>
    </p:spTree>
    <p:extLst>
      <p:ext uri="{BB962C8B-B14F-4D97-AF65-F5344CB8AC3E}">
        <p14:creationId xmlns:p14="http://schemas.microsoft.com/office/powerpoint/2010/main" val="3395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8DA694-635D-4605-95EA-817C1C3D86F4}"/>
              </a:ext>
            </a:extLst>
          </p:cNvPr>
          <p:cNvSpPr>
            <a:spLocks noGrp="1"/>
          </p:cNvSpPr>
          <p:nvPr>
            <p:ph type="body" sz="quarter" idx="13"/>
          </p:nvPr>
        </p:nvSpPr>
        <p:spPr>
          <a:xfrm>
            <a:off x="1862229" y="1652001"/>
            <a:ext cx="3347948" cy="1692000"/>
          </a:xfrm>
        </p:spPr>
        <p:txBody>
          <a:bodyPr vert="horz" wrap="square" lIns="0" tIns="0" rIns="0" bIns="0" rtlCol="0" anchor="t">
            <a:noAutofit/>
          </a:bodyPr>
          <a:lstStyle/>
          <a:p>
            <a:pPr indent="-215900"/>
            <a:r>
              <a:rPr lang="en-GB" dirty="0">
                <a:latin typeface="Noto Sans"/>
                <a:ea typeface="Noto Sans"/>
                <a:cs typeface="Arial"/>
              </a:rPr>
              <a:t>Comprehensive reports </a:t>
            </a:r>
            <a:r>
              <a:rPr lang="en-GB" b="0" dirty="0">
                <a:latin typeface="Noto Sans"/>
                <a:ea typeface="Noto Sans"/>
                <a:cs typeface="Arial"/>
              </a:rPr>
              <a:t>Analyse your operational spend using comprehensive reports (.csv/API/.xml). </a:t>
            </a:r>
            <a:endParaRPr lang="en-GB" dirty="0">
              <a:latin typeface="Noto Sans"/>
              <a:ea typeface="Noto Sans"/>
              <a:cs typeface="Noto Sans"/>
            </a:endParaRPr>
          </a:p>
        </p:txBody>
      </p:sp>
      <p:sp>
        <p:nvSpPr>
          <p:cNvPr id="57" name="Text Placeholder 56">
            <a:extLst>
              <a:ext uri="{FF2B5EF4-FFF2-40B4-BE49-F238E27FC236}">
                <a16:creationId xmlns:a16="http://schemas.microsoft.com/office/drawing/2014/main" id="{AAE8A979-1F4D-4A2E-8E27-03A1F9189086}"/>
              </a:ext>
            </a:extLst>
          </p:cNvPr>
          <p:cNvSpPr>
            <a:spLocks noGrp="1"/>
          </p:cNvSpPr>
          <p:nvPr>
            <p:ph type="body" sz="quarter" idx="14"/>
          </p:nvPr>
        </p:nvSpPr>
        <p:spPr>
          <a:xfrm>
            <a:off x="6910479" y="1652001"/>
            <a:ext cx="3347948" cy="1692000"/>
          </a:xfrm>
        </p:spPr>
        <p:txBody>
          <a:bodyPr vert="horz" lIns="0" tIns="0" rIns="0" bIns="0" rtlCol="0" anchor="t">
            <a:noAutofit/>
          </a:bodyPr>
          <a:lstStyle/>
          <a:p>
            <a:r>
              <a:rPr lang="en-GB" dirty="0">
                <a:latin typeface="Noto Sans"/>
                <a:ea typeface="Noto Sans"/>
                <a:cs typeface="Arial"/>
              </a:rPr>
              <a:t>Increased automation efficiency</a:t>
            </a:r>
            <a:br>
              <a:rPr lang="en-GB" dirty="0">
                <a:latin typeface="Noto Sans"/>
                <a:ea typeface="Noto Sans"/>
                <a:cs typeface="Arial"/>
              </a:rPr>
            </a:br>
            <a:r>
              <a:rPr lang="en-GB" b="0" dirty="0">
                <a:ea typeface="+mn-lt"/>
                <a:cs typeface="+mn-lt"/>
              </a:rPr>
              <a:t>Accelerate purchase-to-pay cycle times with frictionless integration using a punchout.</a:t>
            </a:r>
          </a:p>
          <a:p>
            <a:endParaRPr lang="en-GB" dirty="0">
              <a:latin typeface="Noto Sans"/>
              <a:ea typeface="Noto Sans"/>
              <a:cs typeface="Arial" panose="020B0604020202020204" pitchFamily="34" charset="0"/>
            </a:endParaRPr>
          </a:p>
        </p:txBody>
      </p:sp>
      <p:sp>
        <p:nvSpPr>
          <p:cNvPr id="58" name="Text Placeholder 57">
            <a:extLst>
              <a:ext uri="{FF2B5EF4-FFF2-40B4-BE49-F238E27FC236}">
                <a16:creationId xmlns:a16="http://schemas.microsoft.com/office/drawing/2014/main" id="{88052809-E6E2-416D-918F-9FDBAE983C55}"/>
              </a:ext>
            </a:extLst>
          </p:cNvPr>
          <p:cNvSpPr>
            <a:spLocks noGrp="1"/>
          </p:cNvSpPr>
          <p:nvPr>
            <p:ph type="body" sz="quarter" idx="15"/>
          </p:nvPr>
        </p:nvSpPr>
        <p:spPr>
          <a:xfrm>
            <a:off x="1862229" y="3397871"/>
            <a:ext cx="3347946" cy="1692000"/>
          </a:xfrm>
        </p:spPr>
        <p:txBody>
          <a:bodyPr vert="horz" lIns="0" tIns="0" rIns="0" bIns="0" rtlCol="0" anchor="t">
            <a:noAutofit/>
          </a:bodyPr>
          <a:lstStyle/>
          <a:p>
            <a:r>
              <a:rPr lang="en-GB" dirty="0">
                <a:latin typeface="Noto Sans"/>
                <a:ea typeface="Noto Sans"/>
                <a:cs typeface="Arial"/>
              </a:rPr>
              <a:t>Smart insights and actionable data</a:t>
            </a:r>
            <a:br>
              <a:rPr lang="en-GB" dirty="0">
                <a:latin typeface="Noto Sans"/>
                <a:ea typeface="Noto Sans"/>
                <a:cs typeface="Arial"/>
              </a:rPr>
            </a:br>
            <a:r>
              <a:rPr lang="en-GB" b="0" dirty="0">
                <a:solidFill>
                  <a:srgbClr val="002060"/>
                </a:solidFill>
                <a:latin typeface="Noto Sans"/>
                <a:ea typeface="Noto Sans"/>
                <a:cs typeface="Arial"/>
              </a:rPr>
              <a:t>Gain visibility into your tail spend and ad-hoc purchasing to identify savings. </a:t>
            </a:r>
            <a:endParaRPr lang="en-GB" b="0" dirty="0">
              <a:solidFill>
                <a:srgbClr val="002060"/>
              </a:solidFill>
              <a:ea typeface="Noto Sans"/>
              <a:cs typeface="Arial"/>
            </a:endParaRPr>
          </a:p>
        </p:txBody>
      </p:sp>
      <p:sp>
        <p:nvSpPr>
          <p:cNvPr id="59" name="Text Placeholder 58">
            <a:extLst>
              <a:ext uri="{FF2B5EF4-FFF2-40B4-BE49-F238E27FC236}">
                <a16:creationId xmlns:a16="http://schemas.microsoft.com/office/drawing/2014/main" id="{965D1295-8810-4955-80AC-53B0257EA8F2}"/>
              </a:ext>
            </a:extLst>
          </p:cNvPr>
          <p:cNvSpPr>
            <a:spLocks noGrp="1"/>
          </p:cNvSpPr>
          <p:nvPr>
            <p:ph type="body" sz="quarter" idx="16"/>
          </p:nvPr>
        </p:nvSpPr>
        <p:spPr>
          <a:xfrm>
            <a:off x="6910481" y="3397871"/>
            <a:ext cx="3347943" cy="1692000"/>
          </a:xfrm>
        </p:spPr>
        <p:txBody>
          <a:bodyPr vert="horz" lIns="0" tIns="0" rIns="0" bIns="0" rtlCol="0" anchor="t">
            <a:noAutofit/>
          </a:bodyPr>
          <a:lstStyle/>
          <a:p>
            <a:r>
              <a:rPr lang="en-GB">
                <a:latin typeface="Noto Sans"/>
                <a:ea typeface="Noto Sans"/>
                <a:cs typeface="Arial"/>
              </a:rPr>
              <a:t>Tail spend analysis and auditing</a:t>
            </a:r>
            <a:br>
              <a:rPr lang="en-GB">
                <a:latin typeface="Noto Sans"/>
                <a:ea typeface="Noto Sans"/>
                <a:cs typeface="Arial"/>
              </a:rPr>
            </a:br>
            <a:r>
              <a:rPr lang="en-GB" b="0">
                <a:latin typeface="Noto Sans"/>
                <a:ea typeface="Noto Sans"/>
                <a:cs typeface="Arial"/>
              </a:rPr>
              <a:t>Capture and process spend data </a:t>
            </a:r>
            <a:r>
              <a:rPr lang="en-GB" b="0">
                <a:solidFill>
                  <a:srgbClr val="002060"/>
                </a:solidFill>
                <a:latin typeface="Noto Sans"/>
                <a:ea typeface="Noto Sans"/>
                <a:cs typeface="Arial"/>
              </a:rPr>
              <a:t>(ECLASS, UNSPSC) to ensure it is standardised and accurate.</a:t>
            </a:r>
            <a:endParaRPr lang="en-GB" b="0">
              <a:ea typeface="Noto Sans"/>
              <a:cs typeface="Noto Sans"/>
            </a:endParaRPr>
          </a:p>
        </p:txBody>
      </p:sp>
      <p:pic>
        <p:nvPicPr>
          <p:cNvPr id="49" name="Graphic 48">
            <a:extLst>
              <a:ext uri="{FF2B5EF4-FFF2-40B4-BE49-F238E27FC236}">
                <a16:creationId xmlns:a16="http://schemas.microsoft.com/office/drawing/2014/main" id="{FB8CE794-9B28-4AEF-B163-AAA222E9A20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7775" y="1652001"/>
            <a:ext cx="728821" cy="1047040"/>
          </a:xfrm>
          <a:prstGeom prst="rect">
            <a:avLst/>
          </a:prstGeom>
        </p:spPr>
      </p:pic>
      <p:pic>
        <p:nvPicPr>
          <p:cNvPr id="51" name="Graphic 50">
            <a:extLst>
              <a:ext uri="{FF2B5EF4-FFF2-40B4-BE49-F238E27FC236}">
                <a16:creationId xmlns:a16="http://schemas.microsoft.com/office/drawing/2014/main" id="{14A3E227-20DC-426F-9E1D-BA30644CAA0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31800" y="3493157"/>
            <a:ext cx="1135522" cy="856467"/>
          </a:xfrm>
          <a:prstGeom prst="rect">
            <a:avLst/>
          </a:prstGeom>
        </p:spPr>
      </p:pic>
      <p:pic>
        <p:nvPicPr>
          <p:cNvPr id="53" name="Graphic 52">
            <a:extLst>
              <a:ext uri="{FF2B5EF4-FFF2-40B4-BE49-F238E27FC236}">
                <a16:creationId xmlns:a16="http://schemas.microsoft.com/office/drawing/2014/main" id="{0483A360-D47C-453D-98F9-C614EFCEC73F}"/>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478324" y="1722901"/>
            <a:ext cx="1120775" cy="919984"/>
          </a:xfrm>
          <a:prstGeom prst="rect">
            <a:avLst/>
          </a:prstGeom>
        </p:spPr>
      </p:pic>
      <p:pic>
        <p:nvPicPr>
          <p:cNvPr id="54" name="Graphic 53">
            <a:extLst>
              <a:ext uri="{FF2B5EF4-FFF2-40B4-BE49-F238E27FC236}">
                <a16:creationId xmlns:a16="http://schemas.microsoft.com/office/drawing/2014/main" id="{930E90C5-6454-41AC-A6C3-BDC77F194B1B}"/>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489015" y="3616668"/>
            <a:ext cx="1099392" cy="609445"/>
          </a:xfrm>
          <a:prstGeom prst="rect">
            <a:avLst/>
          </a:prstGeom>
        </p:spPr>
      </p:pic>
      <p:sp>
        <p:nvSpPr>
          <p:cNvPr id="5" name="Slide Number Placeholder 4">
            <a:extLst>
              <a:ext uri="{FF2B5EF4-FFF2-40B4-BE49-F238E27FC236}">
                <a16:creationId xmlns:a16="http://schemas.microsoft.com/office/drawing/2014/main" id="{026B1867-A249-45C6-8FA5-B6A7C4C47CBB}"/>
              </a:ext>
            </a:extLst>
          </p:cNvPr>
          <p:cNvSpPr>
            <a:spLocks noGrp="1"/>
          </p:cNvSpPr>
          <p:nvPr>
            <p:ph type="sldNum" sz="quarter" idx="11"/>
          </p:nvPr>
        </p:nvSpPr>
        <p:spPr/>
        <p:txBody>
          <a:bodyPr/>
          <a:lstStyle/>
          <a:p>
            <a:fld id="{A9C39F7E-FC7D-44FD-B6BC-F6BE49B3337B}" type="slidenum">
              <a:rPr lang="en-US" smtClean="0"/>
              <a:pPr/>
              <a:t>32</a:t>
            </a:fld>
            <a:endParaRPr lang="en-US"/>
          </a:p>
        </p:txBody>
      </p:sp>
      <p:sp>
        <p:nvSpPr>
          <p:cNvPr id="9" name="Title 8">
            <a:extLst>
              <a:ext uri="{FF2B5EF4-FFF2-40B4-BE49-F238E27FC236}">
                <a16:creationId xmlns:a16="http://schemas.microsoft.com/office/drawing/2014/main" id="{61EDA161-F8BC-B271-BC97-3FA19AFC4143}"/>
              </a:ext>
            </a:extLst>
          </p:cNvPr>
          <p:cNvSpPr>
            <a:spLocks noGrp="1"/>
          </p:cNvSpPr>
          <p:nvPr>
            <p:ph type="title"/>
          </p:nvPr>
        </p:nvSpPr>
        <p:spPr/>
        <p:txBody>
          <a:bodyPr/>
          <a:lstStyle/>
          <a:p>
            <a:r>
              <a:rPr lang="en-GB">
                <a:latin typeface="Poppins Medium"/>
                <a:cs typeface="Poppins Medium"/>
              </a:rPr>
              <a:t>Analyse</a:t>
            </a:r>
            <a:br>
              <a:rPr lang="en-GB">
                <a:latin typeface="Poppins Medium"/>
                <a:cs typeface="Poppins Medium"/>
              </a:rPr>
            </a:br>
            <a:r>
              <a:rPr lang="en-GB">
                <a:latin typeface="Poppins Light"/>
                <a:cs typeface="Poppins Medium"/>
              </a:rPr>
              <a:t>Reporting and data management</a:t>
            </a:r>
            <a:endParaRPr lang="en-GB">
              <a:latin typeface="Poppins Light"/>
            </a:endParaRPr>
          </a:p>
        </p:txBody>
      </p:sp>
      <p:sp>
        <p:nvSpPr>
          <p:cNvPr id="2" name="Rechteck 6">
            <a:extLst>
              <a:ext uri="{FF2B5EF4-FFF2-40B4-BE49-F238E27FC236}">
                <a16:creationId xmlns:a16="http://schemas.microsoft.com/office/drawing/2014/main" id="{5D6E3590-7A12-E0A1-E831-7C596AD8A6AB}"/>
              </a:ext>
            </a:extLst>
          </p:cNvPr>
          <p:cNvSpPr/>
          <p:nvPr/>
        </p:nvSpPr>
        <p:spPr>
          <a:xfrm>
            <a:off x="2149765" y="5435135"/>
            <a:ext cx="5343525" cy="146515"/>
          </a:xfrm>
          <a:prstGeom prst="rect">
            <a:avLst/>
          </a:prstGeom>
        </p:spPr>
        <p:txBody>
          <a:bodyPr lIns="0" tIns="0" rIns="0" bIns="0" anchor="t">
            <a:spAutoFit/>
          </a:bodyPr>
          <a:lstStyle/>
          <a:p>
            <a:pPr>
              <a:lnSpc>
                <a:spcPct val="130000"/>
              </a:lnSpc>
            </a:pPr>
            <a:r>
              <a:rPr lang="en-GB" sz="800" dirty="0">
                <a:solidFill>
                  <a:schemeClr val="tx2"/>
                </a:solidFill>
                <a:ea typeface="Noto Sans"/>
                <a:cs typeface="Noto Sans"/>
              </a:rPr>
              <a:t>* Available in select countries.</a:t>
            </a:r>
          </a:p>
        </p:txBody>
      </p:sp>
    </p:spTree>
    <p:extLst>
      <p:ext uri="{BB962C8B-B14F-4D97-AF65-F5344CB8AC3E}">
        <p14:creationId xmlns:p14="http://schemas.microsoft.com/office/powerpoint/2010/main" val="2652054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41060DE-E17E-4D2B-B454-7F5BBF496E0B}"/>
              </a:ext>
            </a:extLst>
          </p:cNvPr>
          <p:cNvSpPr>
            <a:spLocks noGrp="1"/>
          </p:cNvSpPr>
          <p:nvPr>
            <p:ph type="pic" sz="quarter" idx="16"/>
          </p:nvPr>
        </p:nvSpPr>
        <p:spPr/>
      </p:sp>
      <p:sp>
        <p:nvSpPr>
          <p:cNvPr id="3" name="Title 2">
            <a:extLst>
              <a:ext uri="{FF2B5EF4-FFF2-40B4-BE49-F238E27FC236}">
                <a16:creationId xmlns:a16="http://schemas.microsoft.com/office/drawing/2014/main" id="{0BB06750-0748-4C1A-A204-9AC5CC9BB046}"/>
              </a:ext>
            </a:extLst>
          </p:cNvPr>
          <p:cNvSpPr>
            <a:spLocks noGrp="1"/>
          </p:cNvSpPr>
          <p:nvPr>
            <p:ph type="title"/>
          </p:nvPr>
        </p:nvSpPr>
        <p:spPr/>
        <p:txBody>
          <a:bodyPr/>
          <a:lstStyle/>
          <a:p>
            <a:r>
              <a:rPr lang="en-US">
                <a:latin typeface="Poppins Medium"/>
                <a:cs typeface="Poppins Medium"/>
              </a:rPr>
              <a:t>Contact</a:t>
            </a:r>
            <a:endParaRPr lang="en-US"/>
          </a:p>
        </p:txBody>
      </p:sp>
      <p:sp>
        <p:nvSpPr>
          <p:cNvPr id="5" name="Text Placeholder 4">
            <a:extLst>
              <a:ext uri="{FF2B5EF4-FFF2-40B4-BE49-F238E27FC236}">
                <a16:creationId xmlns:a16="http://schemas.microsoft.com/office/drawing/2014/main" id="{916488FA-AC21-4888-9ACE-65C5F3455D39}"/>
              </a:ext>
            </a:extLst>
          </p:cNvPr>
          <p:cNvSpPr>
            <a:spLocks noGrp="1"/>
          </p:cNvSpPr>
          <p:nvPr>
            <p:ph type="body" sz="quarter" idx="13"/>
          </p:nvPr>
        </p:nvSpPr>
        <p:spPr/>
        <p:txBody>
          <a:bodyPr vert="horz" lIns="0" tIns="0" rIns="0" bIns="0" rtlCol="0" anchor="t">
            <a:noAutofit/>
          </a:bodyPr>
          <a:lstStyle/>
          <a:p>
            <a:r>
              <a:rPr lang="en-US" dirty="0">
                <a:latin typeface="Poppins Light"/>
                <a:cs typeface="Poppins Light"/>
              </a:rPr>
              <a:t>Do you have any questions?</a:t>
            </a:r>
            <a:endParaRPr lang="en-US" dirty="0"/>
          </a:p>
        </p:txBody>
      </p:sp>
      <p:sp>
        <p:nvSpPr>
          <p:cNvPr id="6" name="Text Placeholder 5">
            <a:extLst>
              <a:ext uri="{FF2B5EF4-FFF2-40B4-BE49-F238E27FC236}">
                <a16:creationId xmlns:a16="http://schemas.microsoft.com/office/drawing/2014/main" id="{484B929E-9114-42E8-BEAC-1C24DB1BF41C}"/>
              </a:ext>
            </a:extLst>
          </p:cNvPr>
          <p:cNvSpPr>
            <a:spLocks noGrp="1"/>
          </p:cNvSpPr>
          <p:nvPr>
            <p:ph type="body" sz="quarter" idx="14"/>
          </p:nvPr>
        </p:nvSpPr>
        <p:spPr/>
        <p:txBody>
          <a:bodyPr vert="horz" lIns="0" tIns="0" rIns="0" bIns="0" rtlCol="0" anchor="t">
            <a:noAutofit/>
          </a:bodyPr>
          <a:lstStyle/>
          <a:p>
            <a:endParaRPr lang="da-DK">
              <a:ea typeface="+mn-lt"/>
              <a:cs typeface="+mn-lt"/>
            </a:endParaRPr>
          </a:p>
          <a:p>
            <a:endParaRPr lang="en-US">
              <a:ea typeface="Noto Sans"/>
              <a:cs typeface="Noto Sans"/>
            </a:endParaRPr>
          </a:p>
          <a:p>
            <a:endParaRPr lang="en-US"/>
          </a:p>
        </p:txBody>
      </p:sp>
      <p:sp>
        <p:nvSpPr>
          <p:cNvPr id="7" name="Text Placeholder 6">
            <a:extLst>
              <a:ext uri="{FF2B5EF4-FFF2-40B4-BE49-F238E27FC236}">
                <a16:creationId xmlns:a16="http://schemas.microsoft.com/office/drawing/2014/main" id="{9E2B2DBD-E268-419E-B7B2-621A85859861}"/>
              </a:ext>
            </a:extLst>
          </p:cNvPr>
          <p:cNvSpPr>
            <a:spLocks noGrp="1"/>
          </p:cNvSpPr>
          <p:nvPr>
            <p:ph type="body" sz="quarter" idx="15"/>
          </p:nvPr>
        </p:nvSpPr>
        <p:spPr/>
        <p:txBody>
          <a:bodyPr vert="horz" lIns="0" tIns="0" rIns="0" bIns="0" rtlCol="0" anchor="t">
            <a:noAutofit/>
          </a:bodyPr>
          <a:lstStyle/>
          <a:p>
            <a:r>
              <a:rPr lang="en-US">
                <a:ea typeface="+mn-lt"/>
                <a:cs typeface="+mn-lt"/>
              </a:rPr>
              <a:t>First and last name</a:t>
            </a:r>
            <a:endParaRPr lang="en-US" b="0">
              <a:ea typeface="+mn-lt"/>
              <a:cs typeface="+mn-lt"/>
            </a:endParaRPr>
          </a:p>
          <a:p>
            <a:pPr lvl="1"/>
            <a:r>
              <a:rPr lang="en-US"/>
              <a:t>Job title</a:t>
            </a:r>
            <a:endParaRPr lang="en-US">
              <a:ea typeface="Noto Sans"/>
              <a:cs typeface="Noto Sans"/>
            </a:endParaRPr>
          </a:p>
          <a:p>
            <a:pPr lvl="1"/>
            <a:r>
              <a:rPr lang="en-US"/>
              <a:t>name.lastname@unite.eu</a:t>
            </a:r>
            <a:endParaRPr lang="en-US">
              <a:ea typeface="Noto Sans"/>
              <a:cs typeface="Noto Sans"/>
            </a:endParaRPr>
          </a:p>
          <a:p>
            <a:pPr lvl="1"/>
            <a:r>
              <a:rPr lang="en-US"/>
              <a:t>+49 (0) 0000 00000</a:t>
            </a:r>
            <a:endParaRPr lang="en-US">
              <a:ea typeface="Noto Sans"/>
              <a:cs typeface="Noto Sans"/>
            </a:endParaRPr>
          </a:p>
          <a:p>
            <a:endParaRPr lang="en-US"/>
          </a:p>
        </p:txBody>
      </p:sp>
    </p:spTree>
    <p:extLst>
      <p:ext uri="{BB962C8B-B14F-4D97-AF65-F5344CB8AC3E}">
        <p14:creationId xmlns:p14="http://schemas.microsoft.com/office/powerpoint/2010/main" val="952483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C7D80C-83A8-2545-AF8B-DED666E52601}"/>
              </a:ext>
            </a:extLst>
          </p:cNvPr>
          <p:cNvSpPr>
            <a:spLocks noGrp="1"/>
          </p:cNvSpPr>
          <p:nvPr>
            <p:ph type="title"/>
          </p:nvPr>
        </p:nvSpPr>
        <p:spPr/>
        <p:txBody>
          <a:bodyPr/>
          <a:lstStyle/>
          <a:p>
            <a:pPr>
              <a:lnSpc>
                <a:spcPct val="113999"/>
              </a:lnSpc>
            </a:pPr>
            <a:r>
              <a:rPr lang="de-DE" dirty="0">
                <a:latin typeface="Poppins Medium"/>
                <a:cs typeface="Poppins Medium"/>
              </a:rPr>
              <a:t>We cover </a:t>
            </a:r>
            <a:r>
              <a:rPr lang="de-DE" dirty="0" err="1">
                <a:latin typeface="Poppins Medium"/>
                <a:cs typeface="Poppins Medium"/>
              </a:rPr>
              <a:t>the</a:t>
            </a:r>
            <a:r>
              <a:rPr lang="de-DE" dirty="0">
                <a:latin typeface="Poppins Medium"/>
                <a:cs typeface="Poppins Medium"/>
              </a:rPr>
              <a:t> </a:t>
            </a:r>
            <a:r>
              <a:rPr lang="de-DE" dirty="0" err="1">
                <a:latin typeface="Poppins Medium"/>
                <a:cs typeface="Poppins Medium"/>
              </a:rPr>
              <a:t>full</a:t>
            </a:r>
            <a:r>
              <a:rPr lang="de-DE" dirty="0">
                <a:latin typeface="Poppins Medium"/>
                <a:cs typeface="Poppins Medium"/>
              </a:rPr>
              <a:t> </a:t>
            </a:r>
            <a:r>
              <a:rPr lang="de-DE" dirty="0" err="1">
                <a:latin typeface="Poppins Medium"/>
                <a:cs typeface="Poppins Medium"/>
              </a:rPr>
              <a:t>spectrum</a:t>
            </a:r>
            <a:r>
              <a:rPr lang="de-DE" dirty="0">
                <a:latin typeface="Poppins Medium"/>
                <a:cs typeface="Poppins Medium"/>
              </a:rPr>
              <a:t> of indirect spend</a:t>
            </a:r>
            <a:endParaRPr lang="de-DE" dirty="0"/>
          </a:p>
        </p:txBody>
      </p:sp>
      <p:graphicFrame>
        <p:nvGraphicFramePr>
          <p:cNvPr id="7" name="Table 4">
            <a:extLst>
              <a:ext uri="{FF2B5EF4-FFF2-40B4-BE49-F238E27FC236}">
                <a16:creationId xmlns:a16="http://schemas.microsoft.com/office/drawing/2014/main" id="{68649832-F496-446B-B720-EAD1A094092C}"/>
              </a:ext>
            </a:extLst>
          </p:cNvPr>
          <p:cNvGraphicFramePr>
            <a:graphicFrameLocks/>
          </p:cNvGraphicFramePr>
          <p:nvPr>
            <p:extLst>
              <p:ext uri="{D42A27DB-BD31-4B8C-83A1-F6EECF244321}">
                <p14:modId xmlns:p14="http://schemas.microsoft.com/office/powerpoint/2010/main" val="4022295010"/>
              </p:ext>
            </p:extLst>
          </p:nvPr>
        </p:nvGraphicFramePr>
        <p:xfrm>
          <a:off x="461933" y="1448154"/>
          <a:ext cx="9685843" cy="3805929"/>
        </p:xfrm>
        <a:graphic>
          <a:graphicData uri="http://schemas.openxmlformats.org/drawingml/2006/table">
            <a:tbl>
              <a:tblPr firstRow="1" bandRow="1">
                <a:tableStyleId>{F2DE63D5-997A-4646-A377-4702673A728D}</a:tableStyleId>
              </a:tblPr>
              <a:tblGrid>
                <a:gridCol w="2265456">
                  <a:extLst>
                    <a:ext uri="{9D8B030D-6E8A-4147-A177-3AD203B41FA5}">
                      <a16:colId xmlns:a16="http://schemas.microsoft.com/office/drawing/2014/main" val="2984352989"/>
                    </a:ext>
                  </a:extLst>
                </a:gridCol>
                <a:gridCol w="3112541">
                  <a:extLst>
                    <a:ext uri="{9D8B030D-6E8A-4147-A177-3AD203B41FA5}">
                      <a16:colId xmlns:a16="http://schemas.microsoft.com/office/drawing/2014/main" val="1964089915"/>
                    </a:ext>
                  </a:extLst>
                </a:gridCol>
                <a:gridCol w="4307846">
                  <a:extLst>
                    <a:ext uri="{9D8B030D-6E8A-4147-A177-3AD203B41FA5}">
                      <a16:colId xmlns:a16="http://schemas.microsoft.com/office/drawing/2014/main" val="2132151035"/>
                    </a:ext>
                  </a:extLst>
                </a:gridCol>
              </a:tblGrid>
              <a:tr h="0">
                <a:tc gridSpan="3">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Supplier relationship</a:t>
                      </a:r>
                      <a:endParaRPr lang="en-US"/>
                    </a:p>
                  </a:txBody>
                  <a:tcPr marL="108000" marR="108000" marT="72000" marB="72000" anchor="ctr">
                    <a:lnL>
                      <a:noFill/>
                    </a:lnL>
                    <a:lnR w="0">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en-US" sz="800" b="1"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nchor="ctr">
                    <a:lnL>
                      <a:noFill/>
                    </a:lnL>
                    <a:lnR>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de-DE"/>
                    </a:p>
                  </a:txBody>
                  <a:tcPr marL="108000" marR="108000" marT="72000" marB="72000">
                    <a:lnL w="0">
                      <a:noFill/>
                    </a:lnL>
                    <a:lnR w="0">
                      <a:noFill/>
                    </a:lnR>
                    <a:lnT w="0">
                      <a:noFill/>
                    </a:lnT>
                    <a:lnB w="19050">
                      <a:solidFill>
                        <a:schemeClr val="tx2"/>
                      </a:solidFill>
                    </a:lnB>
                    <a:lnTlToBr w="12700" cmpd="sng">
                      <a:noFill/>
                      <a:prstDash val="solid"/>
                    </a:lnTlToBr>
                    <a:lnBlToTr w="12700" cmpd="sng">
                      <a:noFill/>
                      <a:prstDash val="solid"/>
                    </a:lnBlToTr>
                    <a:solidFill>
                      <a:srgbClr val="F0F0F2"/>
                    </a:solidFill>
                  </a:tcPr>
                </a:tc>
                <a:extLst>
                  <a:ext uri="{0D108BD9-81ED-4DB2-BD59-A6C34878D82A}">
                    <a16:rowId xmlns:a16="http://schemas.microsoft.com/office/drawing/2014/main" val="1621931210"/>
                  </a:ext>
                </a:extLst>
              </a:tr>
              <a:tr h="0">
                <a:tc>
                  <a:txBody>
                    <a:bodyPr/>
                    <a:lstStyle/>
                    <a:p>
                      <a:pPr marL="0" marR="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Strategic</a:t>
                      </a:r>
                      <a:endParaRPr kumimoji="0"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nchor="ctr">
                    <a:lnL w="0">
                      <a:noFill/>
                    </a:lnL>
                    <a:lnR w="6350">
                      <a:solidFill>
                        <a:schemeClr val="tx2"/>
                      </a:solidFill>
                    </a:lnR>
                    <a:lnT w="19050" cap="flat" cmpd="sng" algn="ctr">
                      <a:solidFill>
                        <a:schemeClr val="tx2"/>
                      </a:solidFill>
                      <a:prstDash val="solid"/>
                      <a:round/>
                      <a:headEnd type="none" w="med" len="med"/>
                      <a:tailEnd type="none" w="med" len="med"/>
                    </a:lnT>
                  </a:tcPr>
                </a:tc>
                <a:tc>
                  <a:txBody>
                    <a:bodyPr/>
                    <a:lstStyle/>
                    <a:p>
                      <a:pPr marL="0" marR="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Tactical</a:t>
                      </a:r>
                      <a:endParaRPr lang="de-DE"/>
                    </a:p>
                  </a:txBody>
                  <a:tcPr marL="108000" marR="108000" marT="72000" marB="72000" anchor="ctr">
                    <a:lnL w="6350">
                      <a:solidFill>
                        <a:schemeClr val="tx2"/>
                      </a:solidFill>
                    </a:lnL>
                    <a:lnR w="6350">
                      <a:solidFill>
                        <a:schemeClr val="tx2"/>
                      </a:solidFill>
                    </a:lnR>
                    <a:lnT w="19050" cap="flat" cmpd="sng" algn="ctr">
                      <a:solidFill>
                        <a:schemeClr val="tx2"/>
                      </a:solidFill>
                      <a:prstDash val="solid"/>
                      <a:round/>
                      <a:headEnd type="none" w="med" len="med"/>
                      <a:tailEnd type="none" w="med" len="med"/>
                    </a:lnT>
                  </a:tcPr>
                </a:tc>
                <a:tc>
                  <a:txBody>
                    <a:bodyPr/>
                    <a:lstStyle/>
                    <a:p>
                      <a:pPr marL="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Transactional</a:t>
                      </a:r>
                    </a:p>
                  </a:txBody>
                  <a:tcPr marL="108000" marR="108000" marT="72000" marB="72000" anchor="ctr">
                    <a:lnL w="6350">
                      <a:solidFill>
                        <a:schemeClr val="tx2"/>
                      </a:solidFill>
                    </a:lnL>
                    <a:lnR w="0">
                      <a:noFill/>
                    </a:lnR>
                    <a:lnT w="19050">
                      <a:solidFill>
                        <a:schemeClr val="tx2"/>
                      </a:solidFill>
                    </a:lnT>
                  </a:tcPr>
                </a:tc>
                <a:extLst>
                  <a:ext uri="{0D108BD9-81ED-4DB2-BD59-A6C34878D82A}">
                    <a16:rowId xmlns:a16="http://schemas.microsoft.com/office/drawing/2014/main" val="705324004"/>
                  </a:ext>
                </a:extLst>
              </a:tr>
              <a:tr h="365760">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Core demand</a:t>
                      </a:r>
                      <a:endParaRPr lang="en-US" sz="800" b="0" i="0" u="none" strike="noStrike" kern="1200" cap="none" spc="0" normalizeH="0" baseline="0" noProof="0">
                        <a:ln>
                          <a:noFill/>
                        </a:ln>
                        <a:effectLst/>
                        <a:uLnTx/>
                        <a:uFillTx/>
                      </a:endParaRPr>
                    </a:p>
                  </a:txBody>
                  <a:tcPr marL="108000" marR="108000" marT="72000" marB="72000" anchor="ctr">
                    <a:lnL w="0">
                      <a:noFill/>
                    </a:lnL>
                    <a:lnB w="0">
                      <a:noFill/>
                    </a:lnB>
                  </a:tcPr>
                </a:tc>
                <a:tc>
                  <a:txBody>
                    <a:bodyPr/>
                    <a:lstStyle/>
                    <a:p>
                      <a:pPr marL="0" marR="0" lvl="0" indent="0" algn="ctr">
                        <a:lnSpc>
                          <a:spcPct val="100000"/>
                        </a:lnSpc>
                        <a:spcBef>
                          <a:spcPts val="0"/>
                        </a:spcBef>
                        <a:spcAft>
                          <a:spcPts val="0"/>
                        </a:spcAft>
                        <a:buNone/>
                      </a:pPr>
                      <a:r>
                        <a:rPr kumimoji="0" lang="en-US" sz="800" b="1" i="0" u="none" strike="noStrike" kern="1200" cap="none" spc="0" normalizeH="0" baseline="0" noProof="0">
                          <a:ln>
                            <a:noFill/>
                          </a:ln>
                          <a:solidFill>
                            <a:schemeClr val="tx2"/>
                          </a:solidFill>
                          <a:effectLst/>
                          <a:uLnTx/>
                          <a:uFillTx/>
                          <a:latin typeface="Noto Sans"/>
                        </a:rPr>
                        <a:t>Repetitive demand</a:t>
                      </a:r>
                      <a:endParaRPr kumimoji="0" lang="en-US"/>
                    </a:p>
                  </a:txBody>
                  <a:tcPr marL="108000" marR="108000" marT="72000" marB="72000" anchor="ctr">
                    <a:lnB w="0">
                      <a:noFill/>
                    </a:lnB>
                    <a:noFill/>
                  </a:tcPr>
                </a:tc>
                <a:tc>
                  <a:txBody>
                    <a:bodyPr/>
                    <a:lstStyle/>
                    <a:p>
                      <a:pPr marL="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rPr>
                        <a:t>Long-tail demand</a:t>
                      </a:r>
                      <a:endParaRPr lang="en-US"/>
                    </a:p>
                  </a:txBody>
                  <a:tcPr marL="108000" marR="108000" marT="72000" marB="72000" anchor="ctr">
                    <a:lnR w="0">
                      <a:noFill/>
                    </a:lnR>
                    <a:lnB w="0">
                      <a:noFill/>
                    </a:lnB>
                  </a:tcPr>
                </a:tc>
                <a:extLst>
                  <a:ext uri="{0D108BD9-81ED-4DB2-BD59-A6C34878D82A}">
                    <a16:rowId xmlns:a16="http://schemas.microsoft.com/office/drawing/2014/main" val="2546839443"/>
                  </a:ext>
                </a:extLst>
              </a:tr>
              <a:tr h="2265457">
                <a:tc>
                  <a:txBody>
                    <a:bodyPr/>
                    <a:lstStyle/>
                    <a:p>
                      <a:pPr marL="0" marR="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tc>
                  <a:txBody>
                    <a:bodyPr/>
                    <a:lstStyle/>
                    <a:p>
                      <a:pPr marL="0" marR="0" lvl="0" indent="0" algn="ctr">
                        <a:lnSpc>
                          <a:spcPct val="100000"/>
                        </a:lnSpc>
                        <a:spcBef>
                          <a:spcPts val="0"/>
                        </a:spcBef>
                        <a:spcAft>
                          <a:spcPts val="0"/>
                        </a:spcAft>
                        <a:buNone/>
                      </a:pPr>
                      <a:endParaRPr kumimoji="0"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no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extLst>
                  <a:ext uri="{0D108BD9-81ED-4DB2-BD59-A6C34878D82A}">
                    <a16:rowId xmlns:a16="http://schemas.microsoft.com/office/drawing/2014/main" val="1028015744"/>
                  </a:ext>
                </a:extLst>
              </a:tr>
              <a:tr h="321436">
                <a:tc>
                  <a:txBody>
                    <a:bodyPr/>
                    <a:lstStyle/>
                    <a:p>
                      <a:pPr marL="0" marR="0" lvl="0" indent="0" algn="ctr">
                        <a:lnSpc>
                          <a:spcPct val="100000"/>
                        </a:lnSpc>
                        <a:spcBef>
                          <a:spcPts val="0"/>
                        </a:spcBef>
                        <a:spcAft>
                          <a:spcPts val="0"/>
                        </a:spcAft>
                        <a:buNone/>
                      </a:pPr>
                      <a:endParaRPr lang="en-US" sz="800" b="1"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nchor="ctr">
                    <a:lnL w="0">
                      <a:noFill/>
                    </a:lnL>
                    <a:lnR w="0">
                      <a:noFill/>
                    </a:lnR>
                    <a:lnT w="0">
                      <a:noFill/>
                    </a:lnT>
                    <a:lnB w="0">
                      <a:noFill/>
                    </a:lnB>
                    <a:solidFill>
                      <a:srgbClr val="FFFFFF"/>
                    </a:solidFill>
                  </a:tcPr>
                </a:tc>
                <a:tc>
                  <a:txBody>
                    <a:bodyPr/>
                    <a:lstStyle/>
                    <a:p>
                      <a:pPr marL="0" marR="0" lvl="0" indent="0" algn="ctr">
                        <a:lnSpc>
                          <a:spcPct val="100000"/>
                        </a:lnSpc>
                        <a:spcBef>
                          <a:spcPts val="0"/>
                        </a:spcBef>
                        <a:spcAft>
                          <a:spcPts val="0"/>
                        </a:spcAft>
                        <a:buNone/>
                      </a:pPr>
                      <a:endParaRPr kumimoji="0" lang="en-US" sz="800" b="1" i="0" u="none" strike="noStrike" kern="1200" cap="none" spc="0" normalizeH="0" baseline="0" noProof="0">
                        <a:ln>
                          <a:noFill/>
                        </a:ln>
                        <a:solidFill>
                          <a:schemeClr val="bg2"/>
                        </a:solidFill>
                        <a:effectLst/>
                        <a:uLnTx/>
                        <a:uFillTx/>
                        <a:latin typeface="Noto Sans"/>
                      </a:endParaRPr>
                    </a:p>
                  </a:txBody>
                  <a:tcPr marL="108000" marR="108000" marT="72000" marB="72000" anchor="ctr">
                    <a:lnL w="0">
                      <a:noFill/>
                    </a:lnL>
                    <a:lnR w="0">
                      <a:noFill/>
                    </a:lnR>
                    <a:lnT w="0">
                      <a:noFill/>
                    </a:lnT>
                    <a:lnB w="0">
                      <a:noFill/>
                    </a:lnB>
                    <a:solidFill>
                      <a:srgbClr val="FFFFFF"/>
                    </a:solidFill>
                  </a:tcPr>
                </a:tc>
                <a:tc>
                  <a:txBody>
                    <a:bodyPr/>
                    <a:lstStyle/>
                    <a:p>
                      <a:pPr marL="0" lvl="0" indent="0" algn="ctr">
                        <a:lnSpc>
                          <a:spcPct val="100000"/>
                        </a:lnSpc>
                        <a:spcBef>
                          <a:spcPts val="0"/>
                        </a:spcBef>
                        <a:spcAft>
                          <a:spcPts val="0"/>
                        </a:spcAft>
                        <a:buNone/>
                      </a:pPr>
                      <a:endParaRPr lang="en-US" sz="800" b="1" i="0" u="none" strike="noStrike" kern="1200" cap="none" spc="0" normalizeH="0" baseline="0" noProof="0">
                        <a:ln>
                          <a:noFill/>
                        </a:ln>
                        <a:solidFill>
                          <a:schemeClr val="tx2"/>
                        </a:solidFill>
                        <a:effectLst/>
                        <a:uLnTx/>
                        <a:uFillTx/>
                        <a:latin typeface="Noto Sans"/>
                      </a:endParaRPr>
                    </a:p>
                  </a:txBody>
                  <a:tcPr marL="108000" marR="108000" marT="72000" marB="72000" anchor="ctr">
                    <a:lnL w="0">
                      <a:noFill/>
                    </a:lnL>
                    <a:lnR w="0">
                      <a:noFill/>
                    </a:lnR>
                    <a:lnT w="0">
                      <a:noFill/>
                    </a:lnT>
                    <a:lnB w="0">
                      <a:noFill/>
                    </a:lnB>
                    <a:solidFill>
                      <a:srgbClr val="FFFFFF"/>
                    </a:solidFill>
                  </a:tcPr>
                </a:tc>
                <a:extLst>
                  <a:ext uri="{0D108BD9-81ED-4DB2-BD59-A6C34878D82A}">
                    <a16:rowId xmlns:a16="http://schemas.microsoft.com/office/drawing/2014/main" val="2754947587"/>
                  </a:ext>
                </a:extLst>
              </a:tr>
              <a:tr h="321436">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ndParaRPr>
                    </a:p>
                  </a:txBody>
                  <a:tcPr marL="108000" marR="108000" marT="72000" marB="72000">
                    <a:lnL w="0">
                      <a:noFill/>
                    </a:lnL>
                    <a:lnR w="0">
                      <a:noFill/>
                    </a:lnR>
                    <a:lnT w="0">
                      <a:noFill/>
                    </a:lnT>
                    <a:lnB w="0">
                      <a:noFill/>
                    </a:lnB>
                    <a:solidFill>
                      <a:srgbClr val="FFFFFF"/>
                    </a:solid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bg2"/>
                        </a:solidFill>
                        <a:effectLst/>
                        <a:uLnTx/>
                        <a:uFillTx/>
                        <a:latin typeface="Noto Sans"/>
                      </a:endParaRPr>
                    </a:p>
                  </a:txBody>
                  <a:tcPr marL="108000" marR="108000" marT="72000" marB="72000">
                    <a:lnL w="0">
                      <a:noFill/>
                    </a:lnL>
                    <a:lnR w="0">
                      <a:noFill/>
                    </a:lnR>
                    <a:lnT w="0">
                      <a:noFill/>
                    </a:lnT>
                    <a:lnB w="0">
                      <a:noFill/>
                    </a:lnB>
                    <a:solidFill>
                      <a:srgbClr val="FFFFFF"/>
                    </a:solid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ndParaRPr>
                    </a:p>
                  </a:txBody>
                  <a:tcPr marL="108000" marR="108000" marT="72000" marB="72000">
                    <a:lnL w="0">
                      <a:noFill/>
                    </a:lnL>
                    <a:lnR w="0">
                      <a:noFill/>
                    </a:lnR>
                    <a:lnT w="0">
                      <a:noFill/>
                    </a:lnT>
                    <a:lnB w="0">
                      <a:noFill/>
                    </a:lnB>
                    <a:solidFill>
                      <a:srgbClr val="FFFFFF"/>
                    </a:solidFill>
                  </a:tcPr>
                </a:tc>
                <a:extLst>
                  <a:ext uri="{0D108BD9-81ED-4DB2-BD59-A6C34878D82A}">
                    <a16:rowId xmlns:a16="http://schemas.microsoft.com/office/drawing/2014/main" val="745303557"/>
                  </a:ext>
                </a:extLst>
              </a:tr>
            </a:tbl>
          </a:graphicData>
        </a:graphic>
      </p:graphicFrame>
      <p:pic>
        <p:nvPicPr>
          <p:cNvPr id="11" name="Grafik 10">
            <a:extLst>
              <a:ext uri="{FF2B5EF4-FFF2-40B4-BE49-F238E27FC236}">
                <a16:creationId xmlns:a16="http://schemas.microsoft.com/office/drawing/2014/main" id="{33CE4E2D-D0BA-441F-BA2C-8DA3B142A0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666" y="2394014"/>
            <a:ext cx="9421471" cy="2002591"/>
          </a:xfrm>
          <a:prstGeom prst="rect">
            <a:avLst/>
          </a:prstGeom>
        </p:spPr>
      </p:pic>
      <p:sp>
        <p:nvSpPr>
          <p:cNvPr id="15" name="Textfeld 14">
            <a:extLst>
              <a:ext uri="{FF2B5EF4-FFF2-40B4-BE49-F238E27FC236}">
                <a16:creationId xmlns:a16="http://schemas.microsoft.com/office/drawing/2014/main" id="{5BF1708C-C558-4945-AD1C-1947C01E231A}"/>
              </a:ext>
            </a:extLst>
          </p:cNvPr>
          <p:cNvSpPr txBox="1"/>
          <p:nvPr/>
        </p:nvSpPr>
        <p:spPr>
          <a:xfrm rot="16200000">
            <a:off x="-278587" y="3393720"/>
            <a:ext cx="1705242" cy="1465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lnSpc>
                <a:spcPct val="130000"/>
              </a:lnSpc>
            </a:pPr>
            <a:r>
              <a:rPr lang="en-US" sz="800">
                <a:solidFill>
                  <a:schemeClr val="tx2"/>
                </a:solidFill>
                <a:ea typeface="+mn-lt"/>
                <a:cs typeface="+mn-lt"/>
              </a:rPr>
              <a:t>Order volume/value</a:t>
            </a:r>
            <a:endParaRPr lang="en-US">
              <a:solidFill>
                <a:schemeClr val="tx2"/>
              </a:solidFill>
            </a:endParaRPr>
          </a:p>
        </p:txBody>
      </p:sp>
      <p:sp>
        <p:nvSpPr>
          <p:cNvPr id="17" name="Textfeld 16">
            <a:extLst>
              <a:ext uri="{FF2B5EF4-FFF2-40B4-BE49-F238E27FC236}">
                <a16:creationId xmlns:a16="http://schemas.microsoft.com/office/drawing/2014/main" id="{6A67FA5E-8AC8-4F42-B979-DA1E52ED3BD8}"/>
              </a:ext>
            </a:extLst>
          </p:cNvPr>
          <p:cNvSpPr txBox="1"/>
          <p:nvPr/>
        </p:nvSpPr>
        <p:spPr>
          <a:xfrm>
            <a:off x="8281949" y="4358880"/>
            <a:ext cx="1550760"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r" defTabSz="798820"/>
            <a:r>
              <a:rPr lang="en-US" sz="800">
                <a:solidFill>
                  <a:schemeClr val="tx2"/>
                </a:solidFill>
                <a:ea typeface="+mn-lt"/>
                <a:cs typeface="+mn-lt"/>
              </a:rPr>
              <a:t>Number of suppliers</a:t>
            </a:r>
            <a:endParaRPr lang="en-US">
              <a:solidFill>
                <a:schemeClr val="tx2"/>
              </a:solidFill>
            </a:endParaRPr>
          </a:p>
        </p:txBody>
      </p:sp>
      <p:pic>
        <p:nvPicPr>
          <p:cNvPr id="20" name="Grafik 19">
            <a:extLst>
              <a:ext uri="{FF2B5EF4-FFF2-40B4-BE49-F238E27FC236}">
                <a16:creationId xmlns:a16="http://schemas.microsoft.com/office/drawing/2014/main" id="{02DB5898-3D99-457A-B19B-BFE7494C60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946" y="2917595"/>
            <a:ext cx="8022649" cy="1178151"/>
          </a:xfrm>
          <a:prstGeom prst="rect">
            <a:avLst/>
          </a:prstGeom>
        </p:spPr>
      </p:pic>
      <p:sp>
        <p:nvSpPr>
          <p:cNvPr id="4" name="TextBox 3">
            <a:extLst>
              <a:ext uri="{FF2B5EF4-FFF2-40B4-BE49-F238E27FC236}">
                <a16:creationId xmlns:a16="http://schemas.microsoft.com/office/drawing/2014/main" id="{0996A1CB-1049-4ADC-B769-99A9E7665D12}"/>
              </a:ext>
            </a:extLst>
          </p:cNvPr>
          <p:cNvSpPr txBox="1"/>
          <p:nvPr/>
        </p:nvSpPr>
        <p:spPr>
          <a:xfrm>
            <a:off x="8573667" y="2992596"/>
            <a:ext cx="1537242" cy="6842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r>
              <a:rPr lang="en-US" sz="800">
                <a:solidFill>
                  <a:schemeClr val="accent1"/>
                </a:solidFill>
              </a:rPr>
              <a:t>Costs for supplier maintenance and framework agreements</a:t>
            </a:r>
            <a:endParaRPr lang="en-US" sz="800">
              <a:solidFill>
                <a:schemeClr val="accent1"/>
              </a:solidFill>
              <a:ea typeface="+mn-lt"/>
              <a:cs typeface="+mn-lt"/>
            </a:endParaRPr>
          </a:p>
          <a:p>
            <a:pPr marL="0" defTabSz="798820">
              <a:lnSpc>
                <a:spcPct val="130000"/>
              </a:lnSpc>
              <a:spcBef>
                <a:spcPts val="1700"/>
              </a:spcBef>
            </a:pPr>
            <a:endParaRPr lang="en-US" sz="1100">
              <a:ea typeface="Noto Sans"/>
              <a:cs typeface="Noto Sans"/>
            </a:endParaRPr>
          </a:p>
        </p:txBody>
      </p:sp>
      <p:pic>
        <p:nvPicPr>
          <p:cNvPr id="12" name="Grafik 17">
            <a:extLst>
              <a:ext uri="{FF2B5EF4-FFF2-40B4-BE49-F238E27FC236}">
                <a16:creationId xmlns:a16="http://schemas.microsoft.com/office/drawing/2014/main" id="{8CAED533-54A8-4B96-A673-5B4E83F2C7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5047" y="2171292"/>
            <a:ext cx="8022649" cy="2002591"/>
          </a:xfrm>
          <a:prstGeom prst="rect">
            <a:avLst/>
          </a:prstGeom>
        </p:spPr>
      </p:pic>
      <p:sp>
        <p:nvSpPr>
          <p:cNvPr id="13" name="TextBox 12">
            <a:extLst>
              <a:ext uri="{FF2B5EF4-FFF2-40B4-BE49-F238E27FC236}">
                <a16:creationId xmlns:a16="http://schemas.microsoft.com/office/drawing/2014/main" id="{CD5DCA2A-A226-4563-962E-73A6CD681BC5}"/>
              </a:ext>
            </a:extLst>
          </p:cNvPr>
          <p:cNvSpPr txBox="1"/>
          <p:nvPr/>
        </p:nvSpPr>
        <p:spPr>
          <a:xfrm>
            <a:off x="8571436" y="2471281"/>
            <a:ext cx="1537242"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r>
              <a:rPr lang="en-US" sz="800">
                <a:solidFill>
                  <a:schemeClr val="accent1"/>
                </a:solidFill>
              </a:rPr>
              <a:t>Search costs</a:t>
            </a:r>
            <a:endParaRPr lang="en-US"/>
          </a:p>
        </p:txBody>
      </p:sp>
      <p:sp>
        <p:nvSpPr>
          <p:cNvPr id="14" name="Slide Number Placeholder 2">
            <a:extLst>
              <a:ext uri="{FF2B5EF4-FFF2-40B4-BE49-F238E27FC236}">
                <a16:creationId xmlns:a16="http://schemas.microsoft.com/office/drawing/2014/main" id="{8490F70A-0688-F540-9975-6CE8D74EDF5D}"/>
              </a:ext>
            </a:extLst>
          </p:cNvPr>
          <p:cNvSpPr>
            <a:spLocks noGrp="1"/>
          </p:cNvSpPr>
          <p:nvPr>
            <p:ph type="sldNum" sz="quarter" idx="11"/>
          </p:nvPr>
        </p:nvSpPr>
        <p:spPr>
          <a:xfrm>
            <a:off x="9671049" y="5335429"/>
            <a:ext cx="587375" cy="246221"/>
          </a:xfrm>
        </p:spPr>
        <p:txBody>
          <a:bodyPr/>
          <a:lstStyle/>
          <a:p>
            <a:fld id="{A9C39F7E-FC7D-44FD-B6BC-F6BE49B3337B}" type="slidenum">
              <a:rPr lang="en-US" dirty="0" smtClean="0"/>
              <a:pPr/>
              <a:t>4</a:t>
            </a:fld>
            <a:endParaRPr lang="en-US"/>
          </a:p>
        </p:txBody>
      </p:sp>
    </p:spTree>
    <p:extLst>
      <p:ext uri="{BB962C8B-B14F-4D97-AF65-F5344CB8AC3E}">
        <p14:creationId xmlns:p14="http://schemas.microsoft.com/office/powerpoint/2010/main" val="2537472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4">
            <a:extLst>
              <a:ext uri="{FF2B5EF4-FFF2-40B4-BE49-F238E27FC236}">
                <a16:creationId xmlns:a16="http://schemas.microsoft.com/office/drawing/2014/main" id="{3DC988E7-BD20-47D2-8B09-7E80DC9D765A}"/>
              </a:ext>
            </a:extLst>
          </p:cNvPr>
          <p:cNvGraphicFramePr>
            <a:graphicFrameLocks/>
          </p:cNvGraphicFramePr>
          <p:nvPr>
            <p:extLst>
              <p:ext uri="{D42A27DB-BD31-4B8C-83A1-F6EECF244321}">
                <p14:modId xmlns:p14="http://schemas.microsoft.com/office/powerpoint/2010/main" val="1388746392"/>
              </p:ext>
            </p:extLst>
          </p:nvPr>
        </p:nvGraphicFramePr>
        <p:xfrm>
          <a:off x="3150133" y="1465184"/>
          <a:ext cx="6957378" cy="3788265"/>
        </p:xfrm>
        <a:graphic>
          <a:graphicData uri="http://schemas.openxmlformats.org/drawingml/2006/table">
            <a:tbl>
              <a:tblPr firstRow="1" bandRow="1">
                <a:tableStyleId>{F2DE63D5-997A-4646-A377-4702673A728D}</a:tableStyleId>
              </a:tblPr>
              <a:tblGrid>
                <a:gridCol w="1653514">
                  <a:extLst>
                    <a:ext uri="{9D8B030D-6E8A-4147-A177-3AD203B41FA5}">
                      <a16:colId xmlns:a16="http://schemas.microsoft.com/office/drawing/2014/main" val="2984352989"/>
                    </a:ext>
                  </a:extLst>
                </a:gridCol>
                <a:gridCol w="2151999">
                  <a:extLst>
                    <a:ext uri="{9D8B030D-6E8A-4147-A177-3AD203B41FA5}">
                      <a16:colId xmlns:a16="http://schemas.microsoft.com/office/drawing/2014/main" val="1964089915"/>
                    </a:ext>
                  </a:extLst>
                </a:gridCol>
                <a:gridCol w="3151865">
                  <a:extLst>
                    <a:ext uri="{9D8B030D-6E8A-4147-A177-3AD203B41FA5}">
                      <a16:colId xmlns:a16="http://schemas.microsoft.com/office/drawing/2014/main" val="2132151035"/>
                    </a:ext>
                  </a:extLst>
                </a:gridCol>
              </a:tblGrid>
              <a:tr h="0">
                <a:tc gridSpan="3">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Supplier relationship</a:t>
                      </a:r>
                      <a:endParaRPr lang="en-US"/>
                    </a:p>
                  </a:txBody>
                  <a:tcPr marL="108000" marR="108000" marT="72000" marB="72000" anchor="ctr">
                    <a:lnL>
                      <a:noFill/>
                    </a:lnL>
                    <a:lnR w="0">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en-US" sz="800" b="1"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nchor="ctr">
                    <a:lnL>
                      <a:noFill/>
                    </a:lnL>
                    <a:lnR>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de-DE"/>
                    </a:p>
                  </a:txBody>
                  <a:tcPr marL="108000" marR="108000" marT="72000" marB="72000">
                    <a:lnL w="0">
                      <a:noFill/>
                    </a:lnL>
                    <a:lnR w="0">
                      <a:noFill/>
                    </a:lnR>
                    <a:lnT w="0">
                      <a:noFill/>
                    </a:lnT>
                    <a:lnB w="19050">
                      <a:solidFill>
                        <a:schemeClr val="tx2"/>
                      </a:solidFill>
                    </a:lnB>
                    <a:lnTlToBr w="12700" cmpd="sng">
                      <a:noFill/>
                      <a:prstDash val="solid"/>
                    </a:lnTlToBr>
                    <a:lnBlToTr w="12700" cmpd="sng">
                      <a:noFill/>
                      <a:prstDash val="solid"/>
                    </a:lnBlToTr>
                    <a:solidFill>
                      <a:srgbClr val="F0F0F2"/>
                    </a:solidFill>
                  </a:tcPr>
                </a:tc>
                <a:extLst>
                  <a:ext uri="{0D108BD9-81ED-4DB2-BD59-A6C34878D82A}">
                    <a16:rowId xmlns:a16="http://schemas.microsoft.com/office/drawing/2014/main" val="1621931210"/>
                  </a:ext>
                </a:extLst>
              </a:tr>
              <a:tr h="0">
                <a:tc>
                  <a:txBody>
                    <a:bodyPr/>
                    <a:lstStyle/>
                    <a:p>
                      <a:pPr marL="0" marR="0" lvl="0" indent="0" algn="ctr">
                        <a:lnSpc>
                          <a:spcPct val="100000"/>
                        </a:lnSpc>
                        <a:spcBef>
                          <a:spcPts val="0"/>
                        </a:spcBef>
                        <a:spcAft>
                          <a:spcPts val="0"/>
                        </a:spcAft>
                        <a:buNone/>
                      </a:pPr>
                      <a:r>
                        <a:rPr lang="en-US" sz="800" b="0" i="0" u="none" strike="noStrike" kern="1200" cap="none" spc="0" normalizeH="0" baseline="0" noProof="0">
                          <a:ln>
                            <a:noFill/>
                          </a:ln>
                          <a:solidFill>
                            <a:schemeClr val="bg2"/>
                          </a:solidFill>
                          <a:effectLst/>
                          <a:uLnTx/>
                          <a:uFillTx/>
                          <a:latin typeface="Noto Sans"/>
                          <a:ea typeface="+mn-ea"/>
                          <a:cs typeface="+mn-cs"/>
                        </a:rPr>
                        <a:t>Strategic</a:t>
                      </a:r>
                      <a:endParaRPr kumimoji="0" lang="en-US" sz="800" b="0" i="0" u="none" strike="noStrike" kern="1200" cap="none" spc="0" normalizeH="0" baseline="0" noProof="0" err="1">
                        <a:ln>
                          <a:noFill/>
                        </a:ln>
                        <a:solidFill>
                          <a:schemeClr val="bg2"/>
                        </a:solidFill>
                        <a:effectLst/>
                        <a:uLnTx/>
                        <a:uFillTx/>
                        <a:latin typeface="Noto Sans"/>
                        <a:ea typeface="+mn-ea"/>
                        <a:cs typeface="+mn-cs"/>
                      </a:endParaRPr>
                    </a:p>
                  </a:txBody>
                  <a:tcPr marL="108000" marR="108000" marT="72000" marB="72000" anchor="ctr">
                    <a:lnL w="0">
                      <a:noFill/>
                    </a:lnL>
                    <a:lnR w="6350">
                      <a:solidFill>
                        <a:schemeClr val="tx2"/>
                      </a:solidFill>
                    </a:lnR>
                    <a:lnT w="19050" cap="flat" cmpd="sng" algn="ctr">
                      <a:solidFill>
                        <a:schemeClr val="tx2"/>
                      </a:solidFill>
                      <a:prstDash val="solid"/>
                      <a:round/>
                      <a:headEnd type="none" w="med" len="med"/>
                      <a:tailEnd type="none" w="med" len="med"/>
                    </a:lnT>
                    <a:solidFill>
                      <a:schemeClr val="accent3"/>
                    </a:solidFill>
                  </a:tcPr>
                </a:tc>
                <a:tc>
                  <a:txBody>
                    <a:bodyPr/>
                    <a:lstStyle/>
                    <a:p>
                      <a:pPr marL="0" marR="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Tactical</a:t>
                      </a:r>
                      <a:endParaRPr lang="en-US"/>
                    </a:p>
                  </a:txBody>
                  <a:tcPr marL="108000" marR="108000" marT="72000" marB="72000" anchor="ctr">
                    <a:lnL w="6350">
                      <a:solidFill>
                        <a:schemeClr val="tx2"/>
                      </a:solidFill>
                    </a:lnL>
                    <a:lnR w="6350">
                      <a:solidFill>
                        <a:schemeClr val="tx2"/>
                      </a:solidFill>
                    </a:lnR>
                    <a:lnT w="19050" cap="flat" cmpd="sng" algn="ctr">
                      <a:solidFill>
                        <a:schemeClr val="tx2"/>
                      </a:solidFill>
                      <a:prstDash val="solid"/>
                      <a:round/>
                      <a:headEnd type="none" w="med" len="med"/>
                      <a:tailEnd type="none" w="med" len="med"/>
                    </a:lnT>
                  </a:tcPr>
                </a:tc>
                <a:tc>
                  <a:txBody>
                    <a:bodyPr/>
                    <a:lstStyle/>
                    <a:p>
                      <a:pPr marL="0" lvl="0" indent="0" algn="ctr">
                        <a:lnSpc>
                          <a:spcPct val="100000"/>
                        </a:lnSpc>
                        <a:spcBef>
                          <a:spcPts val="0"/>
                        </a:spcBef>
                        <a:spcAft>
                          <a:spcPts val="0"/>
                        </a:spcAft>
                        <a:buNone/>
                      </a:pPr>
                      <a:r>
                        <a:rPr lang="en-US" sz="800" b="0" i="0" u="none" strike="noStrike" kern="1200" cap="none" spc="0" normalizeH="0" baseline="0" noProof="0">
                          <a:ln>
                            <a:noFill/>
                          </a:ln>
                          <a:solidFill>
                            <a:schemeClr val="bg2"/>
                          </a:solidFill>
                          <a:effectLst/>
                          <a:uLnTx/>
                          <a:uFillTx/>
                          <a:latin typeface="Noto Sans"/>
                          <a:ea typeface="+mn-ea"/>
                          <a:cs typeface="+mn-cs"/>
                        </a:rPr>
                        <a:t>Transactional</a:t>
                      </a:r>
                      <a:endParaRPr lang="en-US" sz="800" b="0" i="0" u="none" strike="noStrike" kern="1200" cap="none" spc="0" normalizeH="0" baseline="0" noProof="0" err="1">
                        <a:ln>
                          <a:noFill/>
                        </a:ln>
                        <a:solidFill>
                          <a:schemeClr val="bg2"/>
                        </a:solidFill>
                        <a:effectLst/>
                        <a:uLnTx/>
                        <a:uFillTx/>
                        <a:latin typeface="Noto Sans"/>
                        <a:ea typeface="+mn-ea"/>
                        <a:cs typeface="+mn-cs"/>
                      </a:endParaRPr>
                    </a:p>
                  </a:txBody>
                  <a:tcPr marL="108000" marR="108000" marT="72000" marB="72000" anchor="ctr">
                    <a:lnL w="6350">
                      <a:solidFill>
                        <a:schemeClr val="tx2"/>
                      </a:solidFill>
                    </a:lnL>
                    <a:lnR w="0">
                      <a:noFill/>
                    </a:lnR>
                    <a:lnT w="19050">
                      <a:solidFill>
                        <a:schemeClr val="tx2"/>
                      </a:solidFill>
                    </a:lnT>
                    <a:solidFill>
                      <a:schemeClr val="accent3"/>
                    </a:solidFill>
                  </a:tcPr>
                </a:tc>
                <a:extLst>
                  <a:ext uri="{0D108BD9-81ED-4DB2-BD59-A6C34878D82A}">
                    <a16:rowId xmlns:a16="http://schemas.microsoft.com/office/drawing/2014/main" val="705324004"/>
                  </a:ext>
                </a:extLst>
              </a:tr>
              <a:tr h="365760">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Core demand</a:t>
                      </a:r>
                      <a:endParaRPr lang="en-US"/>
                    </a:p>
                  </a:txBody>
                  <a:tcPr marL="108000" marR="108000" marT="72000" marB="72000" anchor="ctr">
                    <a:lnL w="0">
                      <a:noFill/>
                    </a:lnL>
                    <a:lnB w="0">
                      <a:noFill/>
                    </a:lnB>
                  </a:tcPr>
                </a:tc>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rPr>
                        <a:t>Repetitive demand</a:t>
                      </a:r>
                      <a:endParaRPr kumimoji="0" lang="en-US"/>
                    </a:p>
                  </a:txBody>
                  <a:tcPr marL="108000" marR="108000" marT="72000" marB="72000" anchor="ctr">
                    <a:lnB w="0">
                      <a:noFill/>
                    </a:lnB>
                  </a:tcPr>
                </a:tc>
                <a:tc>
                  <a:txBody>
                    <a:bodyPr/>
                    <a:lstStyle/>
                    <a:p>
                      <a:pPr marL="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rPr>
                        <a:t>Long-tail demand</a:t>
                      </a:r>
                      <a:endParaRPr lang="en-US"/>
                    </a:p>
                  </a:txBody>
                  <a:tcPr marL="108000" marR="108000" marT="72000" marB="72000" anchor="ctr">
                    <a:lnR w="0">
                      <a:noFill/>
                    </a:lnR>
                    <a:lnB w="0">
                      <a:noFill/>
                    </a:lnB>
                  </a:tcPr>
                </a:tc>
                <a:extLst>
                  <a:ext uri="{0D108BD9-81ED-4DB2-BD59-A6C34878D82A}">
                    <a16:rowId xmlns:a16="http://schemas.microsoft.com/office/drawing/2014/main" val="2546839443"/>
                  </a:ext>
                </a:extLst>
              </a:tr>
              <a:tr h="1937549">
                <a:tc>
                  <a:txBody>
                    <a:bodyPr/>
                    <a:lstStyle/>
                    <a:p>
                      <a:pPr marL="0" marR="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12700">
                      <a:solidFill>
                        <a:schemeClr val="tx2"/>
                      </a:solidFill>
                    </a:lnB>
                  </a:tcPr>
                </a:tc>
                <a:tc>
                  <a:txBody>
                    <a:bodyPr/>
                    <a:lstStyle/>
                    <a:p>
                      <a:pPr marL="0" marR="0" lvl="0" indent="0" algn="ctr">
                        <a:lnSpc>
                          <a:spcPct val="100000"/>
                        </a:lnSpc>
                        <a:spcBef>
                          <a:spcPts val="0"/>
                        </a:spcBef>
                        <a:spcAft>
                          <a:spcPts val="0"/>
                        </a:spcAft>
                        <a:buNone/>
                      </a:pPr>
                      <a:endParaRPr kumimoji="0"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12700">
                      <a:solidFill>
                        <a:schemeClr val="tx2"/>
                      </a:solidFill>
                    </a:lnB>
                    <a:solidFill>
                      <a:srgbClr val="F0F0F2"/>
                    </a:solid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12700">
                      <a:solidFill>
                        <a:schemeClr val="tx2"/>
                      </a:solidFill>
                    </a:lnB>
                  </a:tcPr>
                </a:tc>
                <a:extLst>
                  <a:ext uri="{0D108BD9-81ED-4DB2-BD59-A6C34878D82A}">
                    <a16:rowId xmlns:a16="http://schemas.microsoft.com/office/drawing/2014/main" val="1028015744"/>
                  </a:ext>
                </a:extLst>
              </a:tr>
              <a:tr h="321436">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Direct integration</a:t>
                      </a:r>
                      <a:endParaRPr lang="en-US"/>
                    </a:p>
                  </a:txBody>
                  <a:tcPr marL="108000" marR="108000" marT="72000" marB="72000" anchor="ctr">
                    <a:lnL w="0">
                      <a:noFill/>
                    </a:lnL>
                    <a:lnR w="0">
                      <a:noFill/>
                    </a:lnR>
                    <a:lnT w="12700">
                      <a:solidFill>
                        <a:schemeClr val="tx2"/>
                      </a:solidFill>
                    </a:lnT>
                    <a:lnB w="12700">
                      <a:solidFill>
                        <a:schemeClr val="tx2"/>
                      </a:solidFill>
                    </a:lnB>
                  </a:tcPr>
                </a:tc>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bg2"/>
                          </a:solidFill>
                          <a:effectLst/>
                          <a:uLnTx/>
                          <a:uFillTx/>
                          <a:latin typeface="Noto Sans"/>
                        </a:rPr>
                        <a:t>Digital gap</a:t>
                      </a:r>
                      <a:endParaRPr kumimoji="0" lang="en-US" sz="800" b="1" i="0" u="none" strike="noStrike" kern="1200" cap="none" spc="0" normalizeH="0" baseline="0" noProof="0">
                        <a:ln>
                          <a:noFill/>
                        </a:ln>
                        <a:solidFill>
                          <a:schemeClr val="bg2"/>
                        </a:solidFill>
                        <a:effectLst/>
                        <a:uLnTx/>
                        <a:uFillTx/>
                        <a:latin typeface="Noto Sans"/>
                      </a:endParaRPr>
                    </a:p>
                  </a:txBody>
                  <a:tcPr marL="108000" marR="108000" marT="72000" marB="72000" anchor="ctr">
                    <a:lnL w="0">
                      <a:noFill/>
                    </a:lnL>
                    <a:lnR w="0">
                      <a:noFill/>
                    </a:lnR>
                    <a:lnT w="12700">
                      <a:solidFill>
                        <a:schemeClr val="tx2"/>
                      </a:solidFill>
                    </a:lnT>
                    <a:lnB w="12700">
                      <a:solidFill>
                        <a:schemeClr val="tx2"/>
                      </a:solidFill>
                    </a:lnB>
                    <a:solidFill>
                      <a:schemeClr val="tx1"/>
                    </a:solidFill>
                  </a:tcPr>
                </a:tc>
                <a:tc>
                  <a:txBody>
                    <a:bodyPr/>
                    <a:lstStyle/>
                    <a:p>
                      <a:pPr marL="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rPr>
                        <a:t>No integration, no one-to-one relationship</a:t>
                      </a:r>
                      <a:endParaRPr lang="en-US"/>
                    </a:p>
                  </a:txBody>
                  <a:tcPr marL="108000" marR="108000" marT="72000" marB="72000" anchor="ctr">
                    <a:lnL w="0">
                      <a:noFill/>
                    </a:lnL>
                    <a:lnR w="0">
                      <a:noFill/>
                    </a:lnR>
                    <a:lnT w="12700">
                      <a:solidFill>
                        <a:schemeClr val="tx2"/>
                      </a:solidFill>
                    </a:lnT>
                    <a:lnB w="12700">
                      <a:solidFill>
                        <a:schemeClr val="tx2"/>
                      </a:solidFill>
                    </a:lnB>
                  </a:tcPr>
                </a:tc>
                <a:extLst>
                  <a:ext uri="{0D108BD9-81ED-4DB2-BD59-A6C34878D82A}">
                    <a16:rowId xmlns:a16="http://schemas.microsoft.com/office/drawing/2014/main" val="2754947587"/>
                  </a:ext>
                </a:extLst>
              </a:tr>
              <a:tr h="321436">
                <a:tc>
                  <a:txBody>
                    <a:bodyPr/>
                    <a:lstStyle/>
                    <a:p>
                      <a:pPr marL="0" marR="0" lvl="0" indent="0" algn="ctr" defTabSz="798820" rtl="0" eaLnBrk="1" fontAlgn="auto" latinLnBrk="0" hangingPunct="1">
                        <a:lnSpc>
                          <a:spcPct val="100000"/>
                        </a:lnSpc>
                        <a:spcBef>
                          <a:spcPts val="0"/>
                        </a:spcBef>
                        <a:spcAft>
                          <a:spcPts val="0"/>
                        </a:spcAft>
                        <a:buClrTx/>
                        <a:buSzTx/>
                        <a:buFontTx/>
                        <a:buNone/>
                        <a:tabLst/>
                        <a:defRPr/>
                      </a:pPr>
                      <a:r>
                        <a:rPr lang="en-US" sz="800" b="0" i="0" u="none" strike="noStrike" kern="1200" cap="none" spc="0" normalizeH="0" baseline="0" noProof="0" dirty="0">
                          <a:ln>
                            <a:noFill/>
                          </a:ln>
                          <a:solidFill>
                            <a:schemeClr val="tx2"/>
                          </a:solidFill>
                          <a:effectLst/>
                          <a:uLnTx/>
                          <a:uFillTx/>
                          <a:latin typeface="+mn-lt"/>
                        </a:rPr>
                        <a:t>One-to-one supplier relationships. </a:t>
                      </a:r>
                      <a:br>
                        <a:rPr lang="en-US" sz="800" b="0" i="0" u="none" strike="noStrike" kern="1200" cap="none" spc="0" normalizeH="0" baseline="0" noProof="0" dirty="0">
                          <a:ln>
                            <a:noFill/>
                          </a:ln>
                          <a:solidFill>
                            <a:srgbClr val="28235C"/>
                          </a:solidFill>
                          <a:effectLst/>
                          <a:uLnTx/>
                          <a:uFillTx/>
                          <a:latin typeface="+mn-lt"/>
                        </a:rPr>
                      </a:br>
                      <a:r>
                        <a:rPr lang="en-US" sz="800" b="0" i="0" u="none" strike="noStrike" kern="1200" cap="none" spc="0" normalizeH="0" baseline="0" noProof="0" dirty="0">
                          <a:ln>
                            <a:noFill/>
                          </a:ln>
                          <a:solidFill>
                            <a:schemeClr val="tx2"/>
                          </a:solidFill>
                          <a:effectLst/>
                          <a:uLnTx/>
                          <a:uFillTx/>
                          <a:latin typeface="+mn-lt"/>
                        </a:rPr>
                        <a:t>Access via punchout or own e-procurement system.</a:t>
                      </a:r>
                      <a:endParaRPr lang="en-US" sz="800" b="0" i="0" u="none" strike="noStrike" kern="1200" cap="none" spc="0" normalizeH="0" baseline="0" noProof="0" dirty="0">
                        <a:ln>
                          <a:noFill/>
                        </a:ln>
                        <a:effectLst/>
                        <a:uLnTx/>
                        <a:uFillTx/>
                      </a:endParaRPr>
                    </a:p>
                  </a:txBody>
                  <a:tcPr marL="108000" marR="108000" marT="72000" marB="72000">
                    <a:lnL w="0">
                      <a:noFill/>
                    </a:lnL>
                    <a:lnR w="0">
                      <a:noFill/>
                    </a:lnR>
                    <a:lnT w="12700">
                      <a:solidFill>
                        <a:schemeClr val="tx2"/>
                      </a:solidFill>
                    </a:lnT>
                    <a:lnB w="0">
                      <a:noFill/>
                    </a:lnB>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dirty="0">
                        <a:ln>
                          <a:noFill/>
                        </a:ln>
                        <a:solidFill>
                          <a:schemeClr val="bg2"/>
                        </a:solidFill>
                        <a:effectLst/>
                        <a:uLnTx/>
                        <a:uFillTx/>
                        <a:latin typeface="Noto Sans"/>
                      </a:endParaRPr>
                    </a:p>
                  </a:txBody>
                  <a:tcPr marL="108000" marR="108000" marT="72000" marB="72000">
                    <a:lnL w="0">
                      <a:noFill/>
                    </a:lnL>
                    <a:lnR w="0">
                      <a:noFill/>
                    </a:lnR>
                    <a:lnT w="12700">
                      <a:solidFill>
                        <a:schemeClr val="tx2"/>
                      </a:solidFill>
                    </a:lnT>
                    <a:lnB w="0">
                      <a:noFill/>
                    </a:lnB>
                    <a:solidFill>
                      <a:schemeClr val="bg2"/>
                    </a:solidFill>
                  </a:tcPr>
                </a:tc>
                <a:tc>
                  <a:txBody>
                    <a:bodyPr/>
                    <a:lstStyle/>
                    <a:p>
                      <a:pPr marL="0" lvl="0" indent="0" algn="ctr">
                        <a:lnSpc>
                          <a:spcPct val="100000"/>
                        </a:lnSpc>
                        <a:spcBef>
                          <a:spcPts val="0"/>
                        </a:spcBef>
                        <a:spcAft>
                          <a:spcPts val="0"/>
                        </a:spcAft>
                        <a:buNone/>
                      </a:pPr>
                      <a:r>
                        <a:rPr lang="en-US" sz="800" b="0" i="0" u="none" strike="noStrike" kern="1200" cap="none" spc="0" normalizeH="0" baseline="0" noProof="0" dirty="0">
                          <a:ln>
                            <a:noFill/>
                          </a:ln>
                          <a:solidFill>
                            <a:schemeClr val="tx2"/>
                          </a:solidFill>
                          <a:effectLst/>
                          <a:uLnTx/>
                          <a:uFillTx/>
                          <a:latin typeface="Noto Sans"/>
                        </a:rPr>
                        <a:t>Buying from online shops with different logins, often unknown to procurement team. Lack of compliance encourages maverick spending.</a:t>
                      </a:r>
                    </a:p>
                  </a:txBody>
                  <a:tcPr marL="108000" marR="108000" marT="72000" marB="72000">
                    <a:lnL w="0">
                      <a:noFill/>
                    </a:lnL>
                    <a:lnR w="0">
                      <a:noFill/>
                    </a:lnR>
                    <a:lnT w="12700">
                      <a:solidFill>
                        <a:schemeClr val="tx2"/>
                      </a:solidFill>
                    </a:lnT>
                    <a:lnB w="0">
                      <a:noFill/>
                    </a:lnB>
                  </a:tcPr>
                </a:tc>
                <a:extLst>
                  <a:ext uri="{0D108BD9-81ED-4DB2-BD59-A6C34878D82A}">
                    <a16:rowId xmlns:a16="http://schemas.microsoft.com/office/drawing/2014/main" val="745303557"/>
                  </a:ext>
                </a:extLst>
              </a:tr>
            </a:tbl>
          </a:graphicData>
        </a:graphic>
      </p:graphicFrame>
      <p:sp>
        <p:nvSpPr>
          <p:cNvPr id="2" name="Titel 1">
            <a:extLst>
              <a:ext uri="{FF2B5EF4-FFF2-40B4-BE49-F238E27FC236}">
                <a16:creationId xmlns:a16="http://schemas.microsoft.com/office/drawing/2014/main" id="{4D130450-B41C-4BC7-BDF6-EB97FE4D2BB9}"/>
              </a:ext>
            </a:extLst>
          </p:cNvPr>
          <p:cNvSpPr>
            <a:spLocks noGrp="1"/>
          </p:cNvSpPr>
          <p:nvPr>
            <p:ph type="title"/>
          </p:nvPr>
        </p:nvSpPr>
        <p:spPr/>
        <p:txBody>
          <a:bodyPr/>
          <a:lstStyle/>
          <a:p>
            <a:pPr>
              <a:lnSpc>
                <a:spcPct val="113999"/>
              </a:lnSpc>
            </a:pPr>
            <a:r>
              <a:rPr lang="en-GB" dirty="0">
                <a:latin typeface="Poppins Medium"/>
                <a:cs typeface="Poppins Medium"/>
              </a:rPr>
              <a:t>Two ends of the indirect spend curve</a:t>
            </a:r>
            <a:endParaRPr lang="en-GB" b="1" dirty="0">
              <a:latin typeface="Poppins Light"/>
            </a:endParaRPr>
          </a:p>
        </p:txBody>
      </p:sp>
      <p:sp>
        <p:nvSpPr>
          <p:cNvPr id="3" name="Foliennummernplatzhalter 2">
            <a:extLst>
              <a:ext uri="{FF2B5EF4-FFF2-40B4-BE49-F238E27FC236}">
                <a16:creationId xmlns:a16="http://schemas.microsoft.com/office/drawing/2014/main" id="{29961102-631F-4A5F-A41E-9FD1573D660C}"/>
              </a:ext>
            </a:extLst>
          </p:cNvPr>
          <p:cNvSpPr>
            <a:spLocks noGrp="1"/>
          </p:cNvSpPr>
          <p:nvPr>
            <p:ph type="sldNum" sz="quarter" idx="11"/>
          </p:nvPr>
        </p:nvSpPr>
        <p:spPr/>
        <p:txBody>
          <a:bodyPr/>
          <a:lstStyle/>
          <a:p>
            <a:fld id="{A9C39F7E-FC7D-44FD-B6BC-F6BE49B3337B}" type="slidenum">
              <a:rPr lang="en-US" smtClean="0">
                <a:solidFill>
                  <a:schemeClr val="tx2"/>
                </a:solidFill>
              </a:rPr>
              <a:pPr/>
              <a:t>5</a:t>
            </a:fld>
            <a:endParaRPr lang="en-US">
              <a:solidFill>
                <a:schemeClr val="tx2"/>
              </a:solidFill>
            </a:endParaRPr>
          </a:p>
        </p:txBody>
      </p:sp>
      <p:sp>
        <p:nvSpPr>
          <p:cNvPr id="5" name="Textplatzhalter 4">
            <a:extLst>
              <a:ext uri="{FF2B5EF4-FFF2-40B4-BE49-F238E27FC236}">
                <a16:creationId xmlns:a16="http://schemas.microsoft.com/office/drawing/2014/main" id="{67C8D4B6-3FB4-4308-9ACE-8EBFB17B8F90}"/>
              </a:ext>
            </a:extLst>
          </p:cNvPr>
          <p:cNvSpPr>
            <a:spLocks noGrp="1"/>
          </p:cNvSpPr>
          <p:nvPr>
            <p:ph type="body" sz="quarter" idx="13"/>
          </p:nvPr>
        </p:nvSpPr>
        <p:spPr/>
        <p:txBody>
          <a:bodyPr vert="horz" lIns="0" tIns="0" rIns="0" bIns="0" rtlCol="0" anchor="t">
            <a:noAutofit/>
          </a:bodyPr>
          <a:lstStyle/>
          <a:p>
            <a:r>
              <a:rPr lang="en-GB" dirty="0">
                <a:ea typeface="Noto Sans"/>
                <a:cs typeface="Noto Sans"/>
              </a:rPr>
              <a:t>Existing solutions</a:t>
            </a:r>
            <a:endParaRPr lang="en-GB" dirty="0"/>
          </a:p>
          <a:p>
            <a:pPr marL="215900" lvl="2" indent="-215900">
              <a:buClr>
                <a:srgbClr val="FB563E"/>
              </a:buClr>
              <a:buFont typeface="UniteFont"/>
              <a:buChar char="&gt;"/>
            </a:pPr>
            <a:r>
              <a:rPr lang="en-GB" b="1" dirty="0">
                <a:ea typeface="Noto Sans"/>
                <a:cs typeface="Noto Sans"/>
              </a:rPr>
              <a:t>Strategic:</a:t>
            </a:r>
            <a:r>
              <a:rPr lang="en-GB" dirty="0">
                <a:ea typeface="Noto Sans"/>
                <a:cs typeface="Noto Sans"/>
              </a:rPr>
              <a:t> contractually bound suppliers with a high order volume. Direct integration via own e-procurement system is justified.</a:t>
            </a:r>
            <a:endParaRPr lang="en-GB" dirty="0">
              <a:ea typeface="+mn-lt"/>
              <a:cs typeface="+mn-lt"/>
            </a:endParaRPr>
          </a:p>
          <a:p>
            <a:pPr marL="215900" lvl="2" indent="-215900">
              <a:buClr>
                <a:srgbClr val="FB563E"/>
              </a:buClr>
              <a:buFont typeface="UniteFont"/>
              <a:buChar char="&gt;"/>
            </a:pPr>
            <a:r>
              <a:rPr lang="en-GB" b="1" dirty="0">
                <a:ea typeface="Noto Sans"/>
                <a:cs typeface="Noto Sans"/>
              </a:rPr>
              <a:t>Transactional: </a:t>
            </a:r>
            <a:r>
              <a:rPr lang="en-GB" dirty="0">
                <a:ea typeface="+mn-lt"/>
                <a:cs typeface="+mn-lt"/>
              </a:rPr>
              <a:t>suppliers with low order volumes. Here, buyers often use different online shops to handle demand for a wide range of products.</a:t>
            </a:r>
          </a:p>
          <a:p>
            <a:endParaRPr lang="en-GB" dirty="0">
              <a:ea typeface="Noto Sans"/>
              <a:cs typeface="Noto Sans"/>
            </a:endParaRPr>
          </a:p>
          <a:p>
            <a:endParaRPr lang="en-GB" dirty="0">
              <a:ea typeface="Noto Sans"/>
              <a:cs typeface="Noto Sans"/>
            </a:endParaRPr>
          </a:p>
          <a:p>
            <a:endParaRPr lang="en-GB" dirty="0">
              <a:ea typeface="Noto Sans"/>
              <a:cs typeface="Noto Sans"/>
            </a:endParaRPr>
          </a:p>
        </p:txBody>
      </p:sp>
      <p:pic>
        <p:nvPicPr>
          <p:cNvPr id="11" name="Grafik 13">
            <a:extLst>
              <a:ext uri="{FF2B5EF4-FFF2-40B4-BE49-F238E27FC236}">
                <a16:creationId xmlns:a16="http://schemas.microsoft.com/office/drawing/2014/main" id="{42E3509B-D370-472A-8B1A-7BC6A16B4E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78575" y="2479683"/>
            <a:ext cx="6647512" cy="1715720"/>
          </a:xfrm>
          <a:prstGeom prst="rect">
            <a:avLst/>
          </a:prstGeom>
        </p:spPr>
      </p:pic>
      <p:sp>
        <p:nvSpPr>
          <p:cNvPr id="6" name="Textfeld 5">
            <a:extLst>
              <a:ext uri="{FF2B5EF4-FFF2-40B4-BE49-F238E27FC236}">
                <a16:creationId xmlns:a16="http://schemas.microsoft.com/office/drawing/2014/main" id="{1ED6DAD0-7625-4EBF-A8EA-673834DEA496}"/>
              </a:ext>
            </a:extLst>
          </p:cNvPr>
          <p:cNvSpPr txBox="1"/>
          <p:nvPr/>
        </p:nvSpPr>
        <p:spPr>
          <a:xfrm rot="16200000">
            <a:off x="2240992" y="3047913"/>
            <a:ext cx="1997187" cy="1465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lnSpc>
                <a:spcPct val="130000"/>
              </a:lnSpc>
            </a:pPr>
            <a:r>
              <a:rPr lang="en-US" sz="800">
                <a:solidFill>
                  <a:schemeClr val="tx2"/>
                </a:solidFill>
                <a:ea typeface="Noto Sans"/>
                <a:cs typeface="Noto Sans"/>
              </a:rPr>
              <a:t>Order volume/value</a:t>
            </a:r>
          </a:p>
        </p:txBody>
      </p:sp>
      <p:sp>
        <p:nvSpPr>
          <p:cNvPr id="18" name="Textfeld 17">
            <a:extLst>
              <a:ext uri="{FF2B5EF4-FFF2-40B4-BE49-F238E27FC236}">
                <a16:creationId xmlns:a16="http://schemas.microsoft.com/office/drawing/2014/main" id="{2110186F-0601-4473-8819-7DD471E941CA}"/>
              </a:ext>
            </a:extLst>
          </p:cNvPr>
          <p:cNvSpPr txBox="1"/>
          <p:nvPr/>
        </p:nvSpPr>
        <p:spPr>
          <a:xfrm>
            <a:off x="8816810" y="4149541"/>
            <a:ext cx="995465" cy="12311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defTabSz="798820"/>
            <a:r>
              <a:rPr lang="en-US" sz="800">
                <a:solidFill>
                  <a:schemeClr val="tx2"/>
                </a:solidFill>
                <a:ea typeface="+mn-lt"/>
                <a:cs typeface="+mn-lt"/>
              </a:rPr>
              <a:t>Number of suppliers</a:t>
            </a:r>
            <a:endParaRPr lang="en-US">
              <a:solidFill>
                <a:schemeClr val="tx2"/>
              </a:solidFill>
            </a:endParaRPr>
          </a:p>
        </p:txBody>
      </p:sp>
      <p:pic>
        <p:nvPicPr>
          <p:cNvPr id="7" name="Grafik 23">
            <a:extLst>
              <a:ext uri="{FF2B5EF4-FFF2-40B4-BE49-F238E27FC236}">
                <a16:creationId xmlns:a16="http://schemas.microsoft.com/office/drawing/2014/main" id="{5EDCFCA7-8707-46F4-953E-DE2371F0B0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4924" y="3666126"/>
            <a:ext cx="2809106" cy="155458"/>
          </a:xfrm>
          <a:prstGeom prst="rect">
            <a:avLst/>
          </a:prstGeom>
        </p:spPr>
      </p:pic>
      <p:sp>
        <p:nvSpPr>
          <p:cNvPr id="15" name="TextBox 14">
            <a:extLst>
              <a:ext uri="{FF2B5EF4-FFF2-40B4-BE49-F238E27FC236}">
                <a16:creationId xmlns:a16="http://schemas.microsoft.com/office/drawing/2014/main" id="{672C3472-A353-4631-A4EE-FB8FD2F4F972}"/>
              </a:ext>
            </a:extLst>
          </p:cNvPr>
          <p:cNvSpPr txBox="1"/>
          <p:nvPr/>
        </p:nvSpPr>
        <p:spPr>
          <a:xfrm>
            <a:off x="9520092" y="2424656"/>
            <a:ext cx="697449"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r>
              <a:rPr lang="en-US" sz="800">
                <a:solidFill>
                  <a:schemeClr val="accent1"/>
                </a:solidFill>
              </a:rPr>
              <a:t>Search costs</a:t>
            </a:r>
            <a:endParaRPr lang="en-US"/>
          </a:p>
        </p:txBody>
      </p:sp>
      <p:sp>
        <p:nvSpPr>
          <p:cNvPr id="21" name="TextBox 20">
            <a:extLst>
              <a:ext uri="{FF2B5EF4-FFF2-40B4-BE49-F238E27FC236}">
                <a16:creationId xmlns:a16="http://schemas.microsoft.com/office/drawing/2014/main" id="{B81EB827-9E0A-4247-B7BD-B3A46F5062CA}"/>
              </a:ext>
            </a:extLst>
          </p:cNvPr>
          <p:cNvSpPr txBox="1"/>
          <p:nvPr/>
        </p:nvSpPr>
        <p:spPr>
          <a:xfrm>
            <a:off x="7638333" y="3506189"/>
            <a:ext cx="1537242"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798820"/>
            <a:r>
              <a:rPr lang="en-US" sz="800">
                <a:solidFill>
                  <a:schemeClr val="accent1"/>
                </a:solidFill>
              </a:rPr>
              <a:t>Tail end</a:t>
            </a:r>
            <a:endParaRPr lang="en-US"/>
          </a:p>
        </p:txBody>
      </p:sp>
      <p:pic>
        <p:nvPicPr>
          <p:cNvPr id="22" name="Grafik 4">
            <a:extLst>
              <a:ext uri="{FF2B5EF4-FFF2-40B4-BE49-F238E27FC236}">
                <a16:creationId xmlns:a16="http://schemas.microsoft.com/office/drawing/2014/main" id="{A3D206B0-BBF0-426B-9145-A854F12356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06646" y="2276495"/>
            <a:ext cx="6166487" cy="1800347"/>
          </a:xfrm>
          <a:prstGeom prst="rect">
            <a:avLst/>
          </a:prstGeom>
        </p:spPr>
      </p:pic>
    </p:spTree>
    <p:extLst>
      <p:ext uri="{BB962C8B-B14F-4D97-AF65-F5344CB8AC3E}">
        <p14:creationId xmlns:p14="http://schemas.microsoft.com/office/powerpoint/2010/main" val="700225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4">
            <a:extLst>
              <a:ext uri="{FF2B5EF4-FFF2-40B4-BE49-F238E27FC236}">
                <a16:creationId xmlns:a16="http://schemas.microsoft.com/office/drawing/2014/main" id="{3DC988E7-BD20-47D2-8B09-7E80DC9D765A}"/>
              </a:ext>
            </a:extLst>
          </p:cNvPr>
          <p:cNvGraphicFramePr>
            <a:graphicFrameLocks/>
          </p:cNvGraphicFramePr>
          <p:nvPr>
            <p:extLst>
              <p:ext uri="{D42A27DB-BD31-4B8C-83A1-F6EECF244321}">
                <p14:modId xmlns:p14="http://schemas.microsoft.com/office/powerpoint/2010/main" val="2794900900"/>
              </p:ext>
            </p:extLst>
          </p:nvPr>
        </p:nvGraphicFramePr>
        <p:xfrm>
          <a:off x="3150992" y="1465669"/>
          <a:ext cx="6957379" cy="3788265"/>
        </p:xfrm>
        <a:graphic>
          <a:graphicData uri="http://schemas.openxmlformats.org/drawingml/2006/table">
            <a:tbl>
              <a:tblPr firstRow="1" bandRow="1">
                <a:tableStyleId>{F2DE63D5-997A-4646-A377-4702673A728D}</a:tableStyleId>
              </a:tblPr>
              <a:tblGrid>
                <a:gridCol w="1653514">
                  <a:extLst>
                    <a:ext uri="{9D8B030D-6E8A-4147-A177-3AD203B41FA5}">
                      <a16:colId xmlns:a16="http://schemas.microsoft.com/office/drawing/2014/main" val="2984352989"/>
                    </a:ext>
                  </a:extLst>
                </a:gridCol>
                <a:gridCol w="2151999">
                  <a:extLst>
                    <a:ext uri="{9D8B030D-6E8A-4147-A177-3AD203B41FA5}">
                      <a16:colId xmlns:a16="http://schemas.microsoft.com/office/drawing/2014/main" val="1964089915"/>
                    </a:ext>
                  </a:extLst>
                </a:gridCol>
                <a:gridCol w="3151866">
                  <a:extLst>
                    <a:ext uri="{9D8B030D-6E8A-4147-A177-3AD203B41FA5}">
                      <a16:colId xmlns:a16="http://schemas.microsoft.com/office/drawing/2014/main" val="2132151035"/>
                    </a:ext>
                  </a:extLst>
                </a:gridCol>
              </a:tblGrid>
              <a:tr h="0">
                <a:tc gridSpan="3">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Supplier relationship</a:t>
                      </a:r>
                      <a:endParaRPr lang="en-US"/>
                    </a:p>
                  </a:txBody>
                  <a:tcPr marL="108000" marR="108000" marT="72000" marB="72000" anchor="ctr">
                    <a:lnL>
                      <a:noFill/>
                    </a:lnL>
                    <a:lnR w="0">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en-US" sz="800" b="1"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nchor="ctr">
                    <a:lnL>
                      <a:noFill/>
                    </a:lnL>
                    <a:lnR>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de-DE"/>
                    </a:p>
                  </a:txBody>
                  <a:tcPr marL="108000" marR="108000" marT="72000" marB="72000">
                    <a:lnL w="0">
                      <a:noFill/>
                    </a:lnL>
                    <a:lnR w="0">
                      <a:noFill/>
                    </a:lnR>
                    <a:lnT w="0">
                      <a:noFill/>
                    </a:lnT>
                    <a:lnB w="19050">
                      <a:solidFill>
                        <a:schemeClr val="tx2"/>
                      </a:solidFill>
                    </a:lnB>
                    <a:lnTlToBr w="12700" cmpd="sng">
                      <a:noFill/>
                      <a:prstDash val="solid"/>
                    </a:lnTlToBr>
                    <a:lnBlToTr w="12700" cmpd="sng">
                      <a:noFill/>
                      <a:prstDash val="solid"/>
                    </a:lnBlToTr>
                    <a:solidFill>
                      <a:srgbClr val="F0F0F2"/>
                    </a:solidFill>
                  </a:tcPr>
                </a:tc>
                <a:extLst>
                  <a:ext uri="{0D108BD9-81ED-4DB2-BD59-A6C34878D82A}">
                    <a16:rowId xmlns:a16="http://schemas.microsoft.com/office/drawing/2014/main" val="1621931210"/>
                  </a:ext>
                </a:extLst>
              </a:tr>
              <a:tr h="0">
                <a:tc>
                  <a:txBody>
                    <a:bodyPr/>
                    <a:lstStyle/>
                    <a:p>
                      <a:pPr marL="0" marR="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Strategic</a:t>
                      </a:r>
                      <a:endParaRPr kumimoji="0" lang="en-US" sz="800" b="0" i="0" u="none" strike="noStrike" kern="1200" cap="none" spc="0" normalizeH="0" baseline="0" noProof="0" err="1">
                        <a:ln>
                          <a:noFill/>
                        </a:ln>
                        <a:solidFill>
                          <a:schemeClr val="tx2"/>
                        </a:solidFill>
                        <a:effectLst/>
                        <a:uLnTx/>
                        <a:uFillTx/>
                        <a:latin typeface="Noto Sans"/>
                        <a:ea typeface="+mn-ea"/>
                        <a:cs typeface="+mn-cs"/>
                      </a:endParaRPr>
                    </a:p>
                  </a:txBody>
                  <a:tcPr marL="108000" marR="108000" marT="72000" marB="72000" anchor="ctr">
                    <a:lnL w="0">
                      <a:noFill/>
                    </a:lnL>
                    <a:lnR w="6350">
                      <a:solidFill>
                        <a:schemeClr val="tx2"/>
                      </a:solidFill>
                    </a:lnR>
                    <a:lnT w="19050" cap="flat" cmpd="sng" algn="ctr">
                      <a:solidFill>
                        <a:schemeClr val="tx2"/>
                      </a:solidFill>
                      <a:prstDash val="solid"/>
                      <a:round/>
                      <a:headEnd type="none" w="med" len="med"/>
                      <a:tailEnd type="none" w="med" len="med"/>
                    </a:lnT>
                  </a:tcPr>
                </a:tc>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bg2"/>
                          </a:solidFill>
                          <a:effectLst/>
                          <a:uLnTx/>
                          <a:uFillTx/>
                          <a:latin typeface="Noto Sans"/>
                          <a:ea typeface="+mn-ea"/>
                          <a:cs typeface="+mn-cs"/>
                        </a:rPr>
                        <a:t>Tactical</a:t>
                      </a:r>
                      <a:endParaRPr lang="en-US"/>
                    </a:p>
                  </a:txBody>
                  <a:tcPr marL="108000" marR="108000" marT="72000" marB="72000" anchor="ctr">
                    <a:lnL w="6350">
                      <a:solidFill>
                        <a:schemeClr val="tx2"/>
                      </a:solidFill>
                    </a:lnL>
                    <a:lnR w="6350">
                      <a:solidFill>
                        <a:schemeClr val="tx2"/>
                      </a:solidFill>
                    </a:lnR>
                    <a:lnT w="19050" cap="flat" cmpd="sng" algn="ctr">
                      <a:solidFill>
                        <a:schemeClr val="tx2"/>
                      </a:solidFill>
                      <a:prstDash val="solid"/>
                      <a:round/>
                      <a:headEnd type="none" w="med" len="med"/>
                      <a:tailEnd type="none" w="med" len="med"/>
                    </a:lnT>
                    <a:solidFill>
                      <a:schemeClr val="accent3"/>
                    </a:solidFill>
                  </a:tcPr>
                </a:tc>
                <a:tc>
                  <a:txBody>
                    <a:bodyPr/>
                    <a:lstStyle/>
                    <a:p>
                      <a:pPr marL="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Transactional</a:t>
                      </a:r>
                      <a:endParaRPr lang="en-US" sz="800" b="0" i="0" u="none" strike="noStrike" kern="1200" cap="none" spc="0" normalizeH="0" baseline="0" noProof="0" err="1">
                        <a:ln>
                          <a:noFill/>
                        </a:ln>
                        <a:solidFill>
                          <a:schemeClr val="tx2"/>
                        </a:solidFill>
                        <a:effectLst/>
                        <a:uLnTx/>
                        <a:uFillTx/>
                        <a:latin typeface="Noto Sans"/>
                        <a:ea typeface="+mn-ea"/>
                        <a:cs typeface="+mn-cs"/>
                      </a:endParaRPr>
                    </a:p>
                  </a:txBody>
                  <a:tcPr marL="108000" marR="108000" marT="72000" marB="72000" anchor="ctr">
                    <a:lnL w="6350">
                      <a:solidFill>
                        <a:schemeClr val="tx2"/>
                      </a:solidFill>
                    </a:lnL>
                    <a:lnR w="0">
                      <a:noFill/>
                    </a:lnR>
                    <a:lnT w="19050">
                      <a:solidFill>
                        <a:schemeClr val="tx2"/>
                      </a:solidFill>
                    </a:lnT>
                  </a:tcPr>
                </a:tc>
                <a:extLst>
                  <a:ext uri="{0D108BD9-81ED-4DB2-BD59-A6C34878D82A}">
                    <a16:rowId xmlns:a16="http://schemas.microsoft.com/office/drawing/2014/main" val="705324004"/>
                  </a:ext>
                </a:extLst>
              </a:tr>
              <a:tr h="365760">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Core demand</a:t>
                      </a:r>
                      <a:endParaRPr lang="en-US"/>
                    </a:p>
                  </a:txBody>
                  <a:tcPr marL="108000" marR="108000" marT="72000" marB="72000" anchor="ctr">
                    <a:lnL w="0">
                      <a:noFill/>
                    </a:lnL>
                    <a:lnB w="0">
                      <a:noFill/>
                    </a:lnB>
                  </a:tcPr>
                </a:tc>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rPr>
                        <a:t>Repetitive demand</a:t>
                      </a:r>
                      <a:endParaRPr kumimoji="0" lang="en-US"/>
                    </a:p>
                  </a:txBody>
                  <a:tcPr marL="108000" marR="108000" marT="72000" marB="72000" anchor="ctr">
                    <a:lnB w="0">
                      <a:noFill/>
                    </a:lnB>
                  </a:tcPr>
                </a:tc>
                <a:tc>
                  <a:txBody>
                    <a:bodyPr/>
                    <a:lstStyle/>
                    <a:p>
                      <a:pPr marL="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rPr>
                        <a:t>Long-tail demand</a:t>
                      </a:r>
                      <a:endParaRPr lang="en-US"/>
                    </a:p>
                  </a:txBody>
                  <a:tcPr marL="108000" marR="108000" marT="72000" marB="72000" anchor="ctr">
                    <a:lnR w="0">
                      <a:noFill/>
                    </a:lnR>
                    <a:lnB w="0">
                      <a:noFill/>
                    </a:lnB>
                  </a:tcPr>
                </a:tc>
                <a:extLst>
                  <a:ext uri="{0D108BD9-81ED-4DB2-BD59-A6C34878D82A}">
                    <a16:rowId xmlns:a16="http://schemas.microsoft.com/office/drawing/2014/main" val="2546839443"/>
                  </a:ext>
                </a:extLst>
              </a:tr>
              <a:tr h="1937549">
                <a:tc>
                  <a:txBody>
                    <a:bodyPr/>
                    <a:lstStyle/>
                    <a:p>
                      <a:pPr marL="0" marR="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12700">
                      <a:solidFill>
                        <a:schemeClr val="tx2"/>
                      </a:solidFill>
                    </a:lnB>
                  </a:tcPr>
                </a:tc>
                <a:tc>
                  <a:txBody>
                    <a:bodyPr/>
                    <a:lstStyle/>
                    <a:p>
                      <a:pPr marL="0" marR="0" lvl="0" indent="0" algn="ctr">
                        <a:lnSpc>
                          <a:spcPct val="100000"/>
                        </a:lnSpc>
                        <a:spcBef>
                          <a:spcPts val="0"/>
                        </a:spcBef>
                        <a:spcAft>
                          <a:spcPts val="0"/>
                        </a:spcAft>
                        <a:buNone/>
                      </a:pPr>
                      <a:endParaRPr kumimoji="0"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12700">
                      <a:solidFill>
                        <a:schemeClr val="tx2"/>
                      </a:solidFill>
                    </a:lnB>
                    <a:solidFill>
                      <a:srgbClr val="F0F0F2"/>
                    </a:solid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12700">
                      <a:solidFill>
                        <a:schemeClr val="tx2"/>
                      </a:solidFill>
                    </a:lnB>
                  </a:tcPr>
                </a:tc>
                <a:extLst>
                  <a:ext uri="{0D108BD9-81ED-4DB2-BD59-A6C34878D82A}">
                    <a16:rowId xmlns:a16="http://schemas.microsoft.com/office/drawing/2014/main" val="1028015744"/>
                  </a:ext>
                </a:extLst>
              </a:tr>
              <a:tr h="321436">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Direct integration</a:t>
                      </a:r>
                      <a:endParaRPr lang="en-US"/>
                    </a:p>
                  </a:txBody>
                  <a:tcPr marL="108000" marR="108000" marT="72000" marB="72000" anchor="ctr">
                    <a:lnL w="0">
                      <a:noFill/>
                    </a:lnL>
                    <a:lnR w="0">
                      <a:noFill/>
                    </a:lnR>
                    <a:lnT w="12700">
                      <a:solidFill>
                        <a:schemeClr val="tx2"/>
                      </a:solidFill>
                    </a:lnT>
                    <a:lnB w="12700">
                      <a:solidFill>
                        <a:schemeClr val="tx2"/>
                      </a:solidFill>
                    </a:lnB>
                  </a:tcPr>
                </a:tc>
                <a:tc>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bg2"/>
                          </a:solidFill>
                          <a:effectLst/>
                          <a:uLnTx/>
                          <a:uFillTx/>
                          <a:latin typeface="Noto Sans"/>
                        </a:rPr>
                        <a:t>Digital gap</a:t>
                      </a:r>
                      <a:endParaRPr kumimoji="0" lang="en-US"/>
                    </a:p>
                  </a:txBody>
                  <a:tcPr marL="108000" marR="108000" marT="72000" marB="72000" anchor="ctr">
                    <a:lnL w="0">
                      <a:noFill/>
                    </a:lnL>
                    <a:lnR w="0">
                      <a:noFill/>
                    </a:lnR>
                    <a:lnT w="12700">
                      <a:solidFill>
                        <a:schemeClr val="tx2"/>
                      </a:solidFill>
                    </a:lnT>
                    <a:lnB w="12700">
                      <a:solidFill>
                        <a:schemeClr val="tx2"/>
                      </a:solidFill>
                    </a:lnB>
                    <a:solidFill>
                      <a:schemeClr val="tx1"/>
                    </a:solidFill>
                  </a:tcPr>
                </a:tc>
                <a:tc>
                  <a:txBody>
                    <a:bodyPr/>
                    <a:lstStyle/>
                    <a:p>
                      <a:pPr lvl="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rPr>
                        <a:t>No integration, no one-to-one relationship</a:t>
                      </a:r>
                      <a:endParaRPr lang="en-US" sz="800" b="0" i="0" u="none" strike="noStrike" kern="1200" cap="none" spc="0" normalizeH="0" baseline="0" noProof="0">
                        <a:ln>
                          <a:noFill/>
                        </a:ln>
                        <a:effectLst/>
                        <a:uLnTx/>
                        <a:uFillTx/>
                      </a:endParaRPr>
                    </a:p>
                  </a:txBody>
                  <a:tcPr marL="108000" marR="108000" marT="72000" marB="72000" anchor="ctr">
                    <a:lnL w="0">
                      <a:noFill/>
                    </a:lnL>
                    <a:lnR w="0">
                      <a:noFill/>
                    </a:lnR>
                    <a:lnT w="12700">
                      <a:solidFill>
                        <a:schemeClr val="tx2"/>
                      </a:solidFill>
                    </a:lnT>
                    <a:lnB w="12700">
                      <a:solidFill>
                        <a:schemeClr val="tx2"/>
                      </a:solidFill>
                    </a:lnB>
                  </a:tcPr>
                </a:tc>
                <a:extLst>
                  <a:ext uri="{0D108BD9-81ED-4DB2-BD59-A6C34878D82A}">
                    <a16:rowId xmlns:a16="http://schemas.microsoft.com/office/drawing/2014/main" val="2754947587"/>
                  </a:ext>
                </a:extLst>
              </a:tr>
              <a:tr h="224534">
                <a:tc>
                  <a:txBody>
                    <a:bodyPr/>
                    <a:lstStyle/>
                    <a:p>
                      <a:pPr lvl="0" algn="ctr">
                        <a:lnSpc>
                          <a:spcPct val="100000"/>
                        </a:lnSpc>
                        <a:spcBef>
                          <a:spcPts val="0"/>
                        </a:spcBef>
                        <a:spcAft>
                          <a:spcPts val="0"/>
                        </a:spcAft>
                        <a:buNone/>
                      </a:pPr>
                      <a:r>
                        <a:rPr lang="en-US" sz="800" b="0" i="0" u="none" strike="noStrike" kern="1200" cap="none" spc="0" normalizeH="0" baseline="0" noProof="0" dirty="0">
                          <a:ln>
                            <a:noFill/>
                          </a:ln>
                          <a:solidFill>
                            <a:schemeClr val="tx2"/>
                          </a:solidFill>
                          <a:effectLst/>
                          <a:uLnTx/>
                          <a:uFillTx/>
                          <a:latin typeface="Noto Sans"/>
                        </a:rPr>
                        <a:t>One-to-one supplier relationships. </a:t>
                      </a:r>
                      <a:br>
                        <a:rPr lang="en-US" sz="800" b="0" i="0" u="none" strike="noStrike" kern="1200" cap="none" spc="0" normalizeH="0" baseline="0" noProof="0" dirty="0">
                          <a:ln>
                            <a:noFill/>
                          </a:ln>
                          <a:solidFill>
                            <a:srgbClr val="28235C"/>
                          </a:solidFill>
                          <a:effectLst/>
                          <a:uLnTx/>
                          <a:uFillTx/>
                          <a:latin typeface="Noto Sans"/>
                        </a:rPr>
                      </a:br>
                      <a:r>
                        <a:rPr lang="en-US" sz="800" b="0" i="0" u="none" strike="noStrike" kern="1200" cap="none" spc="0" normalizeH="0" baseline="0" noProof="0" dirty="0">
                          <a:ln>
                            <a:noFill/>
                          </a:ln>
                          <a:solidFill>
                            <a:schemeClr val="tx2"/>
                          </a:solidFill>
                          <a:effectLst/>
                          <a:uLnTx/>
                          <a:uFillTx/>
                          <a:latin typeface="Noto Sans"/>
                        </a:rPr>
                        <a:t>Access via punchout or own e-procurement system.</a:t>
                      </a:r>
                      <a:endParaRPr lang="en-US" sz="800" b="0" i="0" u="none" strike="noStrike" kern="1200" cap="none" spc="0" normalizeH="0" baseline="0" noProof="0" dirty="0">
                        <a:ln>
                          <a:noFill/>
                        </a:ln>
                        <a:effectLst/>
                        <a:uLnTx/>
                        <a:uFillTx/>
                      </a:endParaRPr>
                    </a:p>
                  </a:txBody>
                  <a:tcPr marL="108000" marR="108000" marT="72000" marB="72000">
                    <a:lnL w="0">
                      <a:noFill/>
                    </a:lnL>
                    <a:lnR w="0">
                      <a:noFill/>
                    </a:lnR>
                    <a:lnT w="12700">
                      <a:solidFill>
                        <a:schemeClr val="tx2"/>
                      </a:solidFill>
                    </a:lnT>
                    <a:lnB w="0">
                      <a:noFill/>
                    </a:lnB>
                  </a:tcPr>
                </a:tc>
                <a:tc>
                  <a:txBody>
                    <a:bodyPr/>
                    <a:lstStyle/>
                    <a:p>
                      <a:pPr marL="0" lvl="0" indent="0" algn="ctr">
                        <a:lnSpc>
                          <a:spcPct val="100000"/>
                        </a:lnSpc>
                        <a:spcBef>
                          <a:spcPts val="0"/>
                        </a:spcBef>
                        <a:spcAft>
                          <a:spcPts val="0"/>
                        </a:spcAft>
                        <a:buNone/>
                      </a:pPr>
                      <a:r>
                        <a:rPr lang="en-US" sz="800" b="0" i="0" u="none" strike="noStrike" kern="1200" cap="none" spc="0" normalizeH="0" baseline="0" noProof="0">
                          <a:ln>
                            <a:noFill/>
                          </a:ln>
                          <a:solidFill>
                            <a:schemeClr val="bg2"/>
                          </a:solidFill>
                          <a:effectLst/>
                          <a:uLnTx/>
                          <a:uFillTx/>
                          <a:latin typeface="Noto Sans"/>
                        </a:rPr>
                        <a:t>Existing and new relationships. Expensive and time-consuming </a:t>
                      </a:r>
                      <a:r>
                        <a:rPr lang="en-US" sz="800" b="0" i="0" u="none" strike="noStrike" kern="1200" cap="none" spc="0" normalizeH="0" baseline="0" noProof="0" err="1">
                          <a:ln>
                            <a:noFill/>
                          </a:ln>
                          <a:solidFill>
                            <a:schemeClr val="bg2"/>
                          </a:solidFill>
                          <a:effectLst/>
                          <a:uLnTx/>
                          <a:uFillTx/>
                          <a:latin typeface="Noto Sans"/>
                        </a:rPr>
                        <a:t>digitisation</a:t>
                      </a:r>
                      <a:r>
                        <a:rPr lang="en-US" sz="800" b="0" i="0" u="none" strike="noStrike" kern="1200" cap="none" spc="0" normalizeH="0" baseline="0" noProof="0">
                          <a:ln>
                            <a:noFill/>
                          </a:ln>
                          <a:solidFill>
                            <a:schemeClr val="bg2"/>
                          </a:solidFill>
                          <a:effectLst/>
                          <a:uLnTx/>
                          <a:uFillTx/>
                          <a:latin typeface="Noto Sans"/>
                        </a:rPr>
                        <a:t>.</a:t>
                      </a:r>
                    </a:p>
                  </a:txBody>
                  <a:tcPr marL="108000" marR="108000" marT="72000" marB="72000">
                    <a:lnL w="0">
                      <a:noFill/>
                    </a:lnL>
                    <a:lnR w="0">
                      <a:noFill/>
                    </a:lnR>
                    <a:lnT w="12700">
                      <a:solidFill>
                        <a:schemeClr val="tx2"/>
                      </a:solidFill>
                    </a:lnT>
                    <a:lnB w="0">
                      <a:noFill/>
                    </a:lnB>
                    <a:solidFill>
                      <a:schemeClr val="accent1"/>
                    </a:solidFill>
                  </a:tcPr>
                </a:tc>
                <a:tc>
                  <a:txBody>
                    <a:bodyPr/>
                    <a:lstStyle/>
                    <a:p>
                      <a:pPr marL="0" marR="0" lvl="0" indent="0" algn="ctr" defTabSz="798820" rtl="0" eaLnBrk="1" fontAlgn="auto" latinLnBrk="0" hangingPunct="1">
                        <a:lnSpc>
                          <a:spcPct val="100000"/>
                        </a:lnSpc>
                        <a:spcBef>
                          <a:spcPts val="0"/>
                        </a:spcBef>
                        <a:spcAft>
                          <a:spcPts val="0"/>
                        </a:spcAft>
                        <a:buClrTx/>
                        <a:buSzTx/>
                        <a:buFontTx/>
                        <a:buNone/>
                        <a:tabLst/>
                        <a:defRPr/>
                      </a:pPr>
                      <a:r>
                        <a:rPr lang="en-US" sz="800" b="0" i="0" u="none" strike="noStrike" kern="1200" cap="none" spc="0" normalizeH="0" baseline="0" noProof="0" dirty="0">
                          <a:ln>
                            <a:noFill/>
                          </a:ln>
                          <a:solidFill>
                            <a:schemeClr val="tx2"/>
                          </a:solidFill>
                          <a:effectLst/>
                          <a:uLnTx/>
                          <a:uFillTx/>
                          <a:latin typeface="+mn-lt"/>
                        </a:rPr>
                        <a:t>Buying from online shops with different logins, often unknown to procurement team. Lack of compliance encourages maverick spending.</a:t>
                      </a:r>
                    </a:p>
                  </a:txBody>
                  <a:tcPr marL="108000" marR="108000" marT="72000" marB="72000">
                    <a:lnL w="0">
                      <a:noFill/>
                    </a:lnL>
                    <a:lnR w="0">
                      <a:noFill/>
                    </a:lnR>
                    <a:lnT w="12700">
                      <a:solidFill>
                        <a:schemeClr val="tx2"/>
                      </a:solidFill>
                    </a:lnT>
                    <a:lnB w="0">
                      <a:noFill/>
                    </a:lnB>
                  </a:tcPr>
                </a:tc>
                <a:extLst>
                  <a:ext uri="{0D108BD9-81ED-4DB2-BD59-A6C34878D82A}">
                    <a16:rowId xmlns:a16="http://schemas.microsoft.com/office/drawing/2014/main" val="745303557"/>
                  </a:ext>
                </a:extLst>
              </a:tr>
            </a:tbl>
          </a:graphicData>
        </a:graphic>
      </p:graphicFrame>
      <p:sp>
        <p:nvSpPr>
          <p:cNvPr id="3" name="Foliennummernplatzhalter 2">
            <a:extLst>
              <a:ext uri="{FF2B5EF4-FFF2-40B4-BE49-F238E27FC236}">
                <a16:creationId xmlns:a16="http://schemas.microsoft.com/office/drawing/2014/main" id="{29961102-631F-4A5F-A41E-9FD1573D660C}"/>
              </a:ext>
            </a:extLst>
          </p:cNvPr>
          <p:cNvSpPr>
            <a:spLocks noGrp="1"/>
          </p:cNvSpPr>
          <p:nvPr>
            <p:ph type="sldNum" sz="quarter" idx="11"/>
          </p:nvPr>
        </p:nvSpPr>
        <p:spPr>
          <a:xfrm>
            <a:off x="9660275" y="5321904"/>
            <a:ext cx="587375" cy="246221"/>
          </a:xfrm>
        </p:spPr>
        <p:txBody>
          <a:bodyPr/>
          <a:lstStyle/>
          <a:p>
            <a:fld id="{A9C39F7E-FC7D-44FD-B6BC-F6BE49B3337B}" type="slidenum">
              <a:rPr lang="en-US" smtClean="0">
                <a:solidFill>
                  <a:schemeClr val="tx2"/>
                </a:solidFill>
              </a:rPr>
              <a:pPr/>
              <a:t>6</a:t>
            </a:fld>
            <a:endParaRPr lang="en-US">
              <a:solidFill>
                <a:schemeClr val="tx2"/>
              </a:solidFill>
            </a:endParaRPr>
          </a:p>
        </p:txBody>
      </p:sp>
      <p:sp>
        <p:nvSpPr>
          <p:cNvPr id="5" name="Textplatzhalter 4">
            <a:extLst>
              <a:ext uri="{FF2B5EF4-FFF2-40B4-BE49-F238E27FC236}">
                <a16:creationId xmlns:a16="http://schemas.microsoft.com/office/drawing/2014/main" id="{67C8D4B6-3FB4-4308-9ACE-8EBFB17B8F90}"/>
              </a:ext>
            </a:extLst>
          </p:cNvPr>
          <p:cNvSpPr>
            <a:spLocks noGrp="1"/>
          </p:cNvSpPr>
          <p:nvPr>
            <p:ph type="body" sz="quarter" idx="13"/>
          </p:nvPr>
        </p:nvSpPr>
        <p:spPr>
          <a:xfrm>
            <a:off x="431801" y="1455738"/>
            <a:ext cx="2458169" cy="3600450"/>
          </a:xfrm>
        </p:spPr>
        <p:txBody>
          <a:bodyPr vert="horz" lIns="0" tIns="0" rIns="0" bIns="0" rtlCol="0" anchor="t">
            <a:noAutofit/>
          </a:bodyPr>
          <a:lstStyle/>
          <a:p>
            <a:r>
              <a:rPr lang="en-GB" dirty="0">
                <a:solidFill>
                  <a:schemeClr val="tx1"/>
                </a:solidFill>
                <a:ea typeface="Noto Sans"/>
                <a:cs typeface="Noto Sans"/>
              </a:rPr>
              <a:t>The digital gap</a:t>
            </a:r>
          </a:p>
          <a:p>
            <a:pPr marL="215900" lvl="2" indent="-215900">
              <a:buClr>
                <a:srgbClr val="FB563E"/>
              </a:buClr>
              <a:buFont typeface="UniteFont"/>
              <a:buChar char="&gt;"/>
            </a:pPr>
            <a:r>
              <a:rPr lang="en-GB" b="1" dirty="0">
                <a:ea typeface="Noto Sans"/>
                <a:cs typeface="Noto Sans"/>
              </a:rPr>
              <a:t>Tactical:</a:t>
            </a:r>
            <a:r>
              <a:rPr lang="en-GB" dirty="0">
                <a:ea typeface="Noto Sans"/>
                <a:cs typeface="Noto Sans"/>
              </a:rPr>
              <a:t> important suppliers but often not yet digitally </a:t>
            </a:r>
            <a:r>
              <a:rPr lang="en-GB" dirty="0">
                <a:ea typeface="+mn-lt"/>
                <a:cs typeface="+mn-lt"/>
              </a:rPr>
              <a:t>connected</a:t>
            </a:r>
          </a:p>
          <a:p>
            <a:pPr marL="215900" lvl="2" indent="-215900">
              <a:buClr>
                <a:srgbClr val="FB563E"/>
              </a:buClr>
              <a:buFont typeface="UniteFont"/>
              <a:buChar char="&gt;"/>
            </a:pPr>
            <a:r>
              <a:rPr lang="en-GB" dirty="0">
                <a:ea typeface="+mn-lt"/>
                <a:cs typeface="+mn-lt"/>
              </a:rPr>
              <a:t>This is where most free text orders are placed because these suppliers cover repetitive demand</a:t>
            </a:r>
          </a:p>
          <a:p>
            <a:pPr marL="215900" lvl="2" indent="-215900">
              <a:buClr>
                <a:srgbClr val="FB563E"/>
              </a:buClr>
              <a:buFont typeface="UniteFont"/>
              <a:buChar char="&gt;"/>
            </a:pPr>
            <a:r>
              <a:rPr lang="en-GB" dirty="0">
                <a:ea typeface="+mn-lt"/>
                <a:cs typeface="+mn-lt"/>
              </a:rPr>
              <a:t>Without an overview of tactical purchasing, it’s impossible to manage spend or drive a procurement strategy</a:t>
            </a:r>
          </a:p>
          <a:p>
            <a:endParaRPr lang="en-GB" dirty="0">
              <a:ea typeface="Noto Sans"/>
              <a:cs typeface="Noto Sans"/>
            </a:endParaRPr>
          </a:p>
          <a:p>
            <a:endParaRPr lang="en-GB" dirty="0">
              <a:ea typeface="Noto Sans"/>
              <a:cs typeface="Noto Sans"/>
            </a:endParaRPr>
          </a:p>
        </p:txBody>
      </p:sp>
      <p:pic>
        <p:nvPicPr>
          <p:cNvPr id="11" name="Grafik 13">
            <a:extLst>
              <a:ext uri="{FF2B5EF4-FFF2-40B4-BE49-F238E27FC236}">
                <a16:creationId xmlns:a16="http://schemas.microsoft.com/office/drawing/2014/main" id="{42E3509B-D370-472A-8B1A-7BC6A16B4E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8575" y="2479683"/>
            <a:ext cx="6647512" cy="1715720"/>
          </a:xfrm>
          <a:prstGeom prst="rect">
            <a:avLst/>
          </a:prstGeom>
        </p:spPr>
      </p:pic>
      <p:sp>
        <p:nvSpPr>
          <p:cNvPr id="18" name="Textfeld 17">
            <a:extLst>
              <a:ext uri="{FF2B5EF4-FFF2-40B4-BE49-F238E27FC236}">
                <a16:creationId xmlns:a16="http://schemas.microsoft.com/office/drawing/2014/main" id="{2110186F-0601-4473-8819-7DD471E941CA}"/>
              </a:ext>
            </a:extLst>
          </p:cNvPr>
          <p:cNvSpPr txBox="1"/>
          <p:nvPr/>
        </p:nvSpPr>
        <p:spPr>
          <a:xfrm>
            <a:off x="8816810" y="4149541"/>
            <a:ext cx="995465" cy="123111"/>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r" defTabSz="798820"/>
            <a:r>
              <a:rPr lang="en-US" sz="800">
                <a:solidFill>
                  <a:schemeClr val="tx2"/>
                </a:solidFill>
                <a:ea typeface="+mn-lt"/>
                <a:cs typeface="+mn-lt"/>
              </a:rPr>
              <a:t>Number of suppliers</a:t>
            </a:r>
            <a:endParaRPr lang="en-US">
              <a:solidFill>
                <a:schemeClr val="tx2"/>
              </a:solidFill>
            </a:endParaRPr>
          </a:p>
        </p:txBody>
      </p:sp>
      <p:pic>
        <p:nvPicPr>
          <p:cNvPr id="7" name="Grafik 23">
            <a:extLst>
              <a:ext uri="{FF2B5EF4-FFF2-40B4-BE49-F238E27FC236}">
                <a16:creationId xmlns:a16="http://schemas.microsoft.com/office/drawing/2014/main" id="{5EDCFCA7-8707-46F4-953E-DE2371F0B0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4924" y="3666126"/>
            <a:ext cx="2809106" cy="155458"/>
          </a:xfrm>
          <a:prstGeom prst="rect">
            <a:avLst/>
          </a:prstGeom>
        </p:spPr>
      </p:pic>
      <p:sp>
        <p:nvSpPr>
          <p:cNvPr id="15" name="TextBox 14">
            <a:extLst>
              <a:ext uri="{FF2B5EF4-FFF2-40B4-BE49-F238E27FC236}">
                <a16:creationId xmlns:a16="http://schemas.microsoft.com/office/drawing/2014/main" id="{672C3472-A353-4631-A4EE-FB8FD2F4F972}"/>
              </a:ext>
            </a:extLst>
          </p:cNvPr>
          <p:cNvSpPr txBox="1"/>
          <p:nvPr/>
        </p:nvSpPr>
        <p:spPr>
          <a:xfrm>
            <a:off x="9520092" y="2424656"/>
            <a:ext cx="697449"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r>
              <a:rPr lang="en-US" sz="800">
                <a:solidFill>
                  <a:schemeClr val="accent1"/>
                </a:solidFill>
              </a:rPr>
              <a:t>Search costs</a:t>
            </a:r>
            <a:endParaRPr lang="en-US"/>
          </a:p>
        </p:txBody>
      </p:sp>
      <p:sp>
        <p:nvSpPr>
          <p:cNvPr id="21" name="TextBox 20">
            <a:extLst>
              <a:ext uri="{FF2B5EF4-FFF2-40B4-BE49-F238E27FC236}">
                <a16:creationId xmlns:a16="http://schemas.microsoft.com/office/drawing/2014/main" id="{B81EB827-9E0A-4247-B7BD-B3A46F5062CA}"/>
              </a:ext>
            </a:extLst>
          </p:cNvPr>
          <p:cNvSpPr txBox="1"/>
          <p:nvPr/>
        </p:nvSpPr>
        <p:spPr>
          <a:xfrm>
            <a:off x="7638333" y="3506189"/>
            <a:ext cx="1537242"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798820"/>
            <a:r>
              <a:rPr lang="en-US" sz="800">
                <a:solidFill>
                  <a:schemeClr val="accent1"/>
                </a:solidFill>
              </a:rPr>
              <a:t>Tail end</a:t>
            </a:r>
            <a:endParaRPr lang="en-US"/>
          </a:p>
        </p:txBody>
      </p:sp>
      <p:pic>
        <p:nvPicPr>
          <p:cNvPr id="22" name="Grafik 4">
            <a:extLst>
              <a:ext uri="{FF2B5EF4-FFF2-40B4-BE49-F238E27FC236}">
                <a16:creationId xmlns:a16="http://schemas.microsoft.com/office/drawing/2014/main" id="{A3D206B0-BBF0-426B-9145-A854F12356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6646" y="2276495"/>
            <a:ext cx="6166487" cy="1800347"/>
          </a:xfrm>
          <a:prstGeom prst="rect">
            <a:avLst/>
          </a:prstGeom>
        </p:spPr>
      </p:pic>
      <p:pic>
        <p:nvPicPr>
          <p:cNvPr id="4" name="Grafik 29">
            <a:extLst>
              <a:ext uri="{FF2B5EF4-FFF2-40B4-BE49-F238E27FC236}">
                <a16:creationId xmlns:a16="http://schemas.microsoft.com/office/drawing/2014/main" id="{E4EAFD16-9D89-441F-88EA-F587FF8725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95431" y="2701494"/>
            <a:ext cx="605106" cy="960966"/>
          </a:xfrm>
          <a:prstGeom prst="rect">
            <a:avLst/>
          </a:prstGeom>
        </p:spPr>
      </p:pic>
      <p:sp>
        <p:nvSpPr>
          <p:cNvPr id="14" name="Textfeld 13">
            <a:extLst>
              <a:ext uri="{FF2B5EF4-FFF2-40B4-BE49-F238E27FC236}">
                <a16:creationId xmlns:a16="http://schemas.microsoft.com/office/drawing/2014/main" id="{39A613BC-42EC-C646-9540-80B0E75259B0}"/>
              </a:ext>
            </a:extLst>
          </p:cNvPr>
          <p:cNvSpPr txBox="1"/>
          <p:nvPr/>
        </p:nvSpPr>
        <p:spPr>
          <a:xfrm rot="16200000">
            <a:off x="2240992" y="3047913"/>
            <a:ext cx="1997187" cy="1465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lnSpc>
                <a:spcPct val="130000"/>
              </a:lnSpc>
            </a:pPr>
            <a:r>
              <a:rPr lang="en-US" sz="800">
                <a:solidFill>
                  <a:schemeClr val="tx2"/>
                </a:solidFill>
                <a:ea typeface="+mn-lt"/>
                <a:cs typeface="+mn-lt"/>
              </a:rPr>
              <a:t>Order volume/value</a:t>
            </a:r>
            <a:endParaRPr lang="en-US">
              <a:solidFill>
                <a:schemeClr val="tx2"/>
              </a:solidFill>
            </a:endParaRPr>
          </a:p>
        </p:txBody>
      </p:sp>
      <p:sp>
        <p:nvSpPr>
          <p:cNvPr id="16" name="Titel 1">
            <a:extLst>
              <a:ext uri="{FF2B5EF4-FFF2-40B4-BE49-F238E27FC236}">
                <a16:creationId xmlns:a16="http://schemas.microsoft.com/office/drawing/2014/main" id="{0CEAA507-D8FF-C34E-BE39-2B33099034A8}"/>
              </a:ext>
            </a:extLst>
          </p:cNvPr>
          <p:cNvSpPr>
            <a:spLocks noGrp="1"/>
          </p:cNvSpPr>
          <p:nvPr>
            <p:ph type="title"/>
          </p:nvPr>
        </p:nvSpPr>
        <p:spPr>
          <a:xfrm>
            <a:off x="431800" y="433388"/>
            <a:ext cx="4778375" cy="548740"/>
          </a:xfrm>
        </p:spPr>
        <p:txBody>
          <a:bodyPr/>
          <a:lstStyle/>
          <a:p>
            <a:pPr>
              <a:lnSpc>
                <a:spcPct val="113999"/>
              </a:lnSpc>
            </a:pPr>
            <a:r>
              <a:rPr lang="en-GB" dirty="0">
                <a:latin typeface="Poppins Medium"/>
                <a:cs typeface="Poppins Medium"/>
              </a:rPr>
              <a:t>Two ends of the indirect spend curve</a:t>
            </a:r>
            <a:endParaRPr lang="en-GB" b="1" dirty="0">
              <a:latin typeface="Poppins Light"/>
            </a:endParaRPr>
          </a:p>
        </p:txBody>
      </p:sp>
    </p:spTree>
    <p:extLst>
      <p:ext uri="{BB962C8B-B14F-4D97-AF65-F5344CB8AC3E}">
        <p14:creationId xmlns:p14="http://schemas.microsoft.com/office/powerpoint/2010/main" val="3677560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10">
            <a:extLst>
              <a:ext uri="{FF2B5EF4-FFF2-40B4-BE49-F238E27FC236}">
                <a16:creationId xmlns:a16="http://schemas.microsoft.com/office/drawing/2014/main" id="{C33DDC03-384B-9B7D-85EC-71BF275D67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756" y="1766812"/>
            <a:ext cx="9421471" cy="2938023"/>
          </a:xfrm>
          <a:prstGeom prst="rect">
            <a:avLst/>
          </a:prstGeom>
        </p:spPr>
      </p:pic>
      <p:sp>
        <p:nvSpPr>
          <p:cNvPr id="2" name="Titel 1">
            <a:extLst>
              <a:ext uri="{FF2B5EF4-FFF2-40B4-BE49-F238E27FC236}">
                <a16:creationId xmlns:a16="http://schemas.microsoft.com/office/drawing/2014/main" id="{F5C7D80C-83A8-2545-AF8B-DED666E52601}"/>
              </a:ext>
            </a:extLst>
          </p:cNvPr>
          <p:cNvSpPr>
            <a:spLocks noGrp="1"/>
          </p:cNvSpPr>
          <p:nvPr>
            <p:ph type="title"/>
          </p:nvPr>
        </p:nvSpPr>
        <p:spPr/>
        <p:txBody>
          <a:bodyPr/>
          <a:lstStyle/>
          <a:p>
            <a:pPr>
              <a:lnSpc>
                <a:spcPct val="113999"/>
              </a:lnSpc>
            </a:pPr>
            <a:r>
              <a:rPr lang="de-DE" dirty="0">
                <a:latin typeface="Poppins Medium"/>
                <a:cs typeface="Poppins Medium"/>
              </a:rPr>
              <a:t>Unite covers the full spectrum of </a:t>
            </a:r>
            <a:r>
              <a:rPr lang="de-DE" dirty="0" err="1">
                <a:latin typeface="Poppins Medium"/>
                <a:cs typeface="Poppins Medium"/>
              </a:rPr>
              <a:t>indirect</a:t>
            </a:r>
            <a:r>
              <a:rPr lang="de-DE" dirty="0">
                <a:latin typeface="Poppins Medium"/>
                <a:cs typeface="Poppins Medium"/>
              </a:rPr>
              <a:t> </a:t>
            </a:r>
            <a:r>
              <a:rPr lang="de-DE" dirty="0" err="1">
                <a:latin typeface="Poppins Medium"/>
                <a:cs typeface="Poppins Medium"/>
              </a:rPr>
              <a:t>spend</a:t>
            </a:r>
            <a:endParaRPr lang="de-DE" strike="sngStrike" dirty="0">
              <a:latin typeface="Poppins Medium"/>
              <a:cs typeface="Poppins Medium"/>
            </a:endParaRPr>
          </a:p>
        </p:txBody>
      </p:sp>
      <p:graphicFrame>
        <p:nvGraphicFramePr>
          <p:cNvPr id="7" name="Table 4">
            <a:extLst>
              <a:ext uri="{FF2B5EF4-FFF2-40B4-BE49-F238E27FC236}">
                <a16:creationId xmlns:a16="http://schemas.microsoft.com/office/drawing/2014/main" id="{68649832-F496-446B-B720-EAD1A094092C}"/>
              </a:ext>
            </a:extLst>
          </p:cNvPr>
          <p:cNvGraphicFramePr>
            <a:graphicFrameLocks/>
          </p:cNvGraphicFramePr>
          <p:nvPr>
            <p:extLst>
              <p:ext uri="{D42A27DB-BD31-4B8C-83A1-F6EECF244321}">
                <p14:modId xmlns:p14="http://schemas.microsoft.com/office/powerpoint/2010/main" val="482393442"/>
              </p:ext>
            </p:extLst>
          </p:nvPr>
        </p:nvGraphicFramePr>
        <p:xfrm>
          <a:off x="461933" y="1160324"/>
          <a:ext cx="9685843" cy="9924493"/>
        </p:xfrm>
        <a:graphic>
          <a:graphicData uri="http://schemas.openxmlformats.org/drawingml/2006/table">
            <a:tbl>
              <a:tblPr firstRow="1" bandRow="1">
                <a:tableStyleId>{F2DE63D5-997A-4646-A377-4702673A728D}</a:tableStyleId>
              </a:tblPr>
              <a:tblGrid>
                <a:gridCol w="2265456">
                  <a:extLst>
                    <a:ext uri="{9D8B030D-6E8A-4147-A177-3AD203B41FA5}">
                      <a16:colId xmlns:a16="http://schemas.microsoft.com/office/drawing/2014/main" val="2984352989"/>
                    </a:ext>
                  </a:extLst>
                </a:gridCol>
                <a:gridCol w="3112541">
                  <a:extLst>
                    <a:ext uri="{9D8B030D-6E8A-4147-A177-3AD203B41FA5}">
                      <a16:colId xmlns:a16="http://schemas.microsoft.com/office/drawing/2014/main" val="1964089915"/>
                    </a:ext>
                  </a:extLst>
                </a:gridCol>
                <a:gridCol w="4307846">
                  <a:extLst>
                    <a:ext uri="{9D8B030D-6E8A-4147-A177-3AD203B41FA5}">
                      <a16:colId xmlns:a16="http://schemas.microsoft.com/office/drawing/2014/main" val="2132151035"/>
                    </a:ext>
                  </a:extLst>
                </a:gridCol>
              </a:tblGrid>
              <a:tr h="0">
                <a:tc gridSpan="3">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Supplier relationship</a:t>
                      </a:r>
                      <a:endParaRPr lang="en-US"/>
                    </a:p>
                  </a:txBody>
                  <a:tcPr marL="108000" marR="108000" marT="72000" marB="72000" anchor="ctr">
                    <a:lnL>
                      <a:noFill/>
                    </a:lnL>
                    <a:lnR w="0">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en-US" sz="800" b="1"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nchor="ctr">
                    <a:lnL>
                      <a:noFill/>
                    </a:lnL>
                    <a:lnR>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de-DE"/>
                    </a:p>
                  </a:txBody>
                  <a:tcPr marL="108000" marR="108000" marT="72000" marB="72000">
                    <a:lnL w="0">
                      <a:noFill/>
                    </a:lnL>
                    <a:lnR w="0">
                      <a:noFill/>
                    </a:lnR>
                    <a:lnT w="0">
                      <a:noFill/>
                    </a:lnT>
                    <a:lnB w="19050">
                      <a:solidFill>
                        <a:schemeClr val="tx2"/>
                      </a:solidFill>
                    </a:lnB>
                    <a:lnTlToBr w="12700" cmpd="sng">
                      <a:noFill/>
                      <a:prstDash val="solid"/>
                    </a:lnTlToBr>
                    <a:lnBlToTr w="12700" cmpd="sng">
                      <a:noFill/>
                      <a:prstDash val="solid"/>
                    </a:lnBlToTr>
                    <a:solidFill>
                      <a:srgbClr val="F0F0F2"/>
                    </a:solidFill>
                  </a:tcPr>
                </a:tc>
                <a:extLst>
                  <a:ext uri="{0D108BD9-81ED-4DB2-BD59-A6C34878D82A}">
                    <a16:rowId xmlns:a16="http://schemas.microsoft.com/office/drawing/2014/main" val="1621931210"/>
                  </a:ext>
                </a:extLst>
              </a:tr>
              <a:tr h="0">
                <a:tc>
                  <a:txBody>
                    <a:bodyPr/>
                    <a:lstStyle/>
                    <a:p>
                      <a:pPr marL="0" marR="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Strategic</a:t>
                      </a:r>
                      <a:endParaRPr kumimoji="0" lang="en-US"/>
                    </a:p>
                  </a:txBody>
                  <a:tcPr marL="108000" marR="108000" marT="72000" marB="72000" anchor="ctr">
                    <a:lnL w="0">
                      <a:noFill/>
                    </a:lnL>
                    <a:lnR w="6350">
                      <a:solidFill>
                        <a:schemeClr val="tx2"/>
                      </a:solidFill>
                    </a:lnR>
                    <a:lnT w="19050" cap="flat" cmpd="sng" algn="ctr">
                      <a:solidFill>
                        <a:schemeClr val="tx2"/>
                      </a:solidFill>
                      <a:prstDash val="solid"/>
                      <a:round/>
                      <a:headEnd type="none" w="med" len="med"/>
                      <a:tailEnd type="none" w="med" len="med"/>
                    </a:lnT>
                  </a:tcPr>
                </a:tc>
                <a:tc>
                  <a:txBody>
                    <a:bodyPr/>
                    <a:lstStyle/>
                    <a:p>
                      <a:pPr marL="0" marR="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Tactical</a:t>
                      </a:r>
                      <a:endParaRPr lang="en-US"/>
                    </a:p>
                  </a:txBody>
                  <a:tcPr marL="108000" marR="108000" marT="72000" marB="72000" anchor="ctr">
                    <a:lnL w="6350">
                      <a:solidFill>
                        <a:schemeClr val="tx2"/>
                      </a:solidFill>
                    </a:lnL>
                    <a:lnR w="6350">
                      <a:solidFill>
                        <a:schemeClr val="tx2"/>
                      </a:solidFill>
                    </a:lnR>
                    <a:lnT w="19050" cap="flat" cmpd="sng" algn="ctr">
                      <a:solidFill>
                        <a:schemeClr val="tx2"/>
                      </a:solidFill>
                      <a:prstDash val="solid"/>
                      <a:round/>
                      <a:headEnd type="none" w="med" len="med"/>
                      <a:tailEnd type="none" w="med" len="med"/>
                    </a:lnT>
                  </a:tcPr>
                </a:tc>
                <a:tc>
                  <a:txBody>
                    <a:bodyPr/>
                    <a:lstStyle/>
                    <a:p>
                      <a:pPr marL="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Transactional</a:t>
                      </a:r>
                      <a:endParaRPr lang="en-US"/>
                    </a:p>
                  </a:txBody>
                  <a:tcPr marL="108000" marR="108000" marT="72000" marB="72000" anchor="ctr">
                    <a:lnL w="6350">
                      <a:solidFill>
                        <a:schemeClr val="tx2"/>
                      </a:solidFill>
                    </a:lnL>
                    <a:lnR w="0">
                      <a:noFill/>
                    </a:lnR>
                    <a:lnT w="19050">
                      <a:solidFill>
                        <a:schemeClr val="tx2"/>
                      </a:solidFill>
                    </a:lnT>
                  </a:tcPr>
                </a:tc>
                <a:extLst>
                  <a:ext uri="{0D108BD9-81ED-4DB2-BD59-A6C34878D82A}">
                    <a16:rowId xmlns:a16="http://schemas.microsoft.com/office/drawing/2014/main" val="705324004"/>
                  </a:ext>
                </a:extLst>
              </a:tr>
              <a:tr h="365760">
                <a:tc>
                  <a:txBody>
                    <a:bodyPr/>
                    <a:lstStyle/>
                    <a:p>
                      <a:pPr marL="0" marR="0" lvl="0" indent="0" algn="ctr">
                        <a:lnSpc>
                          <a:spcPct val="100000"/>
                        </a:lnSpc>
                        <a:spcBef>
                          <a:spcPts val="0"/>
                        </a:spcBef>
                        <a:spcAft>
                          <a:spcPts val="0"/>
                        </a:spcAft>
                        <a:buNone/>
                      </a:pPr>
                      <a:endParaRPr lang="en-US" sz="800" b="1" i="0" u="none" strike="noStrike" kern="1200" cap="none" spc="0" normalizeH="0" baseline="0" noProof="0">
                        <a:ln>
                          <a:noFill/>
                        </a:ln>
                        <a:solidFill>
                          <a:schemeClr val="tx2"/>
                        </a:solidFill>
                        <a:effectLst/>
                        <a:uLnTx/>
                        <a:uFillTx/>
                        <a:latin typeface="+mn-lt"/>
                        <a:ea typeface="+mn-ea"/>
                        <a:cs typeface="+mn-cs"/>
                      </a:endParaRPr>
                    </a:p>
                  </a:txBody>
                  <a:tcPr marL="108000" marR="108000" marT="72000" marB="72000" anchor="ctr">
                    <a:lnL w="0">
                      <a:noFill/>
                    </a:lnL>
                    <a:lnB w="0">
                      <a:noFill/>
                    </a:lnB>
                  </a:tcPr>
                </a:tc>
                <a:tc>
                  <a:txBody>
                    <a:bodyPr/>
                    <a:lstStyle/>
                    <a:p>
                      <a:pPr marL="0" marR="0" lvl="0" indent="0" algn="ctr">
                        <a:lnSpc>
                          <a:spcPct val="100000"/>
                        </a:lnSpc>
                        <a:spcBef>
                          <a:spcPts val="0"/>
                        </a:spcBef>
                        <a:spcAft>
                          <a:spcPts val="0"/>
                        </a:spcAft>
                        <a:buNone/>
                      </a:pPr>
                      <a:endParaRPr lang="en-US" sz="800" b="1" i="0" u="none" strike="noStrike" kern="1200" cap="none" spc="0" normalizeH="0" baseline="0" noProof="0">
                        <a:ln>
                          <a:noFill/>
                        </a:ln>
                        <a:solidFill>
                          <a:schemeClr val="tx2"/>
                        </a:solidFill>
                        <a:effectLst/>
                        <a:uLnTx/>
                        <a:uFillTx/>
                        <a:latin typeface="+mn-lt"/>
                        <a:ea typeface="+mn-ea"/>
                        <a:cs typeface="+mn-cs"/>
                      </a:endParaRPr>
                    </a:p>
                  </a:txBody>
                  <a:tcPr marL="108000" marR="108000" marT="72000" marB="72000" anchor="ctr">
                    <a:lnB w="0">
                      <a:noFill/>
                    </a:lnB>
                    <a:noFill/>
                  </a:tcPr>
                </a:tc>
                <a:tc>
                  <a:txBody>
                    <a:bodyPr/>
                    <a:lstStyle/>
                    <a:p>
                      <a:pPr marL="0" marR="0" lvl="0" indent="0" algn="ctr">
                        <a:lnSpc>
                          <a:spcPct val="100000"/>
                        </a:lnSpc>
                        <a:spcBef>
                          <a:spcPts val="0"/>
                        </a:spcBef>
                        <a:spcAft>
                          <a:spcPts val="0"/>
                        </a:spcAft>
                        <a:buNone/>
                      </a:pPr>
                      <a:endParaRPr lang="en-US" sz="800" b="1" i="0" u="none" strike="noStrike" kern="1200" cap="none" spc="0" normalizeH="0" baseline="0" noProof="0">
                        <a:ln>
                          <a:noFill/>
                        </a:ln>
                        <a:solidFill>
                          <a:schemeClr val="tx2"/>
                        </a:solidFill>
                        <a:effectLst/>
                        <a:uLnTx/>
                        <a:uFillTx/>
                        <a:latin typeface="+mn-lt"/>
                        <a:ea typeface="+mn-ea"/>
                        <a:cs typeface="+mn-cs"/>
                      </a:endParaRPr>
                    </a:p>
                  </a:txBody>
                  <a:tcPr marL="108000" marR="108000" marT="72000" marB="72000" anchor="ctr">
                    <a:lnR w="0">
                      <a:noFill/>
                    </a:lnR>
                    <a:lnB w="0">
                      <a:noFill/>
                    </a:lnB>
                  </a:tcPr>
                </a:tc>
                <a:extLst>
                  <a:ext uri="{0D108BD9-81ED-4DB2-BD59-A6C34878D82A}">
                    <a16:rowId xmlns:a16="http://schemas.microsoft.com/office/drawing/2014/main" val="2546839443"/>
                  </a:ext>
                </a:extLst>
              </a:tr>
              <a:tr h="3008965">
                <a:tc>
                  <a:txBody>
                    <a:bodyPr/>
                    <a:lstStyle/>
                    <a:p>
                      <a:pPr marL="0" marR="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tc>
                  <a:txBody>
                    <a:bodyPr/>
                    <a:lstStyle/>
                    <a:p>
                      <a:pPr marL="0" marR="0" lvl="0" indent="0" algn="ctr">
                        <a:lnSpc>
                          <a:spcPct val="100000"/>
                        </a:lnSpc>
                        <a:spcBef>
                          <a:spcPts val="0"/>
                        </a:spcBef>
                        <a:spcAft>
                          <a:spcPts val="0"/>
                        </a:spcAft>
                        <a:buNone/>
                      </a:pPr>
                      <a:endParaRPr kumimoji="0"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no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extLst>
                  <a:ext uri="{0D108BD9-81ED-4DB2-BD59-A6C34878D82A}">
                    <a16:rowId xmlns:a16="http://schemas.microsoft.com/office/drawing/2014/main" val="1028015744"/>
                  </a:ext>
                </a:extLst>
              </a:tr>
              <a:tr h="3008964">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tc>
                  <a:txBody>
                    <a:bodyPr/>
                    <a:lstStyle/>
                    <a:p>
                      <a:pPr marL="0" lvl="0" indent="0" algn="ctr">
                        <a:lnSpc>
                          <a:spcPct val="100000"/>
                        </a:lnSpc>
                        <a:spcBef>
                          <a:spcPts val="0"/>
                        </a:spcBef>
                        <a:spcAft>
                          <a:spcPts val="0"/>
                        </a:spcAft>
                        <a:buNone/>
                      </a:pPr>
                      <a:endParaRPr kumimoji="0"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no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extLst>
                  <a:ext uri="{0D108BD9-81ED-4DB2-BD59-A6C34878D82A}">
                    <a16:rowId xmlns:a16="http://schemas.microsoft.com/office/drawing/2014/main" val="2974692358"/>
                  </a:ext>
                </a:extLst>
              </a:tr>
              <a:tr h="3008964">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tc>
                  <a:txBody>
                    <a:bodyPr/>
                    <a:lstStyle/>
                    <a:p>
                      <a:pPr marL="0" lvl="0" indent="0" algn="ctr">
                        <a:lnSpc>
                          <a:spcPct val="100000"/>
                        </a:lnSpc>
                        <a:spcBef>
                          <a:spcPts val="0"/>
                        </a:spcBef>
                        <a:spcAft>
                          <a:spcPts val="0"/>
                        </a:spcAft>
                        <a:buNone/>
                      </a:pPr>
                      <a:endParaRPr kumimoji="0"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no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extLst>
                  <a:ext uri="{0D108BD9-81ED-4DB2-BD59-A6C34878D82A}">
                    <a16:rowId xmlns:a16="http://schemas.microsoft.com/office/drawing/2014/main" val="2008691779"/>
                  </a:ext>
                </a:extLst>
              </a:tr>
            </a:tbl>
          </a:graphicData>
        </a:graphic>
      </p:graphicFrame>
      <p:sp>
        <p:nvSpPr>
          <p:cNvPr id="15" name="Textfeld 14">
            <a:extLst>
              <a:ext uri="{FF2B5EF4-FFF2-40B4-BE49-F238E27FC236}">
                <a16:creationId xmlns:a16="http://schemas.microsoft.com/office/drawing/2014/main" id="{5BF1708C-C558-4945-AD1C-1947C01E231A}"/>
              </a:ext>
            </a:extLst>
          </p:cNvPr>
          <p:cNvSpPr txBox="1"/>
          <p:nvPr/>
        </p:nvSpPr>
        <p:spPr>
          <a:xfrm rot="16200000">
            <a:off x="-287497" y="3678703"/>
            <a:ext cx="1705242" cy="1465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lnSpc>
                <a:spcPct val="130000"/>
              </a:lnSpc>
            </a:pPr>
            <a:r>
              <a:rPr lang="en-US" sz="800">
                <a:solidFill>
                  <a:schemeClr val="tx2"/>
                </a:solidFill>
                <a:ea typeface="+mn-lt"/>
                <a:cs typeface="+mn-lt"/>
              </a:rPr>
              <a:t>Order volume/value</a:t>
            </a:r>
            <a:endParaRPr lang="en-US"/>
          </a:p>
        </p:txBody>
      </p:sp>
      <p:sp>
        <p:nvSpPr>
          <p:cNvPr id="17" name="Textfeld 16">
            <a:extLst>
              <a:ext uri="{FF2B5EF4-FFF2-40B4-BE49-F238E27FC236}">
                <a16:creationId xmlns:a16="http://schemas.microsoft.com/office/drawing/2014/main" id="{6A67FA5E-8AC8-4F42-B979-DA1E52ED3BD8}"/>
              </a:ext>
            </a:extLst>
          </p:cNvPr>
          <p:cNvSpPr txBox="1"/>
          <p:nvPr/>
        </p:nvSpPr>
        <p:spPr>
          <a:xfrm>
            <a:off x="9454696" y="4807867"/>
            <a:ext cx="943102"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r>
              <a:rPr lang="en-US" sz="800">
                <a:solidFill>
                  <a:schemeClr val="tx2"/>
                </a:solidFill>
                <a:ea typeface="+mn-lt"/>
                <a:cs typeface="+mn-lt"/>
              </a:rPr>
              <a:t>Number of suppliers</a:t>
            </a:r>
            <a:endParaRPr lang="en-US"/>
          </a:p>
        </p:txBody>
      </p:sp>
      <p:grpSp>
        <p:nvGrpSpPr>
          <p:cNvPr id="3" name="Gruppieren 2">
            <a:extLst>
              <a:ext uri="{FF2B5EF4-FFF2-40B4-BE49-F238E27FC236}">
                <a16:creationId xmlns:a16="http://schemas.microsoft.com/office/drawing/2014/main" id="{E36D2FAE-C948-4557-A26E-A69477E26494}"/>
              </a:ext>
            </a:extLst>
          </p:cNvPr>
          <p:cNvGrpSpPr/>
          <p:nvPr/>
        </p:nvGrpSpPr>
        <p:grpSpPr>
          <a:xfrm>
            <a:off x="749751" y="2624381"/>
            <a:ext cx="9289586" cy="572744"/>
            <a:chOff x="644714" y="4200466"/>
            <a:chExt cx="9289586" cy="572744"/>
          </a:xfrm>
        </p:grpSpPr>
        <p:pic>
          <p:nvPicPr>
            <p:cNvPr id="10" name="Grafik 7">
              <a:extLst>
                <a:ext uri="{FF2B5EF4-FFF2-40B4-BE49-F238E27FC236}">
                  <a16:creationId xmlns:a16="http://schemas.microsoft.com/office/drawing/2014/main" id="{09ACF6FD-36EF-41EE-AFF7-673AFC0753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714" y="4200466"/>
              <a:ext cx="9289586" cy="572744"/>
            </a:xfrm>
            <a:prstGeom prst="rect">
              <a:avLst/>
            </a:prstGeom>
          </p:spPr>
        </p:pic>
        <p:sp>
          <p:nvSpPr>
            <p:cNvPr id="12" name="Textfeld 11">
              <a:extLst>
                <a:ext uri="{FF2B5EF4-FFF2-40B4-BE49-F238E27FC236}">
                  <a16:creationId xmlns:a16="http://schemas.microsoft.com/office/drawing/2014/main" id="{6E740822-DB00-49D9-9B11-E46D93D26DC7}"/>
                </a:ext>
              </a:extLst>
            </p:cNvPr>
            <p:cNvSpPr txBox="1"/>
            <p:nvPr/>
          </p:nvSpPr>
          <p:spPr>
            <a:xfrm>
              <a:off x="6033435" y="4241467"/>
              <a:ext cx="3841666" cy="478464"/>
            </a:xfrm>
            <a:prstGeom prst="rect">
              <a:avLst/>
            </a:prstGeom>
            <a:noFill/>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spAutoFit/>
            </a:bodyPr>
            <a:lstStyle/>
            <a:p>
              <a:pPr algn="ctr" defTabSz="798820">
                <a:lnSpc>
                  <a:spcPct val="130000"/>
                </a:lnSpc>
                <a:spcBef>
                  <a:spcPts val="1700"/>
                </a:spcBef>
              </a:pPr>
              <a:r>
                <a:rPr lang="en-US" sz="1100" b="1" err="1">
                  <a:solidFill>
                    <a:srgbClr val="FFFFFF"/>
                  </a:solidFill>
                  <a:ea typeface="Noto Sans"/>
                  <a:cs typeface="Noto Sans"/>
                </a:rPr>
                <a:t>Spotmarket</a:t>
              </a:r>
            </a:p>
          </p:txBody>
        </p:sp>
        <p:sp>
          <p:nvSpPr>
            <p:cNvPr id="13" name="Textfeld 12">
              <a:extLst>
                <a:ext uri="{FF2B5EF4-FFF2-40B4-BE49-F238E27FC236}">
                  <a16:creationId xmlns:a16="http://schemas.microsoft.com/office/drawing/2014/main" id="{9F16D952-E922-4762-91B6-9434C7CE13E0}"/>
                </a:ext>
              </a:extLst>
            </p:cNvPr>
            <p:cNvSpPr txBox="1"/>
            <p:nvPr/>
          </p:nvSpPr>
          <p:spPr>
            <a:xfrm>
              <a:off x="670247" y="4245668"/>
              <a:ext cx="4923950" cy="478464"/>
            </a:xfrm>
            <a:prstGeom prst="rect">
              <a:avLst/>
            </a:prstGeom>
            <a:noFill/>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spAutoFit/>
            </a:bodyPr>
            <a:lstStyle/>
            <a:p>
              <a:pPr algn="ctr" defTabSz="798820">
                <a:lnSpc>
                  <a:spcPct val="130000"/>
                </a:lnSpc>
                <a:spcBef>
                  <a:spcPts val="1700"/>
                </a:spcBef>
              </a:pPr>
              <a:r>
                <a:rPr lang="en-US" sz="1100" b="1">
                  <a:solidFill>
                    <a:srgbClr val="FFFFFF"/>
                  </a:solidFill>
                </a:rPr>
                <a:t>Unite Network</a:t>
              </a:r>
              <a:endParaRPr lang="en-US"/>
            </a:p>
          </p:txBody>
        </p:sp>
      </p:grpSp>
      <p:pic>
        <p:nvPicPr>
          <p:cNvPr id="16" name="Grafik 7">
            <a:extLst>
              <a:ext uri="{FF2B5EF4-FFF2-40B4-BE49-F238E27FC236}">
                <a16:creationId xmlns:a16="http://schemas.microsoft.com/office/drawing/2014/main" id="{57E8FD9E-40BA-4E34-BFED-8A51E04BADE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1452" y="3207208"/>
            <a:ext cx="9177096" cy="404129"/>
          </a:xfrm>
          <a:prstGeom prst="rect">
            <a:avLst/>
          </a:prstGeom>
        </p:spPr>
      </p:pic>
      <p:sp>
        <p:nvSpPr>
          <p:cNvPr id="20" name="Textfeld 19">
            <a:extLst>
              <a:ext uri="{FF2B5EF4-FFF2-40B4-BE49-F238E27FC236}">
                <a16:creationId xmlns:a16="http://schemas.microsoft.com/office/drawing/2014/main" id="{9742813C-9598-4DA3-A266-D0426B68328A}"/>
              </a:ext>
            </a:extLst>
          </p:cNvPr>
          <p:cNvSpPr txBox="1"/>
          <p:nvPr/>
        </p:nvSpPr>
        <p:spPr>
          <a:xfrm>
            <a:off x="772337" y="3165610"/>
            <a:ext cx="9128024" cy="478464"/>
          </a:xfrm>
          <a:prstGeom prst="rect">
            <a:avLst/>
          </a:prstGeom>
          <a:noFill/>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spAutoFit/>
          </a:bodyPr>
          <a:lstStyle/>
          <a:p>
            <a:pPr algn="ctr" defTabSz="798820">
              <a:lnSpc>
                <a:spcPct val="130000"/>
              </a:lnSpc>
              <a:spcBef>
                <a:spcPts val="1700"/>
              </a:spcBef>
            </a:pPr>
            <a:r>
              <a:rPr lang="en-US" sz="1100" b="1">
                <a:solidFill>
                  <a:schemeClr val="bg2"/>
                </a:solidFill>
              </a:rPr>
              <a:t>Single Creditor*</a:t>
            </a:r>
            <a:endParaRPr lang="en-US">
              <a:solidFill>
                <a:schemeClr val="bg2"/>
              </a:solidFill>
              <a:ea typeface="Noto Sans"/>
              <a:cs typeface="Noto Sans"/>
            </a:endParaRPr>
          </a:p>
        </p:txBody>
      </p:sp>
      <p:sp>
        <p:nvSpPr>
          <p:cNvPr id="19" name="Textfeld 18">
            <a:extLst>
              <a:ext uri="{FF2B5EF4-FFF2-40B4-BE49-F238E27FC236}">
                <a16:creationId xmlns:a16="http://schemas.microsoft.com/office/drawing/2014/main" id="{B9D5BE4F-1661-6E46-A674-2806B0042BE7}"/>
              </a:ext>
            </a:extLst>
          </p:cNvPr>
          <p:cNvSpPr txBox="1"/>
          <p:nvPr/>
        </p:nvSpPr>
        <p:spPr>
          <a:xfrm>
            <a:off x="6493437" y="3655409"/>
            <a:ext cx="3750071"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r>
              <a:rPr lang="en-US" sz="800">
                <a:solidFill>
                  <a:schemeClr val="tx2">
                    <a:alpha val="60000"/>
                  </a:schemeClr>
                </a:solidFill>
                <a:ea typeface="+mn-lt"/>
                <a:cs typeface="+mn-lt"/>
              </a:rPr>
              <a:t>* Single Creditor available depending on the chosen transaction type</a:t>
            </a:r>
            <a:endParaRPr lang="en-US" sz="800">
              <a:solidFill>
                <a:schemeClr val="tx2">
                  <a:alpha val="60000"/>
                </a:schemeClr>
              </a:solidFill>
            </a:endParaRPr>
          </a:p>
        </p:txBody>
      </p:sp>
      <p:sp>
        <p:nvSpPr>
          <p:cNvPr id="18" name="Slide Number Placeholder 2">
            <a:extLst>
              <a:ext uri="{FF2B5EF4-FFF2-40B4-BE49-F238E27FC236}">
                <a16:creationId xmlns:a16="http://schemas.microsoft.com/office/drawing/2014/main" id="{EE5FAB78-37A5-AE48-8478-7D6F33EC63C0}"/>
              </a:ext>
            </a:extLst>
          </p:cNvPr>
          <p:cNvSpPr>
            <a:spLocks noGrp="1"/>
          </p:cNvSpPr>
          <p:nvPr>
            <p:ph type="sldNum" sz="quarter" idx="11"/>
          </p:nvPr>
        </p:nvSpPr>
        <p:spPr>
          <a:xfrm>
            <a:off x="9671049" y="5335429"/>
            <a:ext cx="587375" cy="246221"/>
          </a:xfrm>
        </p:spPr>
        <p:txBody>
          <a:bodyPr/>
          <a:lstStyle/>
          <a:p>
            <a:fld id="{A9C39F7E-FC7D-44FD-B6BC-F6BE49B3337B}" type="slidenum">
              <a:rPr lang="en-US" dirty="0" smtClean="0"/>
              <a:pPr/>
              <a:t>7</a:t>
            </a:fld>
            <a:endParaRPr lang="en-US"/>
          </a:p>
        </p:txBody>
      </p:sp>
      <p:sp>
        <p:nvSpPr>
          <p:cNvPr id="31" name="Abgerundetes Rechteck 3">
            <a:extLst>
              <a:ext uri="{FF2B5EF4-FFF2-40B4-BE49-F238E27FC236}">
                <a16:creationId xmlns:a16="http://schemas.microsoft.com/office/drawing/2014/main" id="{5B9E733B-1969-EB40-93EC-CC44E359F050}"/>
              </a:ext>
            </a:extLst>
          </p:cNvPr>
          <p:cNvSpPr/>
          <p:nvPr/>
        </p:nvSpPr>
        <p:spPr>
          <a:xfrm>
            <a:off x="838291" y="4446054"/>
            <a:ext cx="1802301" cy="367801"/>
          </a:xfrm>
          <a:prstGeom prst="roundRect">
            <a:avLst>
              <a:gd name="adj" fmla="val 50000"/>
            </a:avLst>
          </a:prstGeom>
          <a:solidFill>
            <a:schemeClr val="bg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800" b="1">
                <a:solidFill>
                  <a:schemeClr val="tx2"/>
                </a:solidFill>
                <a:ea typeface="Noto Sans"/>
                <a:cs typeface="Noto Sans"/>
              </a:rPr>
              <a:t>Individual contract </a:t>
            </a:r>
            <a:endParaRPr lang="en-US">
              <a:solidFill>
                <a:schemeClr val="tx2"/>
              </a:solidFill>
            </a:endParaRPr>
          </a:p>
        </p:txBody>
      </p:sp>
      <p:sp>
        <p:nvSpPr>
          <p:cNvPr id="32" name="Abgerundetes Rechteck 3">
            <a:extLst>
              <a:ext uri="{FF2B5EF4-FFF2-40B4-BE49-F238E27FC236}">
                <a16:creationId xmlns:a16="http://schemas.microsoft.com/office/drawing/2014/main" id="{72FE4708-716E-7245-999F-449B29C87E42}"/>
              </a:ext>
            </a:extLst>
          </p:cNvPr>
          <p:cNvSpPr/>
          <p:nvPr/>
        </p:nvSpPr>
        <p:spPr>
          <a:xfrm>
            <a:off x="3418653" y="4446054"/>
            <a:ext cx="1802301" cy="367801"/>
          </a:xfrm>
          <a:prstGeom prst="roundRect">
            <a:avLst>
              <a:gd name="adj" fmla="val 50000"/>
            </a:avLst>
          </a:prstGeom>
          <a:solidFill>
            <a:schemeClr val="bg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800" b="1">
                <a:solidFill>
                  <a:schemeClr val="tx2"/>
                </a:solidFill>
                <a:ea typeface="Noto Sans"/>
                <a:cs typeface="Noto Sans"/>
              </a:rPr>
              <a:t>Standard contract </a:t>
            </a:r>
            <a:endParaRPr lang="en-US">
              <a:solidFill>
                <a:schemeClr val="tx2"/>
              </a:solidFill>
            </a:endParaRPr>
          </a:p>
        </p:txBody>
      </p:sp>
      <p:sp>
        <p:nvSpPr>
          <p:cNvPr id="34" name="Abgerundetes Rechteck 3">
            <a:extLst>
              <a:ext uri="{FF2B5EF4-FFF2-40B4-BE49-F238E27FC236}">
                <a16:creationId xmlns:a16="http://schemas.microsoft.com/office/drawing/2014/main" id="{78FD9A23-C9F1-D648-A21E-7CEE9647369B}"/>
              </a:ext>
            </a:extLst>
          </p:cNvPr>
          <p:cNvSpPr/>
          <p:nvPr/>
        </p:nvSpPr>
        <p:spPr>
          <a:xfrm>
            <a:off x="6493437" y="4446054"/>
            <a:ext cx="2872505" cy="367801"/>
          </a:xfrm>
          <a:prstGeom prst="roundRect">
            <a:avLst>
              <a:gd name="adj" fmla="val 50000"/>
            </a:avLst>
          </a:prstGeom>
          <a:solidFill>
            <a:schemeClr val="bg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800" b="1">
                <a:solidFill>
                  <a:schemeClr val="tx2"/>
                </a:solidFill>
                <a:ea typeface="Noto Sans"/>
                <a:cs typeface="Noto Sans"/>
              </a:rPr>
              <a:t>Marketplace contract</a:t>
            </a:r>
            <a:endParaRPr lang="en-US">
              <a:solidFill>
                <a:schemeClr val="tx2"/>
              </a:solidFill>
            </a:endParaRPr>
          </a:p>
        </p:txBody>
      </p:sp>
    </p:spTree>
    <p:extLst>
      <p:ext uri="{BB962C8B-B14F-4D97-AF65-F5344CB8AC3E}">
        <p14:creationId xmlns:p14="http://schemas.microsoft.com/office/powerpoint/2010/main" val="98816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10">
            <a:extLst>
              <a:ext uri="{FF2B5EF4-FFF2-40B4-BE49-F238E27FC236}">
                <a16:creationId xmlns:a16="http://schemas.microsoft.com/office/drawing/2014/main" id="{C33DDC03-384B-9B7D-85EC-71BF275D67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756" y="1766812"/>
            <a:ext cx="9421471" cy="2938023"/>
          </a:xfrm>
          <a:prstGeom prst="rect">
            <a:avLst/>
          </a:prstGeom>
        </p:spPr>
      </p:pic>
      <p:graphicFrame>
        <p:nvGraphicFramePr>
          <p:cNvPr id="7" name="Table 4">
            <a:extLst>
              <a:ext uri="{FF2B5EF4-FFF2-40B4-BE49-F238E27FC236}">
                <a16:creationId xmlns:a16="http://schemas.microsoft.com/office/drawing/2014/main" id="{68649832-F496-446B-B720-EAD1A094092C}"/>
              </a:ext>
            </a:extLst>
          </p:cNvPr>
          <p:cNvGraphicFramePr>
            <a:graphicFrameLocks/>
          </p:cNvGraphicFramePr>
          <p:nvPr/>
        </p:nvGraphicFramePr>
        <p:xfrm>
          <a:off x="461933" y="1160324"/>
          <a:ext cx="9685843" cy="6915529"/>
        </p:xfrm>
        <a:graphic>
          <a:graphicData uri="http://schemas.openxmlformats.org/drawingml/2006/table">
            <a:tbl>
              <a:tblPr firstRow="1" bandRow="1">
                <a:tableStyleId>{F2DE63D5-997A-4646-A377-4702673A728D}</a:tableStyleId>
              </a:tblPr>
              <a:tblGrid>
                <a:gridCol w="2265456">
                  <a:extLst>
                    <a:ext uri="{9D8B030D-6E8A-4147-A177-3AD203B41FA5}">
                      <a16:colId xmlns:a16="http://schemas.microsoft.com/office/drawing/2014/main" val="2984352989"/>
                    </a:ext>
                  </a:extLst>
                </a:gridCol>
                <a:gridCol w="3112541">
                  <a:extLst>
                    <a:ext uri="{9D8B030D-6E8A-4147-A177-3AD203B41FA5}">
                      <a16:colId xmlns:a16="http://schemas.microsoft.com/office/drawing/2014/main" val="1964089915"/>
                    </a:ext>
                  </a:extLst>
                </a:gridCol>
                <a:gridCol w="4307846">
                  <a:extLst>
                    <a:ext uri="{9D8B030D-6E8A-4147-A177-3AD203B41FA5}">
                      <a16:colId xmlns:a16="http://schemas.microsoft.com/office/drawing/2014/main" val="2132151035"/>
                    </a:ext>
                  </a:extLst>
                </a:gridCol>
              </a:tblGrid>
              <a:tr h="0">
                <a:tc gridSpan="3">
                  <a:txBody>
                    <a:bodyPr/>
                    <a:lstStyle/>
                    <a:p>
                      <a:pPr marL="0" marR="0" lvl="0" indent="0" algn="ctr">
                        <a:lnSpc>
                          <a:spcPct val="100000"/>
                        </a:lnSpc>
                        <a:spcBef>
                          <a:spcPts val="0"/>
                        </a:spcBef>
                        <a:spcAft>
                          <a:spcPts val="0"/>
                        </a:spcAft>
                        <a:buNone/>
                      </a:pPr>
                      <a:r>
                        <a:rPr lang="en-US" sz="800" b="1" i="0" u="none" strike="noStrike" kern="1200" cap="none" spc="0" normalizeH="0" baseline="0" noProof="0">
                          <a:ln>
                            <a:noFill/>
                          </a:ln>
                          <a:solidFill>
                            <a:schemeClr val="tx2"/>
                          </a:solidFill>
                          <a:effectLst/>
                          <a:uLnTx/>
                          <a:uFillTx/>
                          <a:latin typeface="Noto Sans"/>
                          <a:ea typeface="+mn-ea"/>
                          <a:cs typeface="+mn-cs"/>
                        </a:rPr>
                        <a:t>Supplier relationship</a:t>
                      </a:r>
                      <a:endParaRPr lang="en-US"/>
                    </a:p>
                  </a:txBody>
                  <a:tcPr marL="108000" marR="108000" marT="72000" marB="72000" anchor="ctr">
                    <a:lnL>
                      <a:noFill/>
                    </a:lnL>
                    <a:lnR w="0">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en-US" sz="800" b="1"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nchor="ctr">
                    <a:lnL>
                      <a:noFill/>
                    </a:lnL>
                    <a:lnR>
                      <a:noFill/>
                    </a:lnR>
                    <a:lnT w="1270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0F0F2"/>
                    </a:solidFill>
                  </a:tcPr>
                </a:tc>
                <a:tc hMerge="1">
                  <a:txBody>
                    <a:bodyPr/>
                    <a:lstStyle/>
                    <a:p>
                      <a:pPr defTabSz="798820">
                        <a:tabLst/>
                        <a:defRPr/>
                      </a:pPr>
                      <a:endParaRPr kumimoji="0" lang="de-DE"/>
                    </a:p>
                  </a:txBody>
                  <a:tcPr marL="108000" marR="108000" marT="72000" marB="72000">
                    <a:lnL w="0">
                      <a:noFill/>
                    </a:lnL>
                    <a:lnR w="0">
                      <a:noFill/>
                    </a:lnR>
                    <a:lnT w="0">
                      <a:noFill/>
                    </a:lnT>
                    <a:lnB w="19050">
                      <a:solidFill>
                        <a:schemeClr val="tx2"/>
                      </a:solidFill>
                    </a:lnB>
                    <a:lnTlToBr w="12700" cmpd="sng">
                      <a:noFill/>
                      <a:prstDash val="solid"/>
                    </a:lnTlToBr>
                    <a:lnBlToTr w="12700" cmpd="sng">
                      <a:noFill/>
                      <a:prstDash val="solid"/>
                    </a:lnBlToTr>
                    <a:solidFill>
                      <a:srgbClr val="F0F0F2"/>
                    </a:solidFill>
                  </a:tcPr>
                </a:tc>
                <a:extLst>
                  <a:ext uri="{0D108BD9-81ED-4DB2-BD59-A6C34878D82A}">
                    <a16:rowId xmlns:a16="http://schemas.microsoft.com/office/drawing/2014/main" val="1621931210"/>
                  </a:ext>
                </a:extLst>
              </a:tr>
              <a:tr h="0">
                <a:tc>
                  <a:txBody>
                    <a:bodyPr/>
                    <a:lstStyle/>
                    <a:p>
                      <a:pPr marL="0" marR="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Strategic</a:t>
                      </a:r>
                      <a:endParaRPr kumimoji="0" lang="en-US"/>
                    </a:p>
                  </a:txBody>
                  <a:tcPr marL="108000" marR="108000" marT="72000" marB="72000" anchor="ctr">
                    <a:lnL w="0">
                      <a:noFill/>
                    </a:lnL>
                    <a:lnR w="6350">
                      <a:solidFill>
                        <a:schemeClr val="tx2"/>
                      </a:solidFill>
                    </a:lnR>
                    <a:lnT w="19050" cap="flat" cmpd="sng" algn="ctr">
                      <a:solidFill>
                        <a:schemeClr val="tx2"/>
                      </a:solidFill>
                      <a:prstDash val="solid"/>
                      <a:round/>
                      <a:headEnd type="none" w="med" len="med"/>
                      <a:tailEnd type="none" w="med" len="med"/>
                    </a:lnT>
                  </a:tcPr>
                </a:tc>
                <a:tc>
                  <a:txBody>
                    <a:bodyPr/>
                    <a:lstStyle/>
                    <a:p>
                      <a:pPr marL="0" marR="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Tactical</a:t>
                      </a:r>
                      <a:endParaRPr lang="en-US"/>
                    </a:p>
                  </a:txBody>
                  <a:tcPr marL="108000" marR="108000" marT="72000" marB="72000" anchor="ctr">
                    <a:lnL w="6350">
                      <a:solidFill>
                        <a:schemeClr val="tx2"/>
                      </a:solidFill>
                    </a:lnL>
                    <a:lnR w="6350">
                      <a:solidFill>
                        <a:schemeClr val="tx2"/>
                      </a:solidFill>
                    </a:lnR>
                    <a:lnT w="19050" cap="flat" cmpd="sng" algn="ctr">
                      <a:solidFill>
                        <a:schemeClr val="tx2"/>
                      </a:solidFill>
                      <a:prstDash val="solid"/>
                      <a:round/>
                      <a:headEnd type="none" w="med" len="med"/>
                      <a:tailEnd type="none" w="med" len="med"/>
                    </a:lnT>
                  </a:tcPr>
                </a:tc>
                <a:tc>
                  <a:txBody>
                    <a:bodyPr/>
                    <a:lstStyle/>
                    <a:p>
                      <a:pPr marL="0" lvl="0" indent="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Noto Sans"/>
                          <a:ea typeface="+mn-ea"/>
                          <a:cs typeface="+mn-cs"/>
                        </a:rPr>
                        <a:t>Transactional</a:t>
                      </a:r>
                      <a:endParaRPr lang="en-US"/>
                    </a:p>
                  </a:txBody>
                  <a:tcPr marL="108000" marR="108000" marT="72000" marB="72000" anchor="ctr">
                    <a:lnL w="6350">
                      <a:solidFill>
                        <a:schemeClr val="tx2"/>
                      </a:solidFill>
                    </a:lnL>
                    <a:lnR w="0">
                      <a:noFill/>
                    </a:lnR>
                    <a:lnT w="19050">
                      <a:solidFill>
                        <a:schemeClr val="tx2"/>
                      </a:solidFill>
                    </a:lnT>
                  </a:tcPr>
                </a:tc>
                <a:extLst>
                  <a:ext uri="{0D108BD9-81ED-4DB2-BD59-A6C34878D82A}">
                    <a16:rowId xmlns:a16="http://schemas.microsoft.com/office/drawing/2014/main" val="705324004"/>
                  </a:ext>
                </a:extLst>
              </a:tr>
              <a:tr h="365760">
                <a:tc>
                  <a:txBody>
                    <a:bodyPr/>
                    <a:lstStyle/>
                    <a:p>
                      <a:pPr marL="0" marR="0" lvl="0" indent="0" algn="ctr">
                        <a:lnSpc>
                          <a:spcPct val="100000"/>
                        </a:lnSpc>
                        <a:spcBef>
                          <a:spcPts val="0"/>
                        </a:spcBef>
                        <a:spcAft>
                          <a:spcPts val="0"/>
                        </a:spcAft>
                        <a:buNone/>
                      </a:pPr>
                      <a:endParaRPr lang="en-US" sz="800" b="1" i="0" u="none" strike="noStrike" kern="1200" cap="none" spc="0" normalizeH="0" baseline="0" noProof="0">
                        <a:ln>
                          <a:noFill/>
                        </a:ln>
                        <a:solidFill>
                          <a:schemeClr val="tx2"/>
                        </a:solidFill>
                        <a:effectLst/>
                        <a:uLnTx/>
                        <a:uFillTx/>
                        <a:latin typeface="+mn-lt"/>
                        <a:ea typeface="+mn-ea"/>
                        <a:cs typeface="+mn-cs"/>
                      </a:endParaRPr>
                    </a:p>
                  </a:txBody>
                  <a:tcPr marL="108000" marR="108000" marT="72000" marB="72000" anchor="ctr">
                    <a:lnL w="0">
                      <a:noFill/>
                    </a:lnL>
                    <a:lnB w="0">
                      <a:noFill/>
                    </a:lnB>
                  </a:tcPr>
                </a:tc>
                <a:tc>
                  <a:txBody>
                    <a:bodyPr/>
                    <a:lstStyle/>
                    <a:p>
                      <a:pPr marL="0" marR="0" lvl="0" indent="0" algn="ctr">
                        <a:lnSpc>
                          <a:spcPct val="100000"/>
                        </a:lnSpc>
                        <a:spcBef>
                          <a:spcPts val="0"/>
                        </a:spcBef>
                        <a:spcAft>
                          <a:spcPts val="0"/>
                        </a:spcAft>
                        <a:buNone/>
                      </a:pPr>
                      <a:endParaRPr lang="en-US" sz="800" b="1" i="0" u="none" strike="noStrike" kern="1200" cap="none" spc="0" normalizeH="0" baseline="0" noProof="0">
                        <a:ln>
                          <a:noFill/>
                        </a:ln>
                        <a:solidFill>
                          <a:schemeClr val="tx2"/>
                        </a:solidFill>
                        <a:effectLst/>
                        <a:uLnTx/>
                        <a:uFillTx/>
                        <a:latin typeface="+mn-lt"/>
                        <a:ea typeface="+mn-ea"/>
                        <a:cs typeface="+mn-cs"/>
                      </a:endParaRPr>
                    </a:p>
                  </a:txBody>
                  <a:tcPr marL="108000" marR="108000" marT="72000" marB="72000" anchor="ctr">
                    <a:lnB w="0">
                      <a:noFill/>
                    </a:lnB>
                    <a:noFill/>
                  </a:tcPr>
                </a:tc>
                <a:tc>
                  <a:txBody>
                    <a:bodyPr/>
                    <a:lstStyle/>
                    <a:p>
                      <a:pPr marL="0" marR="0" lvl="0" indent="0" algn="ctr">
                        <a:lnSpc>
                          <a:spcPct val="100000"/>
                        </a:lnSpc>
                        <a:spcBef>
                          <a:spcPts val="0"/>
                        </a:spcBef>
                        <a:spcAft>
                          <a:spcPts val="0"/>
                        </a:spcAft>
                        <a:buNone/>
                      </a:pPr>
                      <a:endParaRPr lang="en-US" sz="800" b="1" i="0" u="none" strike="noStrike" kern="1200" cap="none" spc="0" normalizeH="0" baseline="0" noProof="0">
                        <a:ln>
                          <a:noFill/>
                        </a:ln>
                        <a:solidFill>
                          <a:schemeClr val="tx2"/>
                        </a:solidFill>
                        <a:effectLst/>
                        <a:uLnTx/>
                        <a:uFillTx/>
                        <a:latin typeface="+mn-lt"/>
                        <a:ea typeface="+mn-ea"/>
                        <a:cs typeface="+mn-cs"/>
                      </a:endParaRPr>
                    </a:p>
                  </a:txBody>
                  <a:tcPr marL="108000" marR="108000" marT="72000" marB="72000" anchor="ctr">
                    <a:lnR w="0">
                      <a:noFill/>
                    </a:lnR>
                    <a:lnB w="0">
                      <a:noFill/>
                    </a:lnB>
                  </a:tcPr>
                </a:tc>
                <a:extLst>
                  <a:ext uri="{0D108BD9-81ED-4DB2-BD59-A6C34878D82A}">
                    <a16:rowId xmlns:a16="http://schemas.microsoft.com/office/drawing/2014/main" val="2546839443"/>
                  </a:ext>
                </a:extLst>
              </a:tr>
              <a:tr h="3008965">
                <a:tc>
                  <a:txBody>
                    <a:bodyPr/>
                    <a:lstStyle/>
                    <a:p>
                      <a:pPr marL="0" marR="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tc>
                  <a:txBody>
                    <a:bodyPr/>
                    <a:lstStyle/>
                    <a:p>
                      <a:pPr marL="0" marR="0" lvl="0" indent="0" algn="ctr">
                        <a:lnSpc>
                          <a:spcPct val="100000"/>
                        </a:lnSpc>
                        <a:spcBef>
                          <a:spcPts val="0"/>
                        </a:spcBef>
                        <a:spcAft>
                          <a:spcPts val="0"/>
                        </a:spcAft>
                        <a:buNone/>
                      </a:pPr>
                      <a:endParaRPr kumimoji="0"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no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dirty="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extLst>
                  <a:ext uri="{0D108BD9-81ED-4DB2-BD59-A6C34878D82A}">
                    <a16:rowId xmlns:a16="http://schemas.microsoft.com/office/drawing/2014/main" val="1028015744"/>
                  </a:ext>
                </a:extLst>
              </a:tr>
              <a:tr h="3008964">
                <a:tc>
                  <a:txBody>
                    <a:bodyPr/>
                    <a:lstStyle/>
                    <a:p>
                      <a:pPr marL="0" lvl="0" indent="0" algn="ctr">
                        <a:lnSpc>
                          <a:spcPct val="100000"/>
                        </a:lnSpc>
                        <a:spcBef>
                          <a:spcPts val="0"/>
                        </a:spcBef>
                        <a:spcAft>
                          <a:spcPts val="0"/>
                        </a:spcAft>
                        <a:buNone/>
                      </a:pPr>
                      <a:endParaRPr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tc>
                  <a:txBody>
                    <a:bodyPr/>
                    <a:lstStyle/>
                    <a:p>
                      <a:pPr marL="0" lvl="0" indent="0" algn="ctr">
                        <a:lnSpc>
                          <a:spcPct val="100000"/>
                        </a:lnSpc>
                        <a:spcBef>
                          <a:spcPts val="0"/>
                        </a:spcBef>
                        <a:spcAft>
                          <a:spcPts val="0"/>
                        </a:spcAft>
                        <a:buNone/>
                      </a:pPr>
                      <a:endParaRPr kumimoji="0" lang="en-US" sz="800" b="0" i="0" u="none" strike="noStrike" kern="1200" cap="none" spc="0" normalizeH="0" baseline="0" noProof="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noFill/>
                  </a:tcPr>
                </a:tc>
                <a:tc>
                  <a:txBody>
                    <a:bodyPr/>
                    <a:lstStyle/>
                    <a:p>
                      <a:pPr marL="0" lvl="0" indent="0" algn="ctr">
                        <a:lnSpc>
                          <a:spcPct val="100000"/>
                        </a:lnSpc>
                        <a:spcBef>
                          <a:spcPts val="0"/>
                        </a:spcBef>
                        <a:spcAft>
                          <a:spcPts val="0"/>
                        </a:spcAft>
                        <a:buNone/>
                      </a:pPr>
                      <a:endParaRPr lang="en-US" sz="800" b="0" i="0" u="none" strike="noStrike" kern="1200" cap="none" spc="0" normalizeH="0" baseline="0" noProof="0" dirty="0">
                        <a:ln>
                          <a:noFill/>
                        </a:ln>
                        <a:solidFill>
                          <a:schemeClr val="tx2"/>
                        </a:solidFill>
                        <a:effectLst/>
                        <a:uLnTx/>
                        <a:uFillTx/>
                        <a:latin typeface="Noto Sans"/>
                        <a:ea typeface="+mn-ea"/>
                        <a:cs typeface="+mn-cs"/>
                      </a:endParaRPr>
                    </a:p>
                  </a:txBody>
                  <a:tcPr marL="108000" marR="108000" marT="72000" marB="72000">
                    <a:lnL w="0">
                      <a:noFill/>
                    </a:lnL>
                    <a:lnR w="0">
                      <a:noFill/>
                    </a:lnR>
                    <a:lnT w="0">
                      <a:noFill/>
                    </a:lnT>
                    <a:lnB w="0">
                      <a:noFill/>
                    </a:lnB>
                  </a:tcPr>
                </a:tc>
                <a:extLst>
                  <a:ext uri="{0D108BD9-81ED-4DB2-BD59-A6C34878D82A}">
                    <a16:rowId xmlns:a16="http://schemas.microsoft.com/office/drawing/2014/main" val="2974692358"/>
                  </a:ext>
                </a:extLst>
              </a:tr>
            </a:tbl>
          </a:graphicData>
        </a:graphic>
      </p:graphicFrame>
      <p:sp>
        <p:nvSpPr>
          <p:cNvPr id="5" name="Abgerundetes Rechteck 3">
            <a:extLst>
              <a:ext uri="{FF2B5EF4-FFF2-40B4-BE49-F238E27FC236}">
                <a16:creationId xmlns:a16="http://schemas.microsoft.com/office/drawing/2014/main" id="{F501B9EA-697B-815B-A7C7-06D4727325F2}"/>
              </a:ext>
            </a:extLst>
          </p:cNvPr>
          <p:cNvSpPr/>
          <p:nvPr/>
        </p:nvSpPr>
        <p:spPr>
          <a:xfrm>
            <a:off x="791453" y="4374217"/>
            <a:ext cx="8645510" cy="515613"/>
          </a:xfrm>
          <a:prstGeom prst="roundRect">
            <a:avLst>
              <a:gd name="adj" fmla="val 50000"/>
            </a:avLst>
          </a:prstGeom>
          <a:solidFill>
            <a:schemeClr val="tx1">
              <a:alpha val="21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800" b="1">
              <a:solidFill>
                <a:schemeClr val="tx2"/>
              </a:solidFill>
              <a:ea typeface="Noto Sans"/>
              <a:cs typeface="Noto Sans"/>
            </a:endParaRPr>
          </a:p>
        </p:txBody>
      </p:sp>
      <p:sp>
        <p:nvSpPr>
          <p:cNvPr id="6" name="Textfeld 22">
            <a:extLst>
              <a:ext uri="{FF2B5EF4-FFF2-40B4-BE49-F238E27FC236}">
                <a16:creationId xmlns:a16="http://schemas.microsoft.com/office/drawing/2014/main" id="{5DFDD7A8-0885-45F1-EF00-FC6E3A6A4231}"/>
              </a:ext>
            </a:extLst>
          </p:cNvPr>
          <p:cNvSpPr txBox="1"/>
          <p:nvPr/>
        </p:nvSpPr>
        <p:spPr>
          <a:xfrm>
            <a:off x="791452" y="4921095"/>
            <a:ext cx="8645511" cy="478464"/>
          </a:xfrm>
          <a:prstGeom prst="rect">
            <a:avLst/>
          </a:prstGeom>
          <a:noFill/>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spAutoFit/>
          </a:bodyPr>
          <a:lstStyle/>
          <a:p>
            <a:pPr algn="ctr" defTabSz="798820">
              <a:lnSpc>
                <a:spcPct val="130000"/>
              </a:lnSpc>
              <a:spcBef>
                <a:spcPts val="1700"/>
              </a:spcBef>
            </a:pPr>
            <a:r>
              <a:rPr lang="en-GB" sz="1100" b="1" dirty="0"/>
              <a:t>Accessible through one customisable B2B marketplace with a B2C-like buying experience</a:t>
            </a:r>
            <a:endParaRPr lang="en-GB" dirty="0">
              <a:highlight>
                <a:srgbClr val="FFFF00"/>
              </a:highlight>
            </a:endParaRPr>
          </a:p>
        </p:txBody>
      </p:sp>
      <p:cxnSp>
        <p:nvCxnSpPr>
          <p:cNvPr id="8" name="Gerade Verbindung mit Pfeil 4">
            <a:extLst>
              <a:ext uri="{FF2B5EF4-FFF2-40B4-BE49-F238E27FC236}">
                <a16:creationId xmlns:a16="http://schemas.microsoft.com/office/drawing/2014/main" id="{6208058F-81DE-E9F8-CA91-341DB907A119}"/>
              </a:ext>
            </a:extLst>
          </p:cNvPr>
          <p:cNvCxnSpPr/>
          <p:nvPr/>
        </p:nvCxnSpPr>
        <p:spPr>
          <a:xfrm>
            <a:off x="5122416" y="4889830"/>
            <a:ext cx="0" cy="1770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F5C7D80C-83A8-2545-AF8B-DED666E52601}"/>
              </a:ext>
            </a:extLst>
          </p:cNvPr>
          <p:cNvSpPr>
            <a:spLocks noGrp="1"/>
          </p:cNvSpPr>
          <p:nvPr>
            <p:ph type="title"/>
          </p:nvPr>
        </p:nvSpPr>
        <p:spPr/>
        <p:txBody>
          <a:bodyPr/>
          <a:lstStyle/>
          <a:p>
            <a:pPr>
              <a:lnSpc>
                <a:spcPct val="113999"/>
              </a:lnSpc>
            </a:pPr>
            <a:r>
              <a:rPr lang="de-DE" dirty="0">
                <a:latin typeface="Poppins Medium"/>
                <a:cs typeface="Poppins Medium"/>
              </a:rPr>
              <a:t>Unite covers the full spectrum of </a:t>
            </a:r>
            <a:r>
              <a:rPr lang="de-DE" dirty="0" err="1">
                <a:latin typeface="Poppins Medium"/>
                <a:cs typeface="Poppins Medium"/>
              </a:rPr>
              <a:t>indirect</a:t>
            </a:r>
            <a:r>
              <a:rPr lang="de-DE" dirty="0">
                <a:latin typeface="Poppins Medium"/>
                <a:cs typeface="Poppins Medium"/>
              </a:rPr>
              <a:t> </a:t>
            </a:r>
            <a:r>
              <a:rPr lang="de-DE" dirty="0" err="1">
                <a:latin typeface="Poppins Medium"/>
                <a:cs typeface="Poppins Medium"/>
              </a:rPr>
              <a:t>spend</a:t>
            </a:r>
            <a:endParaRPr lang="de-DE" strike="sngStrike" dirty="0">
              <a:latin typeface="Poppins Medium"/>
              <a:cs typeface="Poppins Medium"/>
            </a:endParaRPr>
          </a:p>
        </p:txBody>
      </p:sp>
      <p:sp>
        <p:nvSpPr>
          <p:cNvPr id="15" name="Textfeld 14">
            <a:extLst>
              <a:ext uri="{FF2B5EF4-FFF2-40B4-BE49-F238E27FC236}">
                <a16:creationId xmlns:a16="http://schemas.microsoft.com/office/drawing/2014/main" id="{5BF1708C-C558-4945-AD1C-1947C01E231A}"/>
              </a:ext>
            </a:extLst>
          </p:cNvPr>
          <p:cNvSpPr txBox="1"/>
          <p:nvPr/>
        </p:nvSpPr>
        <p:spPr>
          <a:xfrm rot="16200000">
            <a:off x="-287497" y="3678703"/>
            <a:ext cx="1705242" cy="14651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lnSpc>
                <a:spcPct val="130000"/>
              </a:lnSpc>
            </a:pPr>
            <a:r>
              <a:rPr lang="en-US" sz="800">
                <a:solidFill>
                  <a:schemeClr val="tx2"/>
                </a:solidFill>
                <a:ea typeface="+mn-lt"/>
                <a:cs typeface="+mn-lt"/>
              </a:rPr>
              <a:t>Order volume/value</a:t>
            </a:r>
            <a:endParaRPr lang="en-US"/>
          </a:p>
        </p:txBody>
      </p:sp>
      <p:sp>
        <p:nvSpPr>
          <p:cNvPr id="17" name="Textfeld 16">
            <a:extLst>
              <a:ext uri="{FF2B5EF4-FFF2-40B4-BE49-F238E27FC236}">
                <a16:creationId xmlns:a16="http://schemas.microsoft.com/office/drawing/2014/main" id="{6A67FA5E-8AC8-4F42-B979-DA1E52ED3BD8}"/>
              </a:ext>
            </a:extLst>
          </p:cNvPr>
          <p:cNvSpPr txBox="1"/>
          <p:nvPr/>
        </p:nvSpPr>
        <p:spPr>
          <a:xfrm>
            <a:off x="9454696" y="4807867"/>
            <a:ext cx="943102" cy="24622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r>
              <a:rPr lang="en-US" sz="800">
                <a:solidFill>
                  <a:schemeClr val="tx2"/>
                </a:solidFill>
                <a:ea typeface="+mn-lt"/>
                <a:cs typeface="+mn-lt"/>
              </a:rPr>
              <a:t>Number of suppliers</a:t>
            </a:r>
            <a:endParaRPr lang="en-US"/>
          </a:p>
        </p:txBody>
      </p:sp>
      <p:grpSp>
        <p:nvGrpSpPr>
          <p:cNvPr id="3" name="Gruppieren 2">
            <a:extLst>
              <a:ext uri="{FF2B5EF4-FFF2-40B4-BE49-F238E27FC236}">
                <a16:creationId xmlns:a16="http://schemas.microsoft.com/office/drawing/2014/main" id="{E36D2FAE-C948-4557-A26E-A69477E26494}"/>
              </a:ext>
            </a:extLst>
          </p:cNvPr>
          <p:cNvGrpSpPr/>
          <p:nvPr/>
        </p:nvGrpSpPr>
        <p:grpSpPr>
          <a:xfrm>
            <a:off x="749751" y="2624381"/>
            <a:ext cx="9289586" cy="572744"/>
            <a:chOff x="644714" y="4200466"/>
            <a:chExt cx="9289586" cy="572744"/>
          </a:xfrm>
        </p:grpSpPr>
        <p:pic>
          <p:nvPicPr>
            <p:cNvPr id="10" name="Grafik 7">
              <a:extLst>
                <a:ext uri="{FF2B5EF4-FFF2-40B4-BE49-F238E27FC236}">
                  <a16:creationId xmlns:a16="http://schemas.microsoft.com/office/drawing/2014/main" id="{09ACF6FD-36EF-41EE-AFF7-673AFC0753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714" y="4200466"/>
              <a:ext cx="9289586" cy="572744"/>
            </a:xfrm>
            <a:prstGeom prst="rect">
              <a:avLst/>
            </a:prstGeom>
          </p:spPr>
        </p:pic>
        <p:sp>
          <p:nvSpPr>
            <p:cNvPr id="12" name="Textfeld 11">
              <a:extLst>
                <a:ext uri="{FF2B5EF4-FFF2-40B4-BE49-F238E27FC236}">
                  <a16:creationId xmlns:a16="http://schemas.microsoft.com/office/drawing/2014/main" id="{6E740822-DB00-49D9-9B11-E46D93D26DC7}"/>
                </a:ext>
              </a:extLst>
            </p:cNvPr>
            <p:cNvSpPr txBox="1"/>
            <p:nvPr/>
          </p:nvSpPr>
          <p:spPr>
            <a:xfrm>
              <a:off x="6033435" y="4241467"/>
              <a:ext cx="3841666" cy="478464"/>
            </a:xfrm>
            <a:prstGeom prst="rect">
              <a:avLst/>
            </a:prstGeom>
            <a:noFill/>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spAutoFit/>
            </a:bodyPr>
            <a:lstStyle/>
            <a:p>
              <a:pPr algn="ctr" defTabSz="798820">
                <a:lnSpc>
                  <a:spcPct val="130000"/>
                </a:lnSpc>
                <a:spcBef>
                  <a:spcPts val="1700"/>
                </a:spcBef>
              </a:pPr>
              <a:r>
                <a:rPr lang="en-US" sz="1100" b="1" err="1">
                  <a:solidFill>
                    <a:srgbClr val="FFFFFF"/>
                  </a:solidFill>
                  <a:ea typeface="Noto Sans"/>
                  <a:cs typeface="Noto Sans"/>
                </a:rPr>
                <a:t>Spotmarket</a:t>
              </a:r>
            </a:p>
          </p:txBody>
        </p:sp>
        <p:sp>
          <p:nvSpPr>
            <p:cNvPr id="13" name="Textfeld 12">
              <a:extLst>
                <a:ext uri="{FF2B5EF4-FFF2-40B4-BE49-F238E27FC236}">
                  <a16:creationId xmlns:a16="http://schemas.microsoft.com/office/drawing/2014/main" id="{9F16D952-E922-4762-91B6-9434C7CE13E0}"/>
                </a:ext>
              </a:extLst>
            </p:cNvPr>
            <p:cNvSpPr txBox="1"/>
            <p:nvPr/>
          </p:nvSpPr>
          <p:spPr>
            <a:xfrm>
              <a:off x="670247" y="4245668"/>
              <a:ext cx="4923950" cy="478464"/>
            </a:xfrm>
            <a:prstGeom prst="rect">
              <a:avLst/>
            </a:prstGeom>
            <a:noFill/>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spAutoFit/>
            </a:bodyPr>
            <a:lstStyle/>
            <a:p>
              <a:pPr algn="ctr" defTabSz="798820">
                <a:lnSpc>
                  <a:spcPct val="130000"/>
                </a:lnSpc>
                <a:spcBef>
                  <a:spcPts val="1700"/>
                </a:spcBef>
              </a:pPr>
              <a:r>
                <a:rPr lang="en-US" sz="1100" b="1">
                  <a:solidFill>
                    <a:srgbClr val="FFFFFF"/>
                  </a:solidFill>
                </a:rPr>
                <a:t>Unite Network</a:t>
              </a:r>
              <a:endParaRPr lang="en-US"/>
            </a:p>
          </p:txBody>
        </p:sp>
      </p:grpSp>
      <p:pic>
        <p:nvPicPr>
          <p:cNvPr id="16" name="Grafik 7">
            <a:extLst>
              <a:ext uri="{FF2B5EF4-FFF2-40B4-BE49-F238E27FC236}">
                <a16:creationId xmlns:a16="http://schemas.microsoft.com/office/drawing/2014/main" id="{57E8FD9E-40BA-4E34-BFED-8A51E04BADE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1452" y="3207208"/>
            <a:ext cx="9177096" cy="404129"/>
          </a:xfrm>
          <a:prstGeom prst="rect">
            <a:avLst/>
          </a:prstGeom>
        </p:spPr>
      </p:pic>
      <p:sp>
        <p:nvSpPr>
          <p:cNvPr id="20" name="Textfeld 19">
            <a:extLst>
              <a:ext uri="{FF2B5EF4-FFF2-40B4-BE49-F238E27FC236}">
                <a16:creationId xmlns:a16="http://schemas.microsoft.com/office/drawing/2014/main" id="{9742813C-9598-4DA3-A266-D0426B68328A}"/>
              </a:ext>
            </a:extLst>
          </p:cNvPr>
          <p:cNvSpPr txBox="1"/>
          <p:nvPr/>
        </p:nvSpPr>
        <p:spPr>
          <a:xfrm>
            <a:off x="772337" y="3165610"/>
            <a:ext cx="9128024" cy="478464"/>
          </a:xfrm>
          <a:prstGeom prst="rect">
            <a:avLst/>
          </a:prstGeom>
          <a:noFill/>
        </p:spPr>
        <p:txBody>
          <a:bodyPr rot="0" spcFirstLastPara="0" vertOverflow="overflow" horzOverflow="overflow" vert="horz" wrap="square" lIns="137160" tIns="137160" rIns="137160" bIns="137160" numCol="1" spcCol="0" rtlCol="0" fromWordArt="0" anchor="ctr" anchorCtr="0" forceAA="0" compatLnSpc="1">
            <a:prstTxWarp prst="textNoShape">
              <a:avLst/>
            </a:prstTxWarp>
            <a:spAutoFit/>
          </a:bodyPr>
          <a:lstStyle/>
          <a:p>
            <a:pPr algn="ctr" defTabSz="798820">
              <a:lnSpc>
                <a:spcPct val="130000"/>
              </a:lnSpc>
              <a:spcBef>
                <a:spcPts val="1700"/>
              </a:spcBef>
            </a:pPr>
            <a:r>
              <a:rPr lang="en-US" sz="1100" b="1">
                <a:solidFill>
                  <a:schemeClr val="bg2"/>
                </a:solidFill>
              </a:rPr>
              <a:t>Single Creditor*</a:t>
            </a:r>
            <a:endParaRPr lang="en-US">
              <a:solidFill>
                <a:schemeClr val="bg2"/>
              </a:solidFill>
              <a:ea typeface="Noto Sans"/>
              <a:cs typeface="Noto Sans"/>
            </a:endParaRPr>
          </a:p>
        </p:txBody>
      </p:sp>
      <p:sp>
        <p:nvSpPr>
          <p:cNvPr id="18" name="Slide Number Placeholder 2">
            <a:extLst>
              <a:ext uri="{FF2B5EF4-FFF2-40B4-BE49-F238E27FC236}">
                <a16:creationId xmlns:a16="http://schemas.microsoft.com/office/drawing/2014/main" id="{EE5FAB78-37A5-AE48-8478-7D6F33EC63C0}"/>
              </a:ext>
            </a:extLst>
          </p:cNvPr>
          <p:cNvSpPr>
            <a:spLocks noGrp="1"/>
          </p:cNvSpPr>
          <p:nvPr>
            <p:ph type="sldNum" sz="quarter" idx="11"/>
          </p:nvPr>
        </p:nvSpPr>
        <p:spPr>
          <a:xfrm>
            <a:off x="9671049" y="5335429"/>
            <a:ext cx="587375" cy="246221"/>
          </a:xfrm>
        </p:spPr>
        <p:txBody>
          <a:bodyPr/>
          <a:lstStyle/>
          <a:p>
            <a:fld id="{A9C39F7E-FC7D-44FD-B6BC-F6BE49B3337B}" type="slidenum">
              <a:rPr lang="en-US" dirty="0" smtClean="0"/>
              <a:pPr/>
              <a:t>8</a:t>
            </a:fld>
            <a:endParaRPr lang="en-US"/>
          </a:p>
        </p:txBody>
      </p:sp>
      <p:sp>
        <p:nvSpPr>
          <p:cNvPr id="31" name="Abgerundetes Rechteck 3">
            <a:extLst>
              <a:ext uri="{FF2B5EF4-FFF2-40B4-BE49-F238E27FC236}">
                <a16:creationId xmlns:a16="http://schemas.microsoft.com/office/drawing/2014/main" id="{5B9E733B-1969-EB40-93EC-CC44E359F050}"/>
              </a:ext>
            </a:extLst>
          </p:cNvPr>
          <p:cNvSpPr/>
          <p:nvPr/>
        </p:nvSpPr>
        <p:spPr>
          <a:xfrm>
            <a:off x="838291" y="4446054"/>
            <a:ext cx="1802301" cy="367801"/>
          </a:xfrm>
          <a:prstGeom prst="roundRect">
            <a:avLst>
              <a:gd name="adj" fmla="val 50000"/>
            </a:avLst>
          </a:prstGeom>
          <a:solidFill>
            <a:schemeClr val="bg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800" b="1">
                <a:solidFill>
                  <a:schemeClr val="tx2"/>
                </a:solidFill>
                <a:ea typeface="+mn-lt"/>
                <a:cs typeface="+mn-lt"/>
              </a:rPr>
              <a:t>Individual contract</a:t>
            </a:r>
            <a:endParaRPr lang="en-US" sz="800">
              <a:solidFill>
                <a:schemeClr val="tx2"/>
              </a:solidFill>
              <a:ea typeface="Noto Sans"/>
              <a:cs typeface="Noto Sans"/>
            </a:endParaRPr>
          </a:p>
        </p:txBody>
      </p:sp>
      <p:sp>
        <p:nvSpPr>
          <p:cNvPr id="32" name="Abgerundetes Rechteck 3">
            <a:extLst>
              <a:ext uri="{FF2B5EF4-FFF2-40B4-BE49-F238E27FC236}">
                <a16:creationId xmlns:a16="http://schemas.microsoft.com/office/drawing/2014/main" id="{72FE4708-716E-7245-999F-449B29C87E42}"/>
              </a:ext>
            </a:extLst>
          </p:cNvPr>
          <p:cNvSpPr/>
          <p:nvPr/>
        </p:nvSpPr>
        <p:spPr>
          <a:xfrm>
            <a:off x="3418653" y="4446054"/>
            <a:ext cx="1802301" cy="367801"/>
          </a:xfrm>
          <a:prstGeom prst="roundRect">
            <a:avLst>
              <a:gd name="adj" fmla="val 50000"/>
            </a:avLst>
          </a:prstGeom>
          <a:solidFill>
            <a:schemeClr val="bg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800" b="1">
                <a:solidFill>
                  <a:schemeClr val="tx2"/>
                </a:solidFill>
                <a:ea typeface="+mn-lt"/>
                <a:cs typeface="+mn-lt"/>
              </a:rPr>
              <a:t>Standard contract</a:t>
            </a:r>
            <a:endParaRPr lang="en-US" sz="800">
              <a:solidFill>
                <a:schemeClr val="tx2"/>
              </a:solidFill>
              <a:ea typeface="Noto Sans"/>
              <a:cs typeface="Noto Sans"/>
            </a:endParaRPr>
          </a:p>
        </p:txBody>
      </p:sp>
      <p:sp>
        <p:nvSpPr>
          <p:cNvPr id="34" name="Abgerundetes Rechteck 3">
            <a:extLst>
              <a:ext uri="{FF2B5EF4-FFF2-40B4-BE49-F238E27FC236}">
                <a16:creationId xmlns:a16="http://schemas.microsoft.com/office/drawing/2014/main" id="{78FD9A23-C9F1-D648-A21E-7CEE9647369B}"/>
              </a:ext>
            </a:extLst>
          </p:cNvPr>
          <p:cNvSpPr/>
          <p:nvPr/>
        </p:nvSpPr>
        <p:spPr>
          <a:xfrm>
            <a:off x="6493437" y="4446054"/>
            <a:ext cx="2872505" cy="367801"/>
          </a:xfrm>
          <a:prstGeom prst="roundRect">
            <a:avLst>
              <a:gd name="adj" fmla="val 50000"/>
            </a:avLst>
          </a:prstGeom>
          <a:solidFill>
            <a:schemeClr val="bg2"/>
          </a:solidFill>
          <a:ln w="127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800" b="1">
                <a:solidFill>
                  <a:schemeClr val="tx2"/>
                </a:solidFill>
                <a:ea typeface="+mn-lt"/>
                <a:cs typeface="+mn-lt"/>
              </a:rPr>
              <a:t>Marketplace contract</a:t>
            </a:r>
            <a:endParaRPr lang="en-US" sz="800">
              <a:solidFill>
                <a:schemeClr val="tx2"/>
              </a:solidFill>
              <a:ea typeface="Noto Sans"/>
              <a:cs typeface="Noto Sans"/>
            </a:endParaRPr>
          </a:p>
        </p:txBody>
      </p:sp>
      <p:sp>
        <p:nvSpPr>
          <p:cNvPr id="4" name="Textfeld 18">
            <a:extLst>
              <a:ext uri="{FF2B5EF4-FFF2-40B4-BE49-F238E27FC236}">
                <a16:creationId xmlns:a16="http://schemas.microsoft.com/office/drawing/2014/main" id="{683D8EE1-D0F5-E486-0A25-E915923BCC32}"/>
              </a:ext>
            </a:extLst>
          </p:cNvPr>
          <p:cNvSpPr txBox="1"/>
          <p:nvPr/>
        </p:nvSpPr>
        <p:spPr>
          <a:xfrm>
            <a:off x="6493437" y="3655409"/>
            <a:ext cx="3750071"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98820"/>
            <a:r>
              <a:rPr lang="en-US" sz="800">
                <a:solidFill>
                  <a:schemeClr val="tx2">
                    <a:alpha val="60000"/>
                  </a:schemeClr>
                </a:solidFill>
                <a:ea typeface="+mn-lt"/>
                <a:cs typeface="+mn-lt"/>
              </a:rPr>
              <a:t>* Single Creditor available depending on the chosen transaction type</a:t>
            </a:r>
            <a:endParaRPr lang="en-US" sz="800">
              <a:solidFill>
                <a:schemeClr val="tx2">
                  <a:alpha val="60000"/>
                </a:schemeClr>
              </a:solidFill>
            </a:endParaRPr>
          </a:p>
        </p:txBody>
      </p:sp>
    </p:spTree>
    <p:extLst>
      <p:ext uri="{BB962C8B-B14F-4D97-AF65-F5344CB8AC3E}">
        <p14:creationId xmlns:p14="http://schemas.microsoft.com/office/powerpoint/2010/main" val="1939025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26">
            <a:extLst>
              <a:ext uri="{FF2B5EF4-FFF2-40B4-BE49-F238E27FC236}">
                <a16:creationId xmlns:a16="http://schemas.microsoft.com/office/drawing/2014/main" id="{42D72ADC-0FFA-434A-9CA6-C881DE707652}"/>
              </a:ext>
            </a:extLst>
          </p:cNvPr>
          <p:cNvSpPr txBox="1">
            <a:spLocks/>
          </p:cNvSpPr>
          <p:nvPr/>
        </p:nvSpPr>
        <p:spPr bwMode="gray">
          <a:xfrm>
            <a:off x="5789238" y="1218831"/>
            <a:ext cx="4430190" cy="3803928"/>
          </a:xfrm>
          <a:custGeom>
            <a:avLst/>
            <a:gdLst>
              <a:gd name="connsiteX0" fmla="*/ 0 w 4758042"/>
              <a:gd name="connsiteY0" fmla="*/ 0 h 4069864"/>
              <a:gd name="connsiteX1" fmla="*/ 2717709 w 4758042"/>
              <a:gd name="connsiteY1" fmla="*/ 0 h 4069864"/>
              <a:gd name="connsiteX2" fmla="*/ 2957284 w 4758042"/>
              <a:gd name="connsiteY2" fmla="*/ 8672 h 4069864"/>
              <a:gd name="connsiteX3" fmla="*/ 4750923 w 4758042"/>
              <a:gd name="connsiteY3" fmla="*/ 1811629 h 4069864"/>
              <a:gd name="connsiteX4" fmla="*/ 4758042 w 4758042"/>
              <a:gd name="connsiteY4" fmla="*/ 2022577 h 4069864"/>
              <a:gd name="connsiteX5" fmla="*/ 4758042 w 4758042"/>
              <a:gd name="connsiteY5" fmla="*/ 2059489 h 4069864"/>
              <a:gd name="connsiteX6" fmla="*/ 4750923 w 4758042"/>
              <a:gd name="connsiteY6" fmla="*/ 2268335 h 4069864"/>
              <a:gd name="connsiteX7" fmla="*/ 2704315 w 4758042"/>
              <a:gd name="connsiteY7" fmla="*/ 4069864 h 4069864"/>
              <a:gd name="connsiteX8" fmla="*/ 0 w 4758042"/>
              <a:gd name="connsiteY8" fmla="*/ 4069864 h 406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8042" h="4069864">
                <a:moveTo>
                  <a:pt x="0" y="0"/>
                </a:moveTo>
                <a:lnTo>
                  <a:pt x="2717709" y="0"/>
                </a:lnTo>
                <a:lnTo>
                  <a:pt x="2957284" y="8672"/>
                </a:lnTo>
                <a:cubicBezTo>
                  <a:pt x="4097748" y="93770"/>
                  <a:pt x="4678551" y="766833"/>
                  <a:pt x="4750923" y="1811629"/>
                </a:cubicBezTo>
                <a:lnTo>
                  <a:pt x="4758042" y="2022577"/>
                </a:lnTo>
                <a:lnTo>
                  <a:pt x="4758042" y="2059489"/>
                </a:lnTo>
                <a:lnTo>
                  <a:pt x="4750923" y="2268335"/>
                </a:lnTo>
                <a:cubicBezTo>
                  <a:pt x="4673382" y="3377065"/>
                  <a:pt x="4012182" y="4069864"/>
                  <a:pt x="2704315" y="4069864"/>
                </a:cubicBezTo>
                <a:lnTo>
                  <a:pt x="0" y="4069864"/>
                </a:lnTo>
                <a:close/>
              </a:path>
            </a:pathLst>
          </a:custGeom>
          <a:solidFill>
            <a:srgbClr val="B0B0C2"/>
          </a:solidFill>
          <a:ln>
            <a:noFill/>
          </a:ln>
        </p:spPr>
        <p:txBody>
          <a:bodyPr vert="horz" wrap="square" lIns="0" tIns="0" rIns="0" bIns="0" rtlCol="0">
            <a:noAutofit/>
          </a:bodyPr>
          <a:lstStyle>
            <a:lvl1pPr marL="0" indent="0" algn="l" defTabSz="910894" rtl="0" eaLnBrk="1" latinLnBrk="0" hangingPunct="1">
              <a:lnSpc>
                <a:spcPct val="130000"/>
              </a:lnSpc>
              <a:spcBef>
                <a:spcPts val="1939"/>
              </a:spcBef>
              <a:buFont typeface="Arial" panose="020B0604020202020204" pitchFamily="34" charset="0"/>
              <a:buNone/>
              <a:defRPr sz="114" kern="1200">
                <a:noFill/>
                <a:latin typeface="+mn-lt"/>
                <a:ea typeface="+mn-ea"/>
                <a:cs typeface="+mn-cs"/>
              </a:defRPr>
            </a:lvl1pPr>
            <a:lvl2pPr marL="246305" indent="-246305" algn="l" defTabSz="910894" rtl="0" eaLnBrk="1" latinLnBrk="0" hangingPunct="1">
              <a:lnSpc>
                <a:spcPct val="130000"/>
              </a:lnSpc>
              <a:spcBef>
                <a:spcPts val="1939"/>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endParaRPr lang="en-US" sz="100" dirty="0"/>
          </a:p>
        </p:txBody>
      </p:sp>
      <p:sp>
        <p:nvSpPr>
          <p:cNvPr id="37" name="Text Placeholder 26">
            <a:extLst>
              <a:ext uri="{FF2B5EF4-FFF2-40B4-BE49-F238E27FC236}">
                <a16:creationId xmlns:a16="http://schemas.microsoft.com/office/drawing/2014/main" id="{758B3EF0-A79B-6A45-AB33-2E17AB75A03B}"/>
              </a:ext>
            </a:extLst>
          </p:cNvPr>
          <p:cNvSpPr>
            <a:spLocks noGrp="1"/>
          </p:cNvSpPr>
          <p:nvPr>
            <p:ph type="body" sz="quarter" idx="16"/>
          </p:nvPr>
        </p:nvSpPr>
        <p:spPr>
          <a:xfrm>
            <a:off x="3914206" y="1218831"/>
            <a:ext cx="4430190" cy="3803928"/>
          </a:xfrm>
          <a:solidFill>
            <a:schemeClr val="accent6">
              <a:lumMod val="60000"/>
              <a:lumOff val="40000"/>
            </a:schemeClr>
          </a:solidFill>
          <a:ln>
            <a:noFill/>
          </a:ln>
        </p:spPr>
        <p:txBody>
          <a:bodyPr/>
          <a:lstStyle/>
          <a:p>
            <a:endParaRPr lang="en-US" dirty="0"/>
          </a:p>
        </p:txBody>
      </p:sp>
      <p:sp>
        <p:nvSpPr>
          <p:cNvPr id="26" name="Text Placeholder 25">
            <a:extLst>
              <a:ext uri="{FF2B5EF4-FFF2-40B4-BE49-F238E27FC236}">
                <a16:creationId xmlns:a16="http://schemas.microsoft.com/office/drawing/2014/main" id="{E4FB2725-72BA-4696-8319-7869E2CB4BE4}"/>
              </a:ext>
            </a:extLst>
          </p:cNvPr>
          <p:cNvSpPr>
            <a:spLocks noGrp="1"/>
          </p:cNvSpPr>
          <p:nvPr>
            <p:ph type="body" sz="quarter" idx="15"/>
          </p:nvPr>
        </p:nvSpPr>
        <p:spPr>
          <a:xfrm>
            <a:off x="1947497" y="1218831"/>
            <a:ext cx="4430348" cy="3803928"/>
          </a:xfrm>
          <a:solidFill>
            <a:schemeClr val="accent6">
              <a:lumMod val="40000"/>
              <a:lumOff val="60000"/>
            </a:schemeClr>
          </a:solidFill>
          <a:ln>
            <a:noFill/>
          </a:ln>
        </p:spPr>
        <p:txBody>
          <a:bodyPr/>
          <a:lstStyle/>
          <a:p>
            <a:endParaRPr lang="en-US" dirty="0"/>
          </a:p>
        </p:txBody>
      </p:sp>
      <p:sp>
        <p:nvSpPr>
          <p:cNvPr id="4" name="Title 3">
            <a:extLst>
              <a:ext uri="{FF2B5EF4-FFF2-40B4-BE49-F238E27FC236}">
                <a16:creationId xmlns:a16="http://schemas.microsoft.com/office/drawing/2014/main" id="{AA1F9954-F402-48FA-9C64-1D69E7C7A31A}"/>
              </a:ext>
            </a:extLst>
          </p:cNvPr>
          <p:cNvSpPr>
            <a:spLocks noGrp="1"/>
          </p:cNvSpPr>
          <p:nvPr>
            <p:ph type="title"/>
          </p:nvPr>
        </p:nvSpPr>
        <p:spPr>
          <a:xfrm>
            <a:off x="451318" y="438055"/>
            <a:ext cx="9789176" cy="267001"/>
          </a:xfrm>
        </p:spPr>
        <p:txBody>
          <a:bodyPr/>
          <a:lstStyle/>
          <a:p>
            <a:pPr>
              <a:lnSpc>
                <a:spcPct val="113999"/>
              </a:lnSpc>
            </a:pPr>
            <a:r>
              <a:rPr lang="en-GB" dirty="0">
                <a:latin typeface="Poppins Medium"/>
                <a:cs typeface="Poppins Medium"/>
              </a:rPr>
              <a:t>Better business buying</a:t>
            </a:r>
            <a:endParaRPr lang="en-GB" dirty="0">
              <a:latin typeface="Poppins Light" pitchFamily="2" charset="77"/>
              <a:cs typeface="Poppins Light" pitchFamily="2" charset="77"/>
            </a:endParaRPr>
          </a:p>
          <a:p>
            <a:pPr>
              <a:lnSpc>
                <a:spcPct val="113999"/>
              </a:lnSpc>
            </a:pPr>
            <a:endParaRPr lang="en-GB" dirty="0">
              <a:latin typeface="Poppins Medium"/>
              <a:cs typeface="Poppins Medium"/>
            </a:endParaRPr>
          </a:p>
          <a:p>
            <a:pPr>
              <a:lnSpc>
                <a:spcPct val="113999"/>
              </a:lnSpc>
            </a:pPr>
            <a:endParaRPr lang="en-GB" dirty="0"/>
          </a:p>
        </p:txBody>
      </p:sp>
      <p:sp>
        <p:nvSpPr>
          <p:cNvPr id="25" name="Text Placeholder 24">
            <a:extLst>
              <a:ext uri="{FF2B5EF4-FFF2-40B4-BE49-F238E27FC236}">
                <a16:creationId xmlns:a16="http://schemas.microsoft.com/office/drawing/2014/main" id="{5C095357-1534-4962-85E2-5E9F02B362DE}"/>
              </a:ext>
            </a:extLst>
          </p:cNvPr>
          <p:cNvSpPr>
            <a:spLocks noGrp="1"/>
          </p:cNvSpPr>
          <p:nvPr>
            <p:ph type="body" sz="quarter" idx="14"/>
          </p:nvPr>
        </p:nvSpPr>
        <p:spPr>
          <a:xfrm>
            <a:off x="-8636" y="1218831"/>
            <a:ext cx="4419773" cy="3803928"/>
          </a:xfrm>
          <a:solidFill>
            <a:schemeClr val="accent5">
              <a:lumMod val="20000"/>
              <a:lumOff val="80000"/>
            </a:schemeClr>
          </a:solidFill>
        </p:spPr>
        <p:txBody>
          <a:bodyPr/>
          <a:lstStyle/>
          <a:p>
            <a:endParaRPr lang="en-US" dirty="0"/>
          </a:p>
        </p:txBody>
      </p:sp>
      <p:sp>
        <p:nvSpPr>
          <p:cNvPr id="24" name="Text Placeholder 23">
            <a:extLst>
              <a:ext uri="{FF2B5EF4-FFF2-40B4-BE49-F238E27FC236}">
                <a16:creationId xmlns:a16="http://schemas.microsoft.com/office/drawing/2014/main" id="{68C3A9C9-E9D2-4B7B-877B-C44BB5F6C997}"/>
              </a:ext>
            </a:extLst>
          </p:cNvPr>
          <p:cNvSpPr>
            <a:spLocks noGrp="1"/>
          </p:cNvSpPr>
          <p:nvPr>
            <p:ph type="body" sz="quarter" idx="13"/>
          </p:nvPr>
        </p:nvSpPr>
        <p:spPr>
          <a:xfrm>
            <a:off x="3914" y="1218831"/>
            <a:ext cx="2336148" cy="3803928"/>
          </a:xfrm>
          <a:solidFill>
            <a:schemeClr val="accent6">
              <a:lumMod val="20000"/>
              <a:lumOff val="80000"/>
            </a:schemeClr>
          </a:solidFill>
        </p:spPr>
        <p:txBody>
          <a:bodyPr/>
          <a:lstStyle/>
          <a:p>
            <a:endParaRPr lang="en-US" dirty="0"/>
          </a:p>
        </p:txBody>
      </p:sp>
      <p:sp>
        <p:nvSpPr>
          <p:cNvPr id="7" name="Text Placeholder 6">
            <a:extLst>
              <a:ext uri="{FF2B5EF4-FFF2-40B4-BE49-F238E27FC236}">
                <a16:creationId xmlns:a16="http://schemas.microsoft.com/office/drawing/2014/main" id="{4128B020-3C86-4B1F-9B75-31C4851B4477}"/>
              </a:ext>
            </a:extLst>
          </p:cNvPr>
          <p:cNvSpPr>
            <a:spLocks noGrp="1"/>
          </p:cNvSpPr>
          <p:nvPr>
            <p:ph type="body" sz="quarter" idx="17"/>
          </p:nvPr>
        </p:nvSpPr>
        <p:spPr>
          <a:xfrm>
            <a:off x="497752" y="1951193"/>
            <a:ext cx="1560890" cy="277017"/>
          </a:xfrm>
        </p:spPr>
        <p:txBody>
          <a:bodyPr vert="horz" lIns="0" tIns="0" rIns="0" bIns="0" rtlCol="0" anchor="t">
            <a:noAutofit/>
          </a:bodyPr>
          <a:lstStyle/>
          <a:p>
            <a:pPr lvl="0"/>
            <a:r>
              <a:rPr lang="en-US" dirty="0">
                <a:latin typeface="Poppins Medium"/>
                <a:cs typeface="Poppins Medium"/>
              </a:rPr>
              <a:t>Activate</a:t>
            </a:r>
            <a:endParaRPr lang="en-US" dirty="0"/>
          </a:p>
        </p:txBody>
      </p:sp>
      <p:sp>
        <p:nvSpPr>
          <p:cNvPr id="8" name="Text Placeholder 7">
            <a:extLst>
              <a:ext uri="{FF2B5EF4-FFF2-40B4-BE49-F238E27FC236}">
                <a16:creationId xmlns:a16="http://schemas.microsoft.com/office/drawing/2014/main" id="{3133F54E-6605-497A-94A3-322AD94E2515}"/>
              </a:ext>
            </a:extLst>
          </p:cNvPr>
          <p:cNvSpPr>
            <a:spLocks noGrp="1"/>
          </p:cNvSpPr>
          <p:nvPr>
            <p:ph type="body" sz="quarter" idx="18"/>
          </p:nvPr>
        </p:nvSpPr>
        <p:spPr>
          <a:xfrm>
            <a:off x="4546595" y="1953390"/>
            <a:ext cx="1562007" cy="277017"/>
          </a:xfrm>
        </p:spPr>
        <p:txBody>
          <a:bodyPr vert="horz" lIns="0" tIns="0" rIns="0" bIns="0" rtlCol="0" anchor="t">
            <a:noAutofit/>
          </a:bodyPr>
          <a:lstStyle/>
          <a:p>
            <a:pPr lvl="0"/>
            <a:r>
              <a:rPr lang="en-US" dirty="0">
                <a:latin typeface="Poppins Medium"/>
                <a:cs typeface="Poppins Medium"/>
              </a:rPr>
              <a:t>Buy</a:t>
            </a:r>
            <a:endParaRPr lang="en-US" dirty="0"/>
          </a:p>
        </p:txBody>
      </p:sp>
      <p:sp>
        <p:nvSpPr>
          <p:cNvPr id="9" name="Text Placeholder 8">
            <a:extLst>
              <a:ext uri="{FF2B5EF4-FFF2-40B4-BE49-F238E27FC236}">
                <a16:creationId xmlns:a16="http://schemas.microsoft.com/office/drawing/2014/main" id="{90338218-FEBF-4632-AB8B-B90A5CD6A4E5}"/>
              </a:ext>
            </a:extLst>
          </p:cNvPr>
          <p:cNvSpPr>
            <a:spLocks noGrp="1"/>
          </p:cNvSpPr>
          <p:nvPr>
            <p:ph type="body" sz="quarter" idx="19"/>
          </p:nvPr>
        </p:nvSpPr>
        <p:spPr>
          <a:xfrm>
            <a:off x="6514046" y="1953390"/>
            <a:ext cx="1562007" cy="277017"/>
          </a:xfrm>
        </p:spPr>
        <p:txBody>
          <a:bodyPr vert="horz" lIns="0" tIns="0" rIns="0" bIns="0" rtlCol="0" anchor="t">
            <a:noAutofit/>
          </a:bodyPr>
          <a:lstStyle/>
          <a:p>
            <a:r>
              <a:rPr lang="en-US" dirty="0">
                <a:latin typeface="Poppins Medium"/>
                <a:cs typeface="Poppins Medium"/>
              </a:rPr>
              <a:t>Pay</a:t>
            </a:r>
            <a:endParaRPr lang="en-US" dirty="0"/>
          </a:p>
        </p:txBody>
      </p:sp>
      <p:sp>
        <p:nvSpPr>
          <p:cNvPr id="11" name="Text Placeholder 10">
            <a:extLst>
              <a:ext uri="{FF2B5EF4-FFF2-40B4-BE49-F238E27FC236}">
                <a16:creationId xmlns:a16="http://schemas.microsoft.com/office/drawing/2014/main" id="{91FAA1A5-482C-4F20-803E-6E13B6998484}"/>
              </a:ext>
            </a:extLst>
          </p:cNvPr>
          <p:cNvSpPr>
            <a:spLocks noGrp="1"/>
          </p:cNvSpPr>
          <p:nvPr>
            <p:ph type="body" sz="quarter" idx="21"/>
          </p:nvPr>
        </p:nvSpPr>
        <p:spPr>
          <a:xfrm>
            <a:off x="475285" y="2306042"/>
            <a:ext cx="1338298" cy="770966"/>
          </a:xfrm>
        </p:spPr>
        <p:txBody>
          <a:bodyPr vert="horz" lIns="0" tIns="0" rIns="0" bIns="0" rtlCol="0" anchor="t">
            <a:noAutofit/>
          </a:bodyPr>
          <a:lstStyle/>
          <a:p>
            <a:r>
              <a:rPr lang="en-US" sz="900" dirty="0">
                <a:ea typeface="+mn-lt"/>
                <a:cs typeface="+mn-lt"/>
              </a:rPr>
              <a:t>Find, activate suppliers and build your network. </a:t>
            </a:r>
          </a:p>
        </p:txBody>
      </p:sp>
      <p:sp>
        <p:nvSpPr>
          <p:cNvPr id="12" name="Text Placeholder 11">
            <a:extLst>
              <a:ext uri="{FF2B5EF4-FFF2-40B4-BE49-F238E27FC236}">
                <a16:creationId xmlns:a16="http://schemas.microsoft.com/office/drawing/2014/main" id="{B9A29DE7-ACF5-4C3B-A884-75FA1B609548}"/>
              </a:ext>
            </a:extLst>
          </p:cNvPr>
          <p:cNvSpPr>
            <a:spLocks noGrp="1"/>
          </p:cNvSpPr>
          <p:nvPr>
            <p:ph type="body" sz="quarter" idx="22"/>
          </p:nvPr>
        </p:nvSpPr>
        <p:spPr>
          <a:xfrm>
            <a:off x="4542976" y="2306042"/>
            <a:ext cx="1569246" cy="771083"/>
          </a:xfrm>
        </p:spPr>
        <p:txBody>
          <a:bodyPr vert="horz" lIns="0" tIns="0" rIns="0" bIns="0" rtlCol="0" anchor="t">
            <a:noAutofit/>
          </a:bodyPr>
          <a:lstStyle/>
          <a:p>
            <a:r>
              <a:rPr lang="en-GB" sz="900" dirty="0">
                <a:ea typeface="+mn-lt"/>
                <a:cs typeface="+mn-lt"/>
              </a:rPr>
              <a:t>Customise your B2B marketplace and decide how to shop.</a:t>
            </a:r>
          </a:p>
        </p:txBody>
      </p:sp>
      <p:sp>
        <p:nvSpPr>
          <p:cNvPr id="13" name="Text Placeholder 12">
            <a:extLst>
              <a:ext uri="{FF2B5EF4-FFF2-40B4-BE49-F238E27FC236}">
                <a16:creationId xmlns:a16="http://schemas.microsoft.com/office/drawing/2014/main" id="{EBDAB91F-8859-4023-B8E6-F5A137A93F69}"/>
              </a:ext>
            </a:extLst>
          </p:cNvPr>
          <p:cNvSpPr>
            <a:spLocks noGrp="1"/>
          </p:cNvSpPr>
          <p:nvPr>
            <p:ph type="body" sz="quarter" idx="23"/>
          </p:nvPr>
        </p:nvSpPr>
        <p:spPr>
          <a:xfrm>
            <a:off x="6509683" y="2306042"/>
            <a:ext cx="1502897" cy="771083"/>
          </a:xfrm>
        </p:spPr>
        <p:txBody>
          <a:bodyPr vert="horz" lIns="0" tIns="0" rIns="0" bIns="0" rtlCol="0" anchor="t">
            <a:noAutofit/>
          </a:bodyPr>
          <a:lstStyle/>
          <a:p>
            <a:r>
              <a:rPr lang="en-US" sz="900" dirty="0">
                <a:ea typeface="+mn-lt"/>
                <a:cs typeface="+mn-lt"/>
              </a:rPr>
              <a:t>Capture indirect spend and simplify reconciliation.</a:t>
            </a:r>
            <a:endParaRPr lang="en-US" sz="900" dirty="0">
              <a:ea typeface="Noto Sans"/>
              <a:cs typeface="Noto Sans"/>
            </a:endParaRPr>
          </a:p>
        </p:txBody>
      </p:sp>
      <p:sp>
        <p:nvSpPr>
          <p:cNvPr id="3" name="Slide Number Placeholder 2">
            <a:extLst>
              <a:ext uri="{FF2B5EF4-FFF2-40B4-BE49-F238E27FC236}">
                <a16:creationId xmlns:a16="http://schemas.microsoft.com/office/drawing/2014/main" id="{38B4448C-E794-4E52-BE07-3A07FDA9CB60}"/>
              </a:ext>
            </a:extLst>
          </p:cNvPr>
          <p:cNvSpPr>
            <a:spLocks noGrp="1"/>
          </p:cNvSpPr>
          <p:nvPr>
            <p:ph type="sldNum" sz="quarter" idx="11"/>
          </p:nvPr>
        </p:nvSpPr>
        <p:spPr/>
        <p:txBody>
          <a:bodyPr/>
          <a:lstStyle/>
          <a:p>
            <a:fld id="{A9C39F7E-FC7D-44FD-B6BC-F6BE49B3337B}" type="slidenum">
              <a:rPr lang="en-US" smtClean="0"/>
              <a:pPr/>
              <a:t>9</a:t>
            </a:fld>
            <a:endParaRPr lang="en-US" dirty="0"/>
          </a:p>
        </p:txBody>
      </p:sp>
      <p:sp>
        <p:nvSpPr>
          <p:cNvPr id="20" name="Text Placeholder 7">
            <a:extLst>
              <a:ext uri="{FF2B5EF4-FFF2-40B4-BE49-F238E27FC236}">
                <a16:creationId xmlns:a16="http://schemas.microsoft.com/office/drawing/2014/main" id="{EBC381CE-92AA-AB4F-989D-18AE3D63595E}"/>
              </a:ext>
            </a:extLst>
          </p:cNvPr>
          <p:cNvSpPr txBox="1">
            <a:spLocks/>
          </p:cNvSpPr>
          <p:nvPr/>
        </p:nvSpPr>
        <p:spPr bwMode="gray">
          <a:xfrm>
            <a:off x="2491413" y="1942601"/>
            <a:ext cx="1562007" cy="277017"/>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824" kern="1200">
                <a:solidFill>
                  <a:schemeClr val="tx2"/>
                </a:solidFill>
                <a:latin typeface="Poppins Medium" panose="00000600000000000000" pitchFamily="2" charset="0"/>
                <a:ea typeface="+mn-ea"/>
                <a:cs typeface="Poppins Medium" panose="00000600000000000000" pitchFamily="2" charset="0"/>
              </a:defRPr>
            </a:lvl1pPr>
            <a:lvl2pPr marL="246305" indent="-246305" algn="l" defTabSz="910894" rtl="0" eaLnBrk="1" latinLnBrk="0" hangingPunct="1">
              <a:lnSpc>
                <a:spcPct val="130000"/>
              </a:lnSpc>
              <a:spcBef>
                <a:spcPts val="1939"/>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pPr lvl="0"/>
            <a:r>
              <a:rPr lang="en-US" sz="1600" dirty="0">
                <a:latin typeface="Poppins Medium"/>
                <a:cs typeface="Poppins Medium"/>
              </a:rPr>
              <a:t>Procure</a:t>
            </a:r>
            <a:endParaRPr lang="en-US" sz="1600" dirty="0"/>
          </a:p>
        </p:txBody>
      </p:sp>
      <p:sp>
        <p:nvSpPr>
          <p:cNvPr id="21" name="Text Placeholder 11">
            <a:extLst>
              <a:ext uri="{FF2B5EF4-FFF2-40B4-BE49-F238E27FC236}">
                <a16:creationId xmlns:a16="http://schemas.microsoft.com/office/drawing/2014/main" id="{72B7690B-66F5-9C46-B9B8-2778285F7055}"/>
              </a:ext>
            </a:extLst>
          </p:cNvPr>
          <p:cNvSpPr txBox="1">
            <a:spLocks/>
          </p:cNvSpPr>
          <p:nvPr/>
        </p:nvSpPr>
        <p:spPr bwMode="gray">
          <a:xfrm>
            <a:off x="2492441" y="2308091"/>
            <a:ext cx="1562005" cy="771083"/>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254" kern="1200">
                <a:solidFill>
                  <a:schemeClr val="tx2"/>
                </a:solidFill>
                <a:latin typeface="+mn-lt"/>
                <a:ea typeface="+mn-ea"/>
                <a:cs typeface="+mn-cs"/>
              </a:defRPr>
            </a:lvl1pPr>
            <a:lvl2pPr marL="246305" indent="-246305" algn="l" defTabSz="910894" rtl="0" eaLnBrk="1" latinLnBrk="0" hangingPunct="1">
              <a:lnSpc>
                <a:spcPct val="130000"/>
              </a:lnSpc>
              <a:spcBef>
                <a:spcPts val="684"/>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r>
              <a:rPr lang="en-US" sz="900" dirty="0">
                <a:ea typeface="+mn-lt"/>
                <a:cs typeface="+mn-lt"/>
              </a:rPr>
              <a:t>Optimise procurement and steer internal demand.   </a:t>
            </a:r>
          </a:p>
        </p:txBody>
      </p:sp>
      <p:pic>
        <p:nvPicPr>
          <p:cNvPr id="27" name="Graphic 15">
            <a:extLst>
              <a:ext uri="{FF2B5EF4-FFF2-40B4-BE49-F238E27FC236}">
                <a16:creationId xmlns:a16="http://schemas.microsoft.com/office/drawing/2014/main" id="{13A88777-698D-9F45-AB53-48CA321DBC9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592784" y="2994876"/>
            <a:ext cx="1419797" cy="1119454"/>
          </a:xfrm>
          <a:prstGeom prst="rect">
            <a:avLst/>
          </a:prstGeom>
        </p:spPr>
      </p:pic>
      <p:pic>
        <p:nvPicPr>
          <p:cNvPr id="31" name="Grafik 30">
            <a:extLst>
              <a:ext uri="{FF2B5EF4-FFF2-40B4-BE49-F238E27FC236}">
                <a16:creationId xmlns:a16="http://schemas.microsoft.com/office/drawing/2014/main" id="{BE9CCEE7-1B66-C24E-A7E8-D29C7C2DC6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00615" y="3007143"/>
            <a:ext cx="1338819" cy="1118618"/>
          </a:xfrm>
          <a:prstGeom prst="rect">
            <a:avLst/>
          </a:prstGeom>
        </p:spPr>
      </p:pic>
      <p:pic>
        <p:nvPicPr>
          <p:cNvPr id="43" name="Grafik 42">
            <a:extLst>
              <a:ext uri="{FF2B5EF4-FFF2-40B4-BE49-F238E27FC236}">
                <a16:creationId xmlns:a16="http://schemas.microsoft.com/office/drawing/2014/main" id="{1659FC09-A204-064B-954C-8B33913812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2178" y="3002094"/>
            <a:ext cx="1141505" cy="1112235"/>
          </a:xfrm>
          <a:prstGeom prst="rect">
            <a:avLst/>
          </a:prstGeom>
        </p:spPr>
      </p:pic>
      <p:sp>
        <p:nvSpPr>
          <p:cNvPr id="46" name="Text Placeholder 8">
            <a:extLst>
              <a:ext uri="{FF2B5EF4-FFF2-40B4-BE49-F238E27FC236}">
                <a16:creationId xmlns:a16="http://schemas.microsoft.com/office/drawing/2014/main" id="{28E330B3-785D-304F-9EE3-E8322621AA7B}"/>
              </a:ext>
            </a:extLst>
          </p:cNvPr>
          <p:cNvSpPr txBox="1">
            <a:spLocks/>
          </p:cNvSpPr>
          <p:nvPr/>
        </p:nvSpPr>
        <p:spPr bwMode="gray">
          <a:xfrm>
            <a:off x="8431561" y="1951193"/>
            <a:ext cx="1562007" cy="277017"/>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824" kern="1200">
                <a:solidFill>
                  <a:schemeClr val="tx2"/>
                </a:solidFill>
                <a:latin typeface="Poppins Medium" panose="00000600000000000000" pitchFamily="2" charset="0"/>
                <a:ea typeface="+mn-ea"/>
                <a:cs typeface="Poppins Medium" panose="00000600000000000000" pitchFamily="2" charset="0"/>
              </a:defRPr>
            </a:lvl1pPr>
            <a:lvl2pPr marL="246305" indent="-246305" algn="l" defTabSz="910894" rtl="0" eaLnBrk="1" latinLnBrk="0" hangingPunct="1">
              <a:lnSpc>
                <a:spcPct val="130000"/>
              </a:lnSpc>
              <a:spcBef>
                <a:spcPts val="1939"/>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r>
              <a:rPr lang="en-US" sz="1600" dirty="0">
                <a:solidFill>
                  <a:schemeClr val="accent3"/>
                </a:solidFill>
                <a:latin typeface="Poppins Medium"/>
                <a:cs typeface="Poppins Medium"/>
              </a:rPr>
              <a:t>Analyse</a:t>
            </a:r>
            <a:endParaRPr lang="en-US" sz="1600" dirty="0">
              <a:solidFill>
                <a:schemeClr val="accent3"/>
              </a:solidFill>
            </a:endParaRPr>
          </a:p>
        </p:txBody>
      </p:sp>
      <p:sp>
        <p:nvSpPr>
          <p:cNvPr id="47" name="Text Placeholder 12">
            <a:extLst>
              <a:ext uri="{FF2B5EF4-FFF2-40B4-BE49-F238E27FC236}">
                <a16:creationId xmlns:a16="http://schemas.microsoft.com/office/drawing/2014/main" id="{F100F405-72A4-2D4F-9493-2E139DC614D3}"/>
              </a:ext>
            </a:extLst>
          </p:cNvPr>
          <p:cNvSpPr txBox="1">
            <a:spLocks/>
          </p:cNvSpPr>
          <p:nvPr/>
        </p:nvSpPr>
        <p:spPr bwMode="gray">
          <a:xfrm>
            <a:off x="8431561" y="2305983"/>
            <a:ext cx="1562007" cy="771083"/>
          </a:xfrm>
          <a:prstGeom prst="rect">
            <a:avLst/>
          </a:prstGeom>
        </p:spPr>
        <p:txBody>
          <a:bodyPr vert="horz" lIns="0" tIns="0" rIns="0" bIns="0" rtlCol="0" anchor="t">
            <a:noAutofit/>
          </a:bodyPr>
          <a:lstStyle>
            <a:lvl1pPr marL="0" indent="0" algn="l" defTabSz="910894" rtl="0" eaLnBrk="1" latinLnBrk="0" hangingPunct="1">
              <a:lnSpc>
                <a:spcPct val="130000"/>
              </a:lnSpc>
              <a:spcBef>
                <a:spcPts val="1939"/>
              </a:spcBef>
              <a:buFont typeface="Arial" panose="020B0604020202020204" pitchFamily="34" charset="0"/>
              <a:buNone/>
              <a:defRPr sz="1254" kern="1200">
                <a:solidFill>
                  <a:schemeClr val="tx2"/>
                </a:solidFill>
                <a:latin typeface="+mn-lt"/>
                <a:ea typeface="+mn-ea"/>
                <a:cs typeface="+mn-cs"/>
              </a:defRPr>
            </a:lvl1pPr>
            <a:lvl2pPr marL="246305" indent="-246305" algn="l" defTabSz="910894" rtl="0" eaLnBrk="1" latinLnBrk="0" hangingPunct="1">
              <a:lnSpc>
                <a:spcPct val="130000"/>
              </a:lnSpc>
              <a:spcBef>
                <a:spcPts val="684"/>
              </a:spcBef>
              <a:buClr>
                <a:schemeClr val="tx1"/>
              </a:buClr>
              <a:buSzPct val="100000"/>
              <a:buFont typeface="UniteFont" panose="02000509000000000000" pitchFamily="49" charset="0"/>
              <a:buChar char="&gt;"/>
              <a:defRPr sz="1254" kern="1200">
                <a:solidFill>
                  <a:schemeClr val="tx2"/>
                </a:solidFill>
                <a:latin typeface="+mn-lt"/>
                <a:ea typeface="+mn-ea"/>
                <a:cs typeface="+mn-cs"/>
              </a:defRPr>
            </a:lvl2pPr>
            <a:lvl3pPr marL="492610"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3pPr>
            <a:lvl4pPr marL="73891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4pPr>
            <a:lvl5pPr marL="98521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5pPr>
            <a:lvl6pPr marL="123152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6pPr>
            <a:lvl7pPr marL="1477829"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7pPr>
            <a:lvl8pPr marL="1724134"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8pPr>
            <a:lvl9pPr marL="1970438" indent="-246305" algn="l" defTabSz="910894" rtl="0" eaLnBrk="1" latinLnBrk="0" hangingPunct="1">
              <a:lnSpc>
                <a:spcPct val="130000"/>
              </a:lnSpc>
              <a:spcBef>
                <a:spcPts val="0"/>
              </a:spcBef>
              <a:buClr>
                <a:schemeClr val="accent1"/>
              </a:buClr>
              <a:buSzPct val="100000"/>
              <a:buFont typeface="UniteFont" panose="02000509000000000000" pitchFamily="49" charset="0"/>
              <a:buChar char="&gt;"/>
              <a:defRPr sz="1254" kern="1200">
                <a:solidFill>
                  <a:schemeClr val="tx2"/>
                </a:solidFill>
                <a:latin typeface="+mn-lt"/>
                <a:ea typeface="+mn-ea"/>
                <a:cs typeface="+mn-cs"/>
              </a:defRPr>
            </a:lvl9pPr>
          </a:lstStyle>
          <a:p>
            <a:r>
              <a:rPr lang="en-US" sz="900" dirty="0">
                <a:solidFill>
                  <a:schemeClr val="accent3"/>
                </a:solidFill>
                <a:ea typeface="+mn-lt"/>
                <a:cs typeface="+mn-lt"/>
              </a:rPr>
              <a:t>Get insights and support from ecosystem specialists.</a:t>
            </a:r>
          </a:p>
        </p:txBody>
      </p:sp>
      <p:pic>
        <p:nvPicPr>
          <p:cNvPr id="49" name="Grafik 48">
            <a:extLst>
              <a:ext uri="{FF2B5EF4-FFF2-40B4-BE49-F238E27FC236}">
                <a16:creationId xmlns:a16="http://schemas.microsoft.com/office/drawing/2014/main" id="{D73136E5-6CCF-8A4E-8BF3-5F8CFA7B72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96138" y="2947039"/>
            <a:ext cx="1362950" cy="1167290"/>
          </a:xfrm>
          <a:prstGeom prst="rect">
            <a:avLst/>
          </a:prstGeom>
        </p:spPr>
      </p:pic>
      <p:pic>
        <p:nvPicPr>
          <p:cNvPr id="28" name="Graphic 27">
            <a:extLst>
              <a:ext uri="{FF2B5EF4-FFF2-40B4-BE49-F238E27FC236}">
                <a16:creationId xmlns:a16="http://schemas.microsoft.com/office/drawing/2014/main" id="{5CFA2F88-9508-A5E7-DDED-F908A40855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6917" y="3002094"/>
            <a:ext cx="1663576" cy="1094400"/>
          </a:xfrm>
          <a:prstGeom prst="rect">
            <a:avLst/>
          </a:prstGeom>
        </p:spPr>
      </p:pic>
    </p:spTree>
    <p:extLst>
      <p:ext uri="{BB962C8B-B14F-4D97-AF65-F5344CB8AC3E}">
        <p14:creationId xmlns:p14="http://schemas.microsoft.com/office/powerpoint/2010/main" val="40325792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Unite Master">
  <a:themeElements>
    <a:clrScheme name="Unite_Colors">
      <a:dk1>
        <a:srgbClr val="FB563E"/>
      </a:dk1>
      <a:lt1>
        <a:srgbClr val="D3D1D9"/>
      </a:lt1>
      <a:dk2>
        <a:srgbClr val="28235C"/>
      </a:dk2>
      <a:lt2>
        <a:srgbClr val="FFFFFF"/>
      </a:lt2>
      <a:accent1>
        <a:srgbClr val="FB563E"/>
      </a:accent1>
      <a:accent2>
        <a:srgbClr val="9C257F"/>
      </a:accent2>
      <a:accent3>
        <a:srgbClr val="28235C"/>
      </a:accent3>
      <a:accent4>
        <a:srgbClr val="585A7F"/>
      </a:accent4>
      <a:accent5>
        <a:srgbClr val="8C90AA"/>
      </a:accent5>
      <a:accent6>
        <a:srgbClr val="B0B0C2"/>
      </a:accent6>
      <a:hlink>
        <a:srgbClr val="28235C"/>
      </a:hlink>
      <a:folHlink>
        <a:srgbClr val="9C257F"/>
      </a:folHlink>
    </a:clrScheme>
    <a:fontScheme name="Unite_Fonts">
      <a:majorFont>
        <a:latin typeface="Poppi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216000" tIns="216000" rIns="216000" bIns="216000" rtlCol="0" anchor="t" anchorCtr="0">
        <a:noAutofit/>
      </a:bodyPr>
      <a:lstStyle>
        <a:defPPr algn="l">
          <a:defRPr sz="11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0" algn="l" defTabSz="798820">
          <a:lnSpc>
            <a:spcPct val="130000"/>
          </a:lnSpc>
          <a:spcBef>
            <a:spcPts val="1700"/>
          </a:spcBef>
          <a:buClr>
            <a:schemeClr val="tx2"/>
          </a:buClr>
          <a:buSzPct val="120000"/>
          <a:defRPr sz="1100" dirty="0" err="1"/>
        </a:defPPr>
      </a:lstStyle>
    </a:txDef>
  </a:objectDefaults>
  <a:extraClrSchemeLst/>
  <a:custClrLst>
    <a:custClr name="Unite midnight blue 100">
      <a:srgbClr val="241942"/>
    </a:custClr>
    <a:custClr name="Unite midnight blue 90">
      <a:srgbClr val="28235C"/>
    </a:custClr>
    <a:custClr name="Unite midnight blue 80">
      <a:srgbClr val="403F6E"/>
    </a:custClr>
    <a:custClr name="Unite midnight blue 70">
      <a:srgbClr val="585A7F"/>
    </a:custClr>
    <a:custClr name="Unite midnight blue 60">
      <a:srgbClr val="696F93"/>
    </a:custClr>
    <a:custClr name="Unite midnight blue 50">
      <a:srgbClr val="8C90AA"/>
    </a:custClr>
    <a:custClr name="Unite midnight blue 40">
      <a:srgbClr val="B0B0C2"/>
    </a:custClr>
    <a:custClr name="Unite midnight blue 30">
      <a:srgbClr val="D3D1D9"/>
    </a:custClr>
    <a:custClr name="Unite midnight blue 20">
      <a:srgbClr val="E2E0E5"/>
    </a:custClr>
    <a:custClr name="Unite midnight blue 10">
      <a:srgbClr val="F0F0F2"/>
    </a:custClr>
  </a:custClrLst>
</a:theme>
</file>

<file path=ppt/theme/theme2.xml><?xml version="1.0" encoding="utf-8"?>
<a:theme xmlns:a="http://schemas.openxmlformats.org/drawingml/2006/main" name="Unite Master">
  <a:themeElements>
    <a:clrScheme name="Unite_Colors">
      <a:dk1>
        <a:srgbClr val="FB563E"/>
      </a:dk1>
      <a:lt1>
        <a:srgbClr val="D3D1D9"/>
      </a:lt1>
      <a:dk2>
        <a:srgbClr val="28235C"/>
      </a:dk2>
      <a:lt2>
        <a:srgbClr val="FFFFFF"/>
      </a:lt2>
      <a:accent1>
        <a:srgbClr val="FB563E"/>
      </a:accent1>
      <a:accent2>
        <a:srgbClr val="9C257F"/>
      </a:accent2>
      <a:accent3>
        <a:srgbClr val="28235C"/>
      </a:accent3>
      <a:accent4>
        <a:srgbClr val="585A7F"/>
      </a:accent4>
      <a:accent5>
        <a:srgbClr val="8C90AA"/>
      </a:accent5>
      <a:accent6>
        <a:srgbClr val="B0B0C2"/>
      </a:accent6>
      <a:hlink>
        <a:srgbClr val="28235C"/>
      </a:hlink>
      <a:folHlink>
        <a:srgbClr val="9C257F"/>
      </a:folHlink>
    </a:clrScheme>
    <a:fontScheme name="Unite_Fonts">
      <a:majorFont>
        <a:latin typeface="Poppi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216000" tIns="216000" rIns="216000" bIns="216000" rtlCol="0" anchor="t" anchorCtr="0">
        <a:noAutofit/>
      </a:bodyPr>
      <a:lstStyle>
        <a:defPPr algn="l">
          <a:defRPr sz="11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0" algn="l" defTabSz="798820">
          <a:lnSpc>
            <a:spcPct val="130000"/>
          </a:lnSpc>
          <a:spcBef>
            <a:spcPts val="1700"/>
          </a:spcBef>
          <a:buClr>
            <a:schemeClr val="tx2"/>
          </a:buClr>
          <a:buSzPct val="120000"/>
          <a:defRPr sz="1100" dirty="0" err="1"/>
        </a:defPPr>
      </a:lstStyle>
    </a:txDef>
  </a:objectDefaults>
  <a:extraClrSchemeLst/>
  <a:custClrLst>
    <a:custClr name="Unite midnight blue 100">
      <a:srgbClr val="241942"/>
    </a:custClr>
    <a:custClr name="Unite midnight blue 90">
      <a:srgbClr val="28235C"/>
    </a:custClr>
    <a:custClr name="Unite midnight blue 80">
      <a:srgbClr val="403F6E"/>
    </a:custClr>
    <a:custClr name="Unite midnight blue 70">
      <a:srgbClr val="585A7F"/>
    </a:custClr>
    <a:custClr name="Unite midnight blue 60">
      <a:srgbClr val="696F93"/>
    </a:custClr>
    <a:custClr name="Unite midnight blue 50">
      <a:srgbClr val="8C90AA"/>
    </a:custClr>
    <a:custClr name="Unite midnight blue 40">
      <a:srgbClr val="B0B0C2"/>
    </a:custClr>
    <a:custClr name="Unite midnight blue 30">
      <a:srgbClr val="D3D1D9"/>
    </a:custClr>
    <a:custClr name="Unite midnight blue 20">
      <a:srgbClr val="E2E0E5"/>
    </a:custClr>
    <a:custClr name="Unite midnight blue 10">
      <a:srgbClr val="F0F0F2"/>
    </a:custClr>
  </a:custClrLst>
</a:theme>
</file>

<file path=ppt/theme/theme3.xml><?xml version="1.0" encoding="utf-8"?>
<a:theme xmlns:a="http://schemas.openxmlformats.org/drawingml/2006/main" name="Office Theme">
  <a:themeElements>
    <a:clrScheme name="Unite_Colors">
      <a:dk1>
        <a:srgbClr val="28235C"/>
      </a:dk1>
      <a:lt1>
        <a:sysClr val="window" lastClr="FFFFFF"/>
      </a:lt1>
      <a:dk2>
        <a:srgbClr val="FB563E"/>
      </a:dk2>
      <a:lt2>
        <a:srgbClr val="D3D1D9"/>
      </a:lt2>
      <a:accent1>
        <a:srgbClr val="FB563E"/>
      </a:accent1>
      <a:accent2>
        <a:srgbClr val="9C257F"/>
      </a:accent2>
      <a:accent3>
        <a:srgbClr val="28235C"/>
      </a:accent3>
      <a:accent4>
        <a:srgbClr val="585A7F"/>
      </a:accent4>
      <a:accent5>
        <a:srgbClr val="8C90AA"/>
      </a:accent5>
      <a:accent6>
        <a:srgbClr val="B0B0C2"/>
      </a:accent6>
      <a:hlink>
        <a:srgbClr val="28235C"/>
      </a:hlink>
      <a:folHlink>
        <a:srgbClr val="9C257F"/>
      </a:folHlink>
    </a:clrScheme>
    <a:fontScheme name="Unite_Fonts">
      <a:majorFont>
        <a:latin typeface="Poppi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Unite_Colors">
      <a:dk1>
        <a:srgbClr val="28235C"/>
      </a:dk1>
      <a:lt1>
        <a:sysClr val="window" lastClr="FFFFFF"/>
      </a:lt1>
      <a:dk2>
        <a:srgbClr val="FB563E"/>
      </a:dk2>
      <a:lt2>
        <a:srgbClr val="D3D1D9"/>
      </a:lt2>
      <a:accent1>
        <a:srgbClr val="FB563E"/>
      </a:accent1>
      <a:accent2>
        <a:srgbClr val="9C257F"/>
      </a:accent2>
      <a:accent3>
        <a:srgbClr val="28235C"/>
      </a:accent3>
      <a:accent4>
        <a:srgbClr val="585A7F"/>
      </a:accent4>
      <a:accent5>
        <a:srgbClr val="8C90AA"/>
      </a:accent5>
      <a:accent6>
        <a:srgbClr val="B0B0C2"/>
      </a:accent6>
      <a:hlink>
        <a:srgbClr val="28235C"/>
      </a:hlink>
      <a:folHlink>
        <a:srgbClr val="9C257F"/>
      </a:folHlink>
    </a:clrScheme>
    <a:fontScheme name="Unite_Fonts">
      <a:majorFont>
        <a:latin typeface="Poppins"/>
        <a:ea typeface=""/>
        <a:cs typeface=""/>
      </a:majorFont>
      <a:minorFont>
        <a:latin typeface="No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51BD703FDAE0041B79854A4DD5B12BA" ma:contentTypeVersion="13" ma:contentTypeDescription="Ein neues Dokument erstellen." ma:contentTypeScope="" ma:versionID="6c540ad7d9d98b6050075300305147fd">
  <xsd:schema xmlns:xsd="http://www.w3.org/2001/XMLSchema" xmlns:xs="http://www.w3.org/2001/XMLSchema" xmlns:p="http://schemas.microsoft.com/office/2006/metadata/properties" xmlns:ns3="752267f2-a120-4f17-ba7b-77738107c92e" xmlns:ns4="7f9ac913-7bf5-43ba-bde6-b6ccb8671bfb" targetNamespace="http://schemas.microsoft.com/office/2006/metadata/properties" ma:root="true" ma:fieldsID="834822059c6a17eea4f39ef0fb36cf85" ns3:_="" ns4:_="">
    <xsd:import namespace="752267f2-a120-4f17-ba7b-77738107c92e"/>
    <xsd:import namespace="7f9ac913-7bf5-43ba-bde6-b6ccb8671bf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2267f2-a120-4f17-ba7b-77738107c92e"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9ac913-7bf5-43ba-bde6-b6ccb8671bf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4DE7C1-7C3D-40C7-A52D-BDF4665F4928}">
  <ds:schemaRefs>
    <ds:schemaRef ds:uri="752267f2-a120-4f17-ba7b-77738107c92e"/>
    <ds:schemaRef ds:uri="7f9ac913-7bf5-43ba-bde6-b6ccb8671b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108717-75ED-4582-8A65-7CF60D5EC942}">
  <ds:schemaRefs>
    <ds:schemaRef ds:uri="http://purl.org/dc/elements/1.1/"/>
    <ds:schemaRef ds:uri="752267f2-a120-4f17-ba7b-77738107c92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terms/"/>
    <ds:schemaRef ds:uri="7f9ac913-7bf5-43ba-bde6-b6ccb8671bfb"/>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E4A4D47-D196-4CA4-916F-6A21211C18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2068</Words>
  <Application>Microsoft Office PowerPoint</Application>
  <PresentationFormat>Benutzerdefiniert</PresentationFormat>
  <Paragraphs>405</Paragraphs>
  <Slides>33</Slides>
  <Notes>18</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33</vt:i4>
      </vt:variant>
    </vt:vector>
  </HeadingPairs>
  <TitlesOfParts>
    <vt:vector size="43" baseType="lpstr">
      <vt:lpstr>Arial</vt:lpstr>
      <vt:lpstr>Calibri</vt:lpstr>
      <vt:lpstr>Noto Sans</vt:lpstr>
      <vt:lpstr>Poppins Light</vt:lpstr>
      <vt:lpstr>Poppins Medium</vt:lpstr>
      <vt:lpstr>UniteFont</vt:lpstr>
      <vt:lpstr>UniteFont,Sans-Serif</vt:lpstr>
      <vt:lpstr>Unite Master</vt:lpstr>
      <vt:lpstr>Unite Master</vt:lpstr>
      <vt:lpstr>think-cell Folie</vt:lpstr>
      <vt:lpstr>Solutions for buyers</vt:lpstr>
      <vt:lpstr>Value proposition</vt:lpstr>
      <vt:lpstr>Benefits  Our platform offers you many business benefits </vt:lpstr>
      <vt:lpstr>We cover the full spectrum of indirect spend</vt:lpstr>
      <vt:lpstr>Two ends of the indirect spend curve</vt:lpstr>
      <vt:lpstr>Two ends of the indirect spend curve</vt:lpstr>
      <vt:lpstr>Unite covers the full spectrum of indirect spend</vt:lpstr>
      <vt:lpstr>Unite covers the full spectrum of indirect spend</vt:lpstr>
      <vt:lpstr>Better business buying  </vt:lpstr>
      <vt:lpstr>Better buying for business  </vt:lpstr>
      <vt:lpstr>Activate Build your supplier network</vt:lpstr>
      <vt:lpstr>Activate Build your supplier network</vt:lpstr>
      <vt:lpstr>Better business buying  </vt:lpstr>
      <vt:lpstr>Procure How you can access the Unite platform  </vt:lpstr>
      <vt:lpstr>Procure An overview of features and functions </vt:lpstr>
      <vt:lpstr>For web-based and punchout customers</vt:lpstr>
      <vt:lpstr>PowerPoint-Präsentation</vt:lpstr>
      <vt:lpstr>PowerPoint-Präsentation</vt:lpstr>
      <vt:lpstr>Mercateo Procurement Portal Benefits for punchout customers</vt:lpstr>
      <vt:lpstr>For API customers</vt:lpstr>
      <vt:lpstr>Unite Platform via API</vt:lpstr>
      <vt:lpstr>Better business buying  </vt:lpstr>
      <vt:lpstr>Buy However you want to buy, we’ve got you covered</vt:lpstr>
      <vt:lpstr>Buy BusinessShop  </vt:lpstr>
      <vt:lpstr>Buy Spotmarket – more than xy (insert per market) categories</vt:lpstr>
      <vt:lpstr>Buy Spotmarket – International coverage</vt:lpstr>
      <vt:lpstr>Better business buying  </vt:lpstr>
      <vt:lpstr>Pay Payments made easy</vt:lpstr>
      <vt:lpstr>Pay Single Creditor</vt:lpstr>
      <vt:lpstr>Pay Single Creditor</vt:lpstr>
      <vt:lpstr>Better business buying  </vt:lpstr>
      <vt:lpstr>Analyse Reporting and data management</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Paulina Haeutle | i-pointing</dc:creator>
  <cp:lastModifiedBy>Sabine Elschner</cp:lastModifiedBy>
  <cp:revision>62</cp:revision>
  <dcterms:created xsi:type="dcterms:W3CDTF">2021-08-06T08:56:34Z</dcterms:created>
  <dcterms:modified xsi:type="dcterms:W3CDTF">2023-03-03T11:33:01Z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0x010100951BD703FDAE0041B79854A4DD5B12BA</vt:lpwstr>
  </property>
</Properties>
</file>