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media/image3.jpg" ContentType="image/jpeg"/>
  <Override PartName="/ppt/media/image13.jpg" ContentType="image/jpeg"/>
  <Override PartName="/ppt/media/image15.jpg" ContentType="image/jpeg"/>
  <Override PartName="/ppt/media/image16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65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73" r:id="rId10"/>
  </p:sldIdLst>
  <p:sldSz cx="10693400" cy="5994400"/>
  <p:notesSz cx="10693400" cy="59944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Noto Sans" panose="020B0502040504020204" pitchFamily="34" charset="0"/>
      <p:regular r:id="rId15"/>
      <p:bold r:id="rId16"/>
      <p:italic r:id="rId17"/>
      <p:boldItalic r:id="rId18"/>
    </p:embeddedFont>
    <p:embeddedFont>
      <p:font typeface="Poppins-Light" pitchFamily="2" charset="77"/>
      <p:regular r:id="rId19"/>
      <p:italic r:id="rId20"/>
    </p:embeddedFont>
    <p:embeddedFont>
      <p:font typeface="Poppins-Medium" pitchFamily="2" charset="77"/>
      <p:regular r:id="rId21"/>
      <p:italic r:id="rId22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8" userDrawn="1">
          <p15:clr>
            <a:srgbClr val="A4A3A4"/>
          </p15:clr>
        </p15:guide>
        <p15:guide id="3" pos="296" userDrawn="1">
          <p15:clr>
            <a:srgbClr val="A4A3A4"/>
          </p15:clr>
        </p15:guide>
        <p15:guide id="4" orient="horz" pos="928" userDrawn="1">
          <p15:clr>
            <a:srgbClr val="A4A3A4"/>
          </p15:clr>
        </p15:guide>
        <p15:guide id="5" orient="horz" pos="3184" userDrawn="1">
          <p15:clr>
            <a:srgbClr val="A4A3A4"/>
          </p15:clr>
        </p15:guide>
        <p15:guide id="6" orient="horz" pos="1024" userDrawn="1">
          <p15:clr>
            <a:srgbClr val="A4A3A4"/>
          </p15:clr>
        </p15:guide>
        <p15:guide id="7" pos="4232" userDrawn="1">
          <p15:clr>
            <a:srgbClr val="A4A3A4"/>
          </p15:clr>
        </p15:guide>
        <p15:guide id="8" pos="4520" userDrawn="1">
          <p15:clr>
            <a:srgbClr val="A4A3A4"/>
          </p15:clr>
        </p15:guide>
        <p15:guide id="9" pos="4904" userDrawn="1">
          <p15:clr>
            <a:srgbClr val="A4A3A4"/>
          </p15:clr>
        </p15:guide>
        <p15:guide id="10" pos="5048" userDrawn="1">
          <p15:clr>
            <a:srgbClr val="A4A3A4"/>
          </p15:clr>
        </p15:guide>
        <p15:guide id="11" orient="horz" pos="1168" userDrawn="1">
          <p15:clr>
            <a:srgbClr val="A4A3A4"/>
          </p15:clr>
        </p15:guide>
        <p15:guide id="12" pos="6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660"/>
    <p:restoredTop sz="94619"/>
  </p:normalViewPr>
  <p:slideViewPr>
    <p:cSldViewPr>
      <p:cViewPr>
        <p:scale>
          <a:sx n="99" d="100"/>
          <a:sy n="99" d="100"/>
        </p:scale>
        <p:origin x="936" y="928"/>
      </p:cViewPr>
      <p:guideLst>
        <p:guide orient="horz" pos="2880"/>
        <p:guide pos="2168"/>
        <p:guide pos="296"/>
        <p:guide orient="horz" pos="928"/>
        <p:guide orient="horz" pos="3184"/>
        <p:guide orient="horz" pos="1024"/>
        <p:guide pos="4232"/>
        <p:guide pos="4520"/>
        <p:guide pos="4904"/>
        <p:guide pos="5048"/>
        <p:guide orient="horz" pos="1168"/>
        <p:guide pos="6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460533BE-67F5-5D0A-9128-39034EA22E8E}"/>
              </a:ext>
            </a:extLst>
          </p:cNvPr>
          <p:cNvGrpSpPr/>
          <p:nvPr userDrawn="1"/>
        </p:nvGrpSpPr>
        <p:grpSpPr>
          <a:xfrm>
            <a:off x="13878" y="2398"/>
            <a:ext cx="10678671" cy="5977890"/>
            <a:chOff x="13878" y="2398"/>
            <a:chExt cx="10678671" cy="5977890"/>
          </a:xfrm>
        </p:grpSpPr>
        <p:sp>
          <p:nvSpPr>
            <p:cNvPr id="8" name="bg object 16">
              <a:extLst>
                <a:ext uri="{FF2B5EF4-FFF2-40B4-BE49-F238E27FC236}">
                  <a16:creationId xmlns:a16="http://schemas.microsoft.com/office/drawing/2014/main" id="{63641BDF-E394-3EAB-CBFE-C6D286474B18}"/>
                </a:ext>
              </a:extLst>
            </p:cNvPr>
            <p:cNvSpPr/>
            <p:nvPr/>
          </p:nvSpPr>
          <p:spPr>
            <a:xfrm>
              <a:off x="2964599" y="2398"/>
              <a:ext cx="7727950" cy="5977890"/>
            </a:xfrm>
            <a:custGeom>
              <a:avLst/>
              <a:gdLst/>
              <a:ahLst/>
              <a:cxnLst/>
              <a:rect l="l" t="t" r="r" b="b"/>
              <a:pathLst>
                <a:path w="7727950" h="5977890">
                  <a:moveTo>
                    <a:pt x="7727404" y="0"/>
                  </a:moveTo>
                  <a:lnTo>
                    <a:pt x="3016821" y="0"/>
                  </a:lnTo>
                  <a:lnTo>
                    <a:pt x="2959097" y="308"/>
                  </a:lnTo>
                  <a:lnTo>
                    <a:pt x="2901951" y="1233"/>
                  </a:lnTo>
                  <a:lnTo>
                    <a:pt x="2845382" y="2771"/>
                  </a:lnTo>
                  <a:lnTo>
                    <a:pt x="2789390" y="4920"/>
                  </a:lnTo>
                  <a:lnTo>
                    <a:pt x="2733973" y="7678"/>
                  </a:lnTo>
                  <a:lnTo>
                    <a:pt x="2679131" y="11041"/>
                  </a:lnTo>
                  <a:lnTo>
                    <a:pt x="2624865" y="15008"/>
                  </a:lnTo>
                  <a:lnTo>
                    <a:pt x="2571172" y="19576"/>
                  </a:lnTo>
                  <a:lnTo>
                    <a:pt x="2518053" y="24742"/>
                  </a:lnTo>
                  <a:lnTo>
                    <a:pt x="2465506" y="30504"/>
                  </a:lnTo>
                  <a:lnTo>
                    <a:pt x="2413533" y="36860"/>
                  </a:lnTo>
                  <a:lnTo>
                    <a:pt x="2362130" y="43807"/>
                  </a:lnTo>
                  <a:lnTo>
                    <a:pt x="2311299" y="51342"/>
                  </a:lnTo>
                  <a:lnTo>
                    <a:pt x="2261039" y="59463"/>
                  </a:lnTo>
                  <a:lnTo>
                    <a:pt x="2211349" y="68167"/>
                  </a:lnTo>
                  <a:lnTo>
                    <a:pt x="2162228" y="77453"/>
                  </a:lnTo>
                  <a:lnTo>
                    <a:pt x="2113676" y="87317"/>
                  </a:lnTo>
                  <a:lnTo>
                    <a:pt x="2065692" y="97757"/>
                  </a:lnTo>
                  <a:lnTo>
                    <a:pt x="2018276" y="108771"/>
                  </a:lnTo>
                  <a:lnTo>
                    <a:pt x="1971427" y="120355"/>
                  </a:lnTo>
                  <a:lnTo>
                    <a:pt x="1925145" y="132508"/>
                  </a:lnTo>
                  <a:lnTo>
                    <a:pt x="1879428" y="145228"/>
                  </a:lnTo>
                  <a:lnTo>
                    <a:pt x="1834277" y="158510"/>
                  </a:lnTo>
                  <a:lnTo>
                    <a:pt x="1789691" y="172354"/>
                  </a:lnTo>
                  <a:lnTo>
                    <a:pt x="1745668" y="186756"/>
                  </a:lnTo>
                  <a:lnTo>
                    <a:pt x="1702210" y="201715"/>
                  </a:lnTo>
                  <a:lnTo>
                    <a:pt x="1659314" y="217226"/>
                  </a:lnTo>
                  <a:lnTo>
                    <a:pt x="1616981" y="233289"/>
                  </a:lnTo>
                  <a:lnTo>
                    <a:pt x="1575210" y="249901"/>
                  </a:lnTo>
                  <a:lnTo>
                    <a:pt x="1534000" y="267058"/>
                  </a:lnTo>
                  <a:lnTo>
                    <a:pt x="1493351" y="284759"/>
                  </a:lnTo>
                  <a:lnTo>
                    <a:pt x="1453262" y="303002"/>
                  </a:lnTo>
                  <a:lnTo>
                    <a:pt x="1413732" y="321782"/>
                  </a:lnTo>
                  <a:lnTo>
                    <a:pt x="1374761" y="341099"/>
                  </a:lnTo>
                  <a:lnTo>
                    <a:pt x="1336349" y="360950"/>
                  </a:lnTo>
                  <a:lnTo>
                    <a:pt x="1298494" y="381331"/>
                  </a:lnTo>
                  <a:lnTo>
                    <a:pt x="1261197" y="402241"/>
                  </a:lnTo>
                  <a:lnTo>
                    <a:pt x="1224456" y="423678"/>
                  </a:lnTo>
                  <a:lnTo>
                    <a:pt x="1188272" y="445638"/>
                  </a:lnTo>
                  <a:lnTo>
                    <a:pt x="1152642" y="468119"/>
                  </a:lnTo>
                  <a:lnTo>
                    <a:pt x="1117568" y="491118"/>
                  </a:lnTo>
                  <a:lnTo>
                    <a:pt x="1083048" y="514634"/>
                  </a:lnTo>
                  <a:lnTo>
                    <a:pt x="1049081" y="538664"/>
                  </a:lnTo>
                  <a:lnTo>
                    <a:pt x="1015668" y="563204"/>
                  </a:lnTo>
                  <a:lnTo>
                    <a:pt x="982807" y="588253"/>
                  </a:lnTo>
                  <a:lnTo>
                    <a:pt x="950499" y="613809"/>
                  </a:lnTo>
                  <a:lnTo>
                    <a:pt x="918741" y="639868"/>
                  </a:lnTo>
                  <a:lnTo>
                    <a:pt x="887535" y="666428"/>
                  </a:lnTo>
                  <a:lnTo>
                    <a:pt x="856878" y="693487"/>
                  </a:lnTo>
                  <a:lnTo>
                    <a:pt x="826771" y="721042"/>
                  </a:lnTo>
                  <a:lnTo>
                    <a:pt x="797214" y="749091"/>
                  </a:lnTo>
                  <a:lnTo>
                    <a:pt x="768204" y="777630"/>
                  </a:lnTo>
                  <a:lnTo>
                    <a:pt x="739743" y="806659"/>
                  </a:lnTo>
                  <a:lnTo>
                    <a:pt x="711829" y="836174"/>
                  </a:lnTo>
                  <a:lnTo>
                    <a:pt x="684461" y="866172"/>
                  </a:lnTo>
                  <a:lnTo>
                    <a:pt x="657640" y="896652"/>
                  </a:lnTo>
                  <a:lnTo>
                    <a:pt x="631364" y="927611"/>
                  </a:lnTo>
                  <a:lnTo>
                    <a:pt x="605633" y="959045"/>
                  </a:lnTo>
                  <a:lnTo>
                    <a:pt x="580447" y="990954"/>
                  </a:lnTo>
                  <a:lnTo>
                    <a:pt x="555804" y="1023333"/>
                  </a:lnTo>
                  <a:lnTo>
                    <a:pt x="531705" y="1056182"/>
                  </a:lnTo>
                  <a:lnTo>
                    <a:pt x="508148" y="1089496"/>
                  </a:lnTo>
                  <a:lnTo>
                    <a:pt x="485133" y="1123274"/>
                  </a:lnTo>
                  <a:lnTo>
                    <a:pt x="462660" y="1157514"/>
                  </a:lnTo>
                  <a:lnTo>
                    <a:pt x="440727" y="1192212"/>
                  </a:lnTo>
                  <a:lnTo>
                    <a:pt x="419335" y="1227367"/>
                  </a:lnTo>
                  <a:lnTo>
                    <a:pt x="398483" y="1262975"/>
                  </a:lnTo>
                  <a:lnTo>
                    <a:pt x="378169" y="1299035"/>
                  </a:lnTo>
                  <a:lnTo>
                    <a:pt x="358395" y="1335544"/>
                  </a:lnTo>
                  <a:lnTo>
                    <a:pt x="339158" y="1372498"/>
                  </a:lnTo>
                  <a:lnTo>
                    <a:pt x="320458" y="1409897"/>
                  </a:lnTo>
                  <a:lnTo>
                    <a:pt x="302296" y="1447737"/>
                  </a:lnTo>
                  <a:lnTo>
                    <a:pt x="284669" y="1486015"/>
                  </a:lnTo>
                  <a:lnTo>
                    <a:pt x="267578" y="1524730"/>
                  </a:lnTo>
                  <a:lnTo>
                    <a:pt x="251023" y="1563879"/>
                  </a:lnTo>
                  <a:lnTo>
                    <a:pt x="235001" y="1603459"/>
                  </a:lnTo>
                  <a:lnTo>
                    <a:pt x="219514" y="1643468"/>
                  </a:lnTo>
                  <a:lnTo>
                    <a:pt x="204560" y="1683903"/>
                  </a:lnTo>
                  <a:lnTo>
                    <a:pt x="190139" y="1724762"/>
                  </a:lnTo>
                  <a:lnTo>
                    <a:pt x="176249" y="1766042"/>
                  </a:lnTo>
                  <a:lnTo>
                    <a:pt x="162892" y="1807742"/>
                  </a:lnTo>
                  <a:lnTo>
                    <a:pt x="150065" y="1849857"/>
                  </a:lnTo>
                  <a:lnTo>
                    <a:pt x="137769" y="1892387"/>
                  </a:lnTo>
                  <a:lnTo>
                    <a:pt x="126002" y="1935328"/>
                  </a:lnTo>
                  <a:lnTo>
                    <a:pt x="114765" y="1978677"/>
                  </a:lnTo>
                  <a:lnTo>
                    <a:pt x="104056" y="2022433"/>
                  </a:lnTo>
                  <a:lnTo>
                    <a:pt x="93876" y="2066593"/>
                  </a:lnTo>
                  <a:lnTo>
                    <a:pt x="84223" y="2111155"/>
                  </a:lnTo>
                  <a:lnTo>
                    <a:pt x="75096" y="2156115"/>
                  </a:lnTo>
                  <a:lnTo>
                    <a:pt x="66496" y="2201471"/>
                  </a:lnTo>
                  <a:lnTo>
                    <a:pt x="58422" y="2247222"/>
                  </a:lnTo>
                  <a:lnTo>
                    <a:pt x="50873" y="2293364"/>
                  </a:lnTo>
                  <a:lnTo>
                    <a:pt x="43849" y="2339895"/>
                  </a:lnTo>
                  <a:lnTo>
                    <a:pt x="37348" y="2386812"/>
                  </a:lnTo>
                  <a:lnTo>
                    <a:pt x="31371" y="2434113"/>
                  </a:lnTo>
                  <a:lnTo>
                    <a:pt x="25917" y="2481796"/>
                  </a:lnTo>
                  <a:lnTo>
                    <a:pt x="20984" y="2529857"/>
                  </a:lnTo>
                  <a:lnTo>
                    <a:pt x="16574" y="2578295"/>
                  </a:lnTo>
                  <a:lnTo>
                    <a:pt x="12685" y="2627107"/>
                  </a:lnTo>
                  <a:lnTo>
                    <a:pt x="9316" y="2676290"/>
                  </a:lnTo>
                  <a:lnTo>
                    <a:pt x="6467" y="2725843"/>
                  </a:lnTo>
                  <a:lnTo>
                    <a:pt x="4137" y="2775761"/>
                  </a:lnTo>
                  <a:lnTo>
                    <a:pt x="2326" y="2826044"/>
                  </a:lnTo>
                  <a:lnTo>
                    <a:pt x="1033" y="2876688"/>
                  </a:lnTo>
                  <a:lnTo>
                    <a:pt x="258" y="2927692"/>
                  </a:lnTo>
                  <a:lnTo>
                    <a:pt x="0" y="2979051"/>
                  </a:lnTo>
                  <a:lnTo>
                    <a:pt x="258" y="3030958"/>
                  </a:lnTo>
                  <a:lnTo>
                    <a:pt x="1033" y="3082498"/>
                  </a:lnTo>
                  <a:lnTo>
                    <a:pt x="2326" y="3133668"/>
                  </a:lnTo>
                  <a:lnTo>
                    <a:pt x="4137" y="3184467"/>
                  </a:lnTo>
                  <a:lnTo>
                    <a:pt x="6467" y="3234892"/>
                  </a:lnTo>
                  <a:lnTo>
                    <a:pt x="9316" y="3284941"/>
                  </a:lnTo>
                  <a:lnTo>
                    <a:pt x="12685" y="3334610"/>
                  </a:lnTo>
                  <a:lnTo>
                    <a:pt x="16574" y="3383899"/>
                  </a:lnTo>
                  <a:lnTo>
                    <a:pt x="20984" y="3432804"/>
                  </a:lnTo>
                  <a:lnTo>
                    <a:pt x="25917" y="3481323"/>
                  </a:lnTo>
                  <a:lnTo>
                    <a:pt x="31371" y="3529454"/>
                  </a:lnTo>
                  <a:lnTo>
                    <a:pt x="37348" y="3577194"/>
                  </a:lnTo>
                  <a:lnTo>
                    <a:pt x="43849" y="3624541"/>
                  </a:lnTo>
                  <a:lnTo>
                    <a:pt x="50873" y="3671492"/>
                  </a:lnTo>
                  <a:lnTo>
                    <a:pt x="58422" y="3718045"/>
                  </a:lnTo>
                  <a:lnTo>
                    <a:pt x="66496" y="3764198"/>
                  </a:lnTo>
                  <a:lnTo>
                    <a:pt x="75096" y="3809948"/>
                  </a:lnTo>
                  <a:lnTo>
                    <a:pt x="84223" y="3855293"/>
                  </a:lnTo>
                  <a:lnTo>
                    <a:pt x="93876" y="3900231"/>
                  </a:lnTo>
                  <a:lnTo>
                    <a:pt x="104056" y="3944759"/>
                  </a:lnTo>
                  <a:lnTo>
                    <a:pt x="114765" y="3988874"/>
                  </a:lnTo>
                  <a:lnTo>
                    <a:pt x="126002" y="4032574"/>
                  </a:lnTo>
                  <a:lnTo>
                    <a:pt x="137769" y="4075858"/>
                  </a:lnTo>
                  <a:lnTo>
                    <a:pt x="150065" y="4118722"/>
                  </a:lnTo>
                  <a:lnTo>
                    <a:pt x="162892" y="4161164"/>
                  </a:lnTo>
                  <a:lnTo>
                    <a:pt x="176249" y="4203181"/>
                  </a:lnTo>
                  <a:lnTo>
                    <a:pt x="190139" y="4244772"/>
                  </a:lnTo>
                  <a:lnTo>
                    <a:pt x="204560" y="4285934"/>
                  </a:lnTo>
                  <a:lnTo>
                    <a:pt x="219514" y="4326664"/>
                  </a:lnTo>
                  <a:lnTo>
                    <a:pt x="235001" y="4366961"/>
                  </a:lnTo>
                  <a:lnTo>
                    <a:pt x="251023" y="4406821"/>
                  </a:lnTo>
                  <a:lnTo>
                    <a:pt x="267578" y="4446242"/>
                  </a:lnTo>
                  <a:lnTo>
                    <a:pt x="284669" y="4485223"/>
                  </a:lnTo>
                  <a:lnTo>
                    <a:pt x="302296" y="4523760"/>
                  </a:lnTo>
                  <a:lnTo>
                    <a:pt x="320458" y="4561851"/>
                  </a:lnTo>
                  <a:lnTo>
                    <a:pt x="339158" y="4599493"/>
                  </a:lnTo>
                  <a:lnTo>
                    <a:pt x="358395" y="4636686"/>
                  </a:lnTo>
                  <a:lnTo>
                    <a:pt x="378169" y="4673425"/>
                  </a:lnTo>
                  <a:lnTo>
                    <a:pt x="398483" y="4709708"/>
                  </a:lnTo>
                  <a:lnTo>
                    <a:pt x="419335" y="4745534"/>
                  </a:lnTo>
                  <a:lnTo>
                    <a:pt x="440727" y="4780899"/>
                  </a:lnTo>
                  <a:lnTo>
                    <a:pt x="462660" y="4815802"/>
                  </a:lnTo>
                  <a:lnTo>
                    <a:pt x="485133" y="4850240"/>
                  </a:lnTo>
                  <a:lnTo>
                    <a:pt x="508148" y="4884210"/>
                  </a:lnTo>
                  <a:lnTo>
                    <a:pt x="531705" y="4917710"/>
                  </a:lnTo>
                  <a:lnTo>
                    <a:pt x="555804" y="4950739"/>
                  </a:lnTo>
                  <a:lnTo>
                    <a:pt x="580447" y="4983292"/>
                  </a:lnTo>
                  <a:lnTo>
                    <a:pt x="605633" y="5015369"/>
                  </a:lnTo>
                  <a:lnTo>
                    <a:pt x="631364" y="5046966"/>
                  </a:lnTo>
                  <a:lnTo>
                    <a:pt x="657640" y="5078081"/>
                  </a:lnTo>
                  <a:lnTo>
                    <a:pt x="684461" y="5108712"/>
                  </a:lnTo>
                  <a:lnTo>
                    <a:pt x="711829" y="5138857"/>
                  </a:lnTo>
                  <a:lnTo>
                    <a:pt x="739743" y="5168512"/>
                  </a:lnTo>
                  <a:lnTo>
                    <a:pt x="768204" y="5197676"/>
                  </a:lnTo>
                  <a:lnTo>
                    <a:pt x="797214" y="5226346"/>
                  </a:lnTo>
                  <a:lnTo>
                    <a:pt x="826771" y="5254520"/>
                  </a:lnTo>
                  <a:lnTo>
                    <a:pt x="856878" y="5282196"/>
                  </a:lnTo>
                  <a:lnTo>
                    <a:pt x="887535" y="5309370"/>
                  </a:lnTo>
                  <a:lnTo>
                    <a:pt x="918741" y="5336041"/>
                  </a:lnTo>
                  <a:lnTo>
                    <a:pt x="950499" y="5362207"/>
                  </a:lnTo>
                  <a:lnTo>
                    <a:pt x="982807" y="5387864"/>
                  </a:lnTo>
                  <a:lnTo>
                    <a:pt x="1015668" y="5413010"/>
                  </a:lnTo>
                  <a:lnTo>
                    <a:pt x="1049081" y="5437644"/>
                  </a:lnTo>
                  <a:lnTo>
                    <a:pt x="1083048" y="5461762"/>
                  </a:lnTo>
                  <a:lnTo>
                    <a:pt x="1117568" y="5485362"/>
                  </a:lnTo>
                  <a:lnTo>
                    <a:pt x="1152642" y="5508443"/>
                  </a:lnTo>
                  <a:lnTo>
                    <a:pt x="1188272" y="5531000"/>
                  </a:lnTo>
                  <a:lnTo>
                    <a:pt x="1224456" y="5553033"/>
                  </a:lnTo>
                  <a:lnTo>
                    <a:pt x="1261197" y="5574538"/>
                  </a:lnTo>
                  <a:lnTo>
                    <a:pt x="1298494" y="5595514"/>
                  </a:lnTo>
                  <a:lnTo>
                    <a:pt x="1336349" y="5615958"/>
                  </a:lnTo>
                  <a:lnTo>
                    <a:pt x="1374761" y="5635867"/>
                  </a:lnTo>
                  <a:lnTo>
                    <a:pt x="1413732" y="5655239"/>
                  </a:lnTo>
                  <a:lnTo>
                    <a:pt x="1453262" y="5674071"/>
                  </a:lnTo>
                  <a:lnTo>
                    <a:pt x="1493351" y="5692362"/>
                  </a:lnTo>
                  <a:lnTo>
                    <a:pt x="1534000" y="5710109"/>
                  </a:lnTo>
                  <a:lnTo>
                    <a:pt x="1575210" y="5727309"/>
                  </a:lnTo>
                  <a:lnTo>
                    <a:pt x="1616981" y="5743961"/>
                  </a:lnTo>
                  <a:lnTo>
                    <a:pt x="1659314" y="5760061"/>
                  </a:lnTo>
                  <a:lnTo>
                    <a:pt x="1702210" y="5775607"/>
                  </a:lnTo>
                  <a:lnTo>
                    <a:pt x="1745668" y="5790597"/>
                  </a:lnTo>
                  <a:lnTo>
                    <a:pt x="1789691" y="5805029"/>
                  </a:lnTo>
                  <a:lnTo>
                    <a:pt x="1834277" y="5818900"/>
                  </a:lnTo>
                  <a:lnTo>
                    <a:pt x="1879428" y="5832208"/>
                  </a:lnTo>
                  <a:lnTo>
                    <a:pt x="1925145" y="5844949"/>
                  </a:lnTo>
                  <a:lnTo>
                    <a:pt x="1971427" y="5857123"/>
                  </a:lnTo>
                  <a:lnTo>
                    <a:pt x="2018276" y="5868727"/>
                  </a:lnTo>
                  <a:lnTo>
                    <a:pt x="2065692" y="5879757"/>
                  </a:lnTo>
                  <a:lnTo>
                    <a:pt x="2113676" y="5890212"/>
                  </a:lnTo>
                  <a:lnTo>
                    <a:pt x="2162228" y="5900090"/>
                  </a:lnTo>
                  <a:lnTo>
                    <a:pt x="2211349" y="5909387"/>
                  </a:lnTo>
                  <a:lnTo>
                    <a:pt x="2261039" y="5918102"/>
                  </a:lnTo>
                  <a:lnTo>
                    <a:pt x="2311299" y="5926232"/>
                  </a:lnTo>
                  <a:lnTo>
                    <a:pt x="2362130" y="5933775"/>
                  </a:lnTo>
                  <a:lnTo>
                    <a:pt x="2413533" y="5940728"/>
                  </a:lnTo>
                  <a:lnTo>
                    <a:pt x="2465506" y="5947089"/>
                  </a:lnTo>
                  <a:lnTo>
                    <a:pt x="2518053" y="5952856"/>
                  </a:lnTo>
                  <a:lnTo>
                    <a:pt x="2571172" y="5958025"/>
                  </a:lnTo>
                  <a:lnTo>
                    <a:pt x="2624865" y="5962596"/>
                  </a:lnTo>
                  <a:lnTo>
                    <a:pt x="2679131" y="5966565"/>
                  </a:lnTo>
                  <a:lnTo>
                    <a:pt x="2733973" y="5969930"/>
                  </a:lnTo>
                  <a:lnTo>
                    <a:pt x="2789390" y="5972688"/>
                  </a:lnTo>
                  <a:lnTo>
                    <a:pt x="2845382" y="5974838"/>
                  </a:lnTo>
                  <a:lnTo>
                    <a:pt x="2901951" y="5976376"/>
                  </a:lnTo>
                  <a:lnTo>
                    <a:pt x="2959097" y="5977301"/>
                  </a:lnTo>
                  <a:lnTo>
                    <a:pt x="3016821" y="5977610"/>
                  </a:lnTo>
                  <a:lnTo>
                    <a:pt x="7727404" y="5977610"/>
                  </a:lnTo>
                  <a:lnTo>
                    <a:pt x="7727404" y="0"/>
                  </a:lnTo>
                  <a:close/>
                </a:path>
              </a:pathLst>
            </a:custGeom>
            <a:solidFill>
              <a:srgbClr val="F0F0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bg object 18">
              <a:extLst>
                <a:ext uri="{FF2B5EF4-FFF2-40B4-BE49-F238E27FC236}">
                  <a16:creationId xmlns:a16="http://schemas.microsoft.com/office/drawing/2014/main" id="{D9F07496-2A78-8FF5-0A14-00294F2FA48E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140000" y="1011212"/>
              <a:ext cx="6551990" cy="3959987"/>
            </a:xfrm>
            <a:prstGeom prst="rect">
              <a:avLst/>
            </a:prstGeom>
          </p:spPr>
        </p:pic>
        <p:sp>
          <p:nvSpPr>
            <p:cNvPr id="10" name="bg object 19">
              <a:extLst>
                <a:ext uri="{FF2B5EF4-FFF2-40B4-BE49-F238E27FC236}">
                  <a16:creationId xmlns:a16="http://schemas.microsoft.com/office/drawing/2014/main" id="{20E1C9A5-0065-AE80-A92C-1AABD44AB77E}"/>
                </a:ext>
              </a:extLst>
            </p:cNvPr>
            <p:cNvSpPr/>
            <p:nvPr/>
          </p:nvSpPr>
          <p:spPr>
            <a:xfrm>
              <a:off x="13878" y="1010704"/>
              <a:ext cx="6891655" cy="3960495"/>
            </a:xfrm>
            <a:custGeom>
              <a:avLst/>
              <a:gdLst/>
              <a:ahLst/>
              <a:cxnLst/>
              <a:rect l="l" t="t" r="r" b="b"/>
              <a:pathLst>
                <a:path w="6891655" h="3960495">
                  <a:moveTo>
                    <a:pt x="4866545" y="0"/>
                  </a:moveTo>
                  <a:lnTo>
                    <a:pt x="0" y="0"/>
                  </a:lnTo>
                  <a:lnTo>
                    <a:pt x="0" y="3959999"/>
                  </a:lnTo>
                  <a:lnTo>
                    <a:pt x="4866545" y="3959999"/>
                  </a:lnTo>
                  <a:lnTo>
                    <a:pt x="4924215" y="3959544"/>
                  </a:lnTo>
                  <a:lnTo>
                    <a:pt x="4981023" y="3958180"/>
                  </a:lnTo>
                  <a:lnTo>
                    <a:pt x="5036970" y="3955915"/>
                  </a:lnTo>
                  <a:lnTo>
                    <a:pt x="5092058" y="3952753"/>
                  </a:lnTo>
                  <a:lnTo>
                    <a:pt x="5146289" y="3948699"/>
                  </a:lnTo>
                  <a:lnTo>
                    <a:pt x="5199662" y="3943761"/>
                  </a:lnTo>
                  <a:lnTo>
                    <a:pt x="5252180" y="3937942"/>
                  </a:lnTo>
                  <a:lnTo>
                    <a:pt x="5303844" y="3931248"/>
                  </a:lnTo>
                  <a:lnTo>
                    <a:pt x="5354655" y="3923685"/>
                  </a:lnTo>
                  <a:lnTo>
                    <a:pt x="5404615" y="3915258"/>
                  </a:lnTo>
                  <a:lnTo>
                    <a:pt x="5453723" y="3905974"/>
                  </a:lnTo>
                  <a:lnTo>
                    <a:pt x="5501983" y="3895837"/>
                  </a:lnTo>
                  <a:lnTo>
                    <a:pt x="5549395" y="3884852"/>
                  </a:lnTo>
                  <a:lnTo>
                    <a:pt x="5595960" y="3873026"/>
                  </a:lnTo>
                  <a:lnTo>
                    <a:pt x="5641680" y="3860364"/>
                  </a:lnTo>
                  <a:lnTo>
                    <a:pt x="5686556" y="3846871"/>
                  </a:lnTo>
                  <a:lnTo>
                    <a:pt x="5730589" y="3832553"/>
                  </a:lnTo>
                  <a:lnTo>
                    <a:pt x="5773780" y="3817415"/>
                  </a:lnTo>
                  <a:lnTo>
                    <a:pt x="5816131" y="3801463"/>
                  </a:lnTo>
                  <a:lnTo>
                    <a:pt x="5857643" y="3784702"/>
                  </a:lnTo>
                  <a:lnTo>
                    <a:pt x="5898317" y="3767139"/>
                  </a:lnTo>
                  <a:lnTo>
                    <a:pt x="5938154" y="3748777"/>
                  </a:lnTo>
                  <a:lnTo>
                    <a:pt x="5977156" y="3729624"/>
                  </a:lnTo>
                  <a:lnTo>
                    <a:pt x="6015325" y="3709684"/>
                  </a:lnTo>
                  <a:lnTo>
                    <a:pt x="6052660" y="3688962"/>
                  </a:lnTo>
                  <a:lnTo>
                    <a:pt x="6089164" y="3667465"/>
                  </a:lnTo>
                  <a:lnTo>
                    <a:pt x="6124837" y="3645198"/>
                  </a:lnTo>
                  <a:lnTo>
                    <a:pt x="6159682" y="3622166"/>
                  </a:lnTo>
                  <a:lnTo>
                    <a:pt x="6193698" y="3598375"/>
                  </a:lnTo>
                  <a:lnTo>
                    <a:pt x="6226889" y="3573830"/>
                  </a:lnTo>
                  <a:lnTo>
                    <a:pt x="6259254" y="3548538"/>
                  </a:lnTo>
                  <a:lnTo>
                    <a:pt x="6290795" y="3522502"/>
                  </a:lnTo>
                  <a:lnTo>
                    <a:pt x="6321513" y="3495729"/>
                  </a:lnTo>
                  <a:lnTo>
                    <a:pt x="6351410" y="3468225"/>
                  </a:lnTo>
                  <a:lnTo>
                    <a:pt x="6380486" y="3439994"/>
                  </a:lnTo>
                  <a:lnTo>
                    <a:pt x="6408744" y="3411043"/>
                  </a:lnTo>
                  <a:lnTo>
                    <a:pt x="6436184" y="3381377"/>
                  </a:lnTo>
                  <a:lnTo>
                    <a:pt x="6462807" y="3351001"/>
                  </a:lnTo>
                  <a:lnTo>
                    <a:pt x="6488616" y="3319921"/>
                  </a:lnTo>
                  <a:lnTo>
                    <a:pt x="6513610" y="3288142"/>
                  </a:lnTo>
                  <a:lnTo>
                    <a:pt x="6537792" y="3255670"/>
                  </a:lnTo>
                  <a:lnTo>
                    <a:pt x="6561162" y="3222510"/>
                  </a:lnTo>
                  <a:lnTo>
                    <a:pt x="6583722" y="3188668"/>
                  </a:lnTo>
                  <a:lnTo>
                    <a:pt x="6605474" y="3154149"/>
                  </a:lnTo>
                  <a:lnTo>
                    <a:pt x="6626417" y="3118960"/>
                  </a:lnTo>
                  <a:lnTo>
                    <a:pt x="6646555" y="3083104"/>
                  </a:lnTo>
                  <a:lnTo>
                    <a:pt x="6665887" y="3046588"/>
                  </a:lnTo>
                  <a:lnTo>
                    <a:pt x="6684415" y="3009418"/>
                  </a:lnTo>
                  <a:lnTo>
                    <a:pt x="6702141" y="2971599"/>
                  </a:lnTo>
                  <a:lnTo>
                    <a:pt x="6719066" y="2933135"/>
                  </a:lnTo>
                  <a:lnTo>
                    <a:pt x="6735190" y="2894034"/>
                  </a:lnTo>
                  <a:lnTo>
                    <a:pt x="6750516" y="2854300"/>
                  </a:lnTo>
                  <a:lnTo>
                    <a:pt x="6765043" y="2813939"/>
                  </a:lnTo>
                  <a:lnTo>
                    <a:pt x="6778775" y="2772956"/>
                  </a:lnTo>
                  <a:lnTo>
                    <a:pt x="6791712" y="2731357"/>
                  </a:lnTo>
                  <a:lnTo>
                    <a:pt x="6803855" y="2689147"/>
                  </a:lnTo>
                  <a:lnTo>
                    <a:pt x="6815205" y="2646332"/>
                  </a:lnTo>
                  <a:lnTo>
                    <a:pt x="6825764" y="2602917"/>
                  </a:lnTo>
                  <a:lnTo>
                    <a:pt x="6835533" y="2558908"/>
                  </a:lnTo>
                  <a:lnTo>
                    <a:pt x="6844513" y="2514311"/>
                  </a:lnTo>
                  <a:lnTo>
                    <a:pt x="6852706" y="2469130"/>
                  </a:lnTo>
                  <a:lnTo>
                    <a:pt x="6860113" y="2423372"/>
                  </a:lnTo>
                  <a:lnTo>
                    <a:pt x="6866734" y="2377041"/>
                  </a:lnTo>
                  <a:lnTo>
                    <a:pt x="6872572" y="2330144"/>
                  </a:lnTo>
                  <a:lnTo>
                    <a:pt x="6877627" y="2282685"/>
                  </a:lnTo>
                  <a:lnTo>
                    <a:pt x="6881902" y="2234671"/>
                  </a:lnTo>
                  <a:lnTo>
                    <a:pt x="6885396" y="2186107"/>
                  </a:lnTo>
                  <a:lnTo>
                    <a:pt x="6888111" y="2136998"/>
                  </a:lnTo>
                  <a:lnTo>
                    <a:pt x="6890050" y="2087349"/>
                  </a:lnTo>
                  <a:lnTo>
                    <a:pt x="6891212" y="2037167"/>
                  </a:lnTo>
                  <a:lnTo>
                    <a:pt x="6891599" y="1986457"/>
                  </a:lnTo>
                  <a:lnTo>
                    <a:pt x="6891212" y="1935209"/>
                  </a:lnTo>
                  <a:lnTo>
                    <a:pt x="6890050" y="1884504"/>
                  </a:lnTo>
                  <a:lnTo>
                    <a:pt x="6888111" y="1834348"/>
                  </a:lnTo>
                  <a:lnTo>
                    <a:pt x="6885396" y="1784746"/>
                  </a:lnTo>
                  <a:lnTo>
                    <a:pt x="6881902" y="1735702"/>
                  </a:lnTo>
                  <a:lnTo>
                    <a:pt x="6877627" y="1687224"/>
                  </a:lnTo>
                  <a:lnTo>
                    <a:pt x="6872572" y="1639315"/>
                  </a:lnTo>
                  <a:lnTo>
                    <a:pt x="6866734" y="1591981"/>
                  </a:lnTo>
                  <a:lnTo>
                    <a:pt x="6860113" y="1545227"/>
                  </a:lnTo>
                  <a:lnTo>
                    <a:pt x="6852706" y="1499060"/>
                  </a:lnTo>
                  <a:lnTo>
                    <a:pt x="6844513" y="1453483"/>
                  </a:lnTo>
                  <a:lnTo>
                    <a:pt x="6835533" y="1408502"/>
                  </a:lnTo>
                  <a:lnTo>
                    <a:pt x="6825764" y="1364122"/>
                  </a:lnTo>
                  <a:lnTo>
                    <a:pt x="6815205" y="1320350"/>
                  </a:lnTo>
                  <a:lnTo>
                    <a:pt x="6803855" y="1277189"/>
                  </a:lnTo>
                  <a:lnTo>
                    <a:pt x="6791712" y="1234646"/>
                  </a:lnTo>
                  <a:lnTo>
                    <a:pt x="6778775" y="1192725"/>
                  </a:lnTo>
                  <a:lnTo>
                    <a:pt x="6765043" y="1151432"/>
                  </a:lnTo>
                  <a:lnTo>
                    <a:pt x="6750516" y="1110773"/>
                  </a:lnTo>
                  <a:lnTo>
                    <a:pt x="6735190" y="1070752"/>
                  </a:lnTo>
                  <a:lnTo>
                    <a:pt x="6719066" y="1031374"/>
                  </a:lnTo>
                  <a:lnTo>
                    <a:pt x="6702141" y="992646"/>
                  </a:lnTo>
                  <a:lnTo>
                    <a:pt x="6684415" y="954572"/>
                  </a:lnTo>
                  <a:lnTo>
                    <a:pt x="6665887" y="917157"/>
                  </a:lnTo>
                  <a:lnTo>
                    <a:pt x="6646555" y="880407"/>
                  </a:lnTo>
                  <a:lnTo>
                    <a:pt x="6626417" y="844328"/>
                  </a:lnTo>
                  <a:lnTo>
                    <a:pt x="6605474" y="808923"/>
                  </a:lnTo>
                  <a:lnTo>
                    <a:pt x="6583722" y="774200"/>
                  </a:lnTo>
                  <a:lnTo>
                    <a:pt x="6561162" y="740162"/>
                  </a:lnTo>
                  <a:lnTo>
                    <a:pt x="6537792" y="706816"/>
                  </a:lnTo>
                  <a:lnTo>
                    <a:pt x="6513610" y="674167"/>
                  </a:lnTo>
                  <a:lnTo>
                    <a:pt x="6488616" y="642219"/>
                  </a:lnTo>
                  <a:lnTo>
                    <a:pt x="6462807" y="610978"/>
                  </a:lnTo>
                  <a:lnTo>
                    <a:pt x="6436184" y="580450"/>
                  </a:lnTo>
                  <a:lnTo>
                    <a:pt x="6408744" y="550639"/>
                  </a:lnTo>
                  <a:lnTo>
                    <a:pt x="6380486" y="521551"/>
                  </a:lnTo>
                  <a:lnTo>
                    <a:pt x="6351410" y="493192"/>
                  </a:lnTo>
                  <a:lnTo>
                    <a:pt x="6321513" y="465566"/>
                  </a:lnTo>
                  <a:lnTo>
                    <a:pt x="6290795" y="438679"/>
                  </a:lnTo>
                  <a:lnTo>
                    <a:pt x="6259254" y="412536"/>
                  </a:lnTo>
                  <a:lnTo>
                    <a:pt x="6226889" y="387143"/>
                  </a:lnTo>
                  <a:lnTo>
                    <a:pt x="6193698" y="362504"/>
                  </a:lnTo>
                  <a:lnTo>
                    <a:pt x="6159682" y="338625"/>
                  </a:lnTo>
                  <a:lnTo>
                    <a:pt x="6124837" y="315511"/>
                  </a:lnTo>
                  <a:lnTo>
                    <a:pt x="6089164" y="293168"/>
                  </a:lnTo>
                  <a:lnTo>
                    <a:pt x="6052660" y="271600"/>
                  </a:lnTo>
                  <a:lnTo>
                    <a:pt x="6015325" y="250814"/>
                  </a:lnTo>
                  <a:lnTo>
                    <a:pt x="5977156" y="230814"/>
                  </a:lnTo>
                  <a:lnTo>
                    <a:pt x="5938154" y="211606"/>
                  </a:lnTo>
                  <a:lnTo>
                    <a:pt x="5898317" y="193194"/>
                  </a:lnTo>
                  <a:lnTo>
                    <a:pt x="5857643" y="175585"/>
                  </a:lnTo>
                  <a:lnTo>
                    <a:pt x="5816131" y="158783"/>
                  </a:lnTo>
                  <a:lnTo>
                    <a:pt x="5773780" y="142794"/>
                  </a:lnTo>
                  <a:lnTo>
                    <a:pt x="5730589" y="127623"/>
                  </a:lnTo>
                  <a:lnTo>
                    <a:pt x="5686556" y="113276"/>
                  </a:lnTo>
                  <a:lnTo>
                    <a:pt x="5641680" y="99757"/>
                  </a:lnTo>
                  <a:lnTo>
                    <a:pt x="5595960" y="87072"/>
                  </a:lnTo>
                  <a:lnTo>
                    <a:pt x="5549395" y="75226"/>
                  </a:lnTo>
                  <a:lnTo>
                    <a:pt x="5501983" y="64225"/>
                  </a:lnTo>
                  <a:lnTo>
                    <a:pt x="5453723" y="54073"/>
                  </a:lnTo>
                  <a:lnTo>
                    <a:pt x="5404615" y="44776"/>
                  </a:lnTo>
                  <a:lnTo>
                    <a:pt x="5354655" y="36340"/>
                  </a:lnTo>
                  <a:lnTo>
                    <a:pt x="5303844" y="28769"/>
                  </a:lnTo>
                  <a:lnTo>
                    <a:pt x="5252180" y="22070"/>
                  </a:lnTo>
                  <a:lnTo>
                    <a:pt x="5199662" y="16246"/>
                  </a:lnTo>
                  <a:lnTo>
                    <a:pt x="5146289" y="11304"/>
                  </a:lnTo>
                  <a:lnTo>
                    <a:pt x="5092058" y="7248"/>
                  </a:lnTo>
                  <a:lnTo>
                    <a:pt x="5036970" y="4085"/>
                  </a:lnTo>
                  <a:lnTo>
                    <a:pt x="4981023" y="1819"/>
                  </a:lnTo>
                  <a:lnTo>
                    <a:pt x="4924215" y="455"/>
                  </a:lnTo>
                  <a:lnTo>
                    <a:pt x="4866545" y="0"/>
                  </a:lnTo>
                  <a:close/>
                </a:path>
              </a:pathLst>
            </a:custGeom>
            <a:solidFill>
              <a:srgbClr val="FB563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88" userDrawn="1">
          <p15:clr>
            <a:srgbClr val="FBAE40"/>
          </p15:clr>
        </p15:guide>
        <p15:guide id="2" pos="3368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88" userDrawn="1">
          <p15:clr>
            <a:srgbClr val="FBAE40"/>
          </p15:clr>
        </p15:guide>
        <p15:guide id="2" pos="336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cken des Rechtecks auf der gleichen Seite abrunden 2">
            <a:extLst>
              <a:ext uri="{FF2B5EF4-FFF2-40B4-BE49-F238E27FC236}">
                <a16:creationId xmlns:a16="http://schemas.microsoft.com/office/drawing/2014/main" id="{2C6C9779-D3C0-DECB-CE50-EC695F17D04E}"/>
              </a:ext>
            </a:extLst>
          </p:cNvPr>
          <p:cNvSpPr/>
          <p:nvPr userDrawn="1"/>
        </p:nvSpPr>
        <p:spPr>
          <a:xfrm rot="5400000">
            <a:off x="2108856" y="-23921"/>
            <a:ext cx="2959921" cy="6258966"/>
          </a:xfrm>
          <a:prstGeom prst="round2SameRect">
            <a:avLst>
              <a:gd name="adj1" fmla="val 7170"/>
              <a:gd name="adj2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  </a:t>
            </a:r>
            <a:r>
              <a:rPr lang="de-DE" dirty="0" err="1"/>
              <a:t>w</a:t>
            </a:r>
            <a:endParaRPr 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9E58982B-097F-2543-12E0-FE672ED8020F}"/>
              </a:ext>
            </a:extLst>
          </p:cNvPr>
          <p:cNvPicPr>
            <a:picLocks/>
          </p:cNvPicPr>
          <p:nvPr userDrawn="1"/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" t="-3157" r="91" b="-3004"/>
          <a:stretch/>
        </p:blipFill>
        <p:spPr>
          <a:xfrm>
            <a:off x="469901" y="1913566"/>
            <a:ext cx="5170271" cy="2325600"/>
          </a:xfrm>
          <a:custGeom>
            <a:avLst/>
            <a:gdLst>
              <a:gd name="connsiteX0" fmla="*/ 0 w 5170271"/>
              <a:gd name="connsiteY0" fmla="*/ 0 h 2325853"/>
              <a:gd name="connsiteX1" fmla="*/ 5003507 w 5170271"/>
              <a:gd name="connsiteY1" fmla="*/ 0 h 2325853"/>
              <a:gd name="connsiteX2" fmla="*/ 5170271 w 5170271"/>
              <a:gd name="connsiteY2" fmla="*/ 166764 h 2325853"/>
              <a:gd name="connsiteX3" fmla="*/ 5170271 w 5170271"/>
              <a:gd name="connsiteY3" fmla="*/ 2159089 h 2325853"/>
              <a:gd name="connsiteX4" fmla="*/ 5003507 w 5170271"/>
              <a:gd name="connsiteY4" fmla="*/ 2325853 h 2325853"/>
              <a:gd name="connsiteX5" fmla="*/ 0 w 5170271"/>
              <a:gd name="connsiteY5" fmla="*/ 2325853 h 2325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70271" h="2325853">
                <a:moveTo>
                  <a:pt x="0" y="0"/>
                </a:moveTo>
                <a:lnTo>
                  <a:pt x="5003507" y="0"/>
                </a:lnTo>
                <a:cubicBezTo>
                  <a:pt x="5095608" y="0"/>
                  <a:pt x="5170271" y="74663"/>
                  <a:pt x="5170271" y="166764"/>
                </a:cubicBezTo>
                <a:lnTo>
                  <a:pt x="5170271" y="2159089"/>
                </a:lnTo>
                <a:cubicBezTo>
                  <a:pt x="5170271" y="2251190"/>
                  <a:pt x="5095608" y="2325853"/>
                  <a:pt x="5003507" y="2325853"/>
                </a:cubicBezTo>
                <a:lnTo>
                  <a:pt x="0" y="2325853"/>
                </a:lnTo>
                <a:close/>
              </a:path>
            </a:pathLst>
          </a:cu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</p:pic>
      <p:pic>
        <p:nvPicPr>
          <p:cNvPr id="5" name="Grafik 4" descr="Ein Bild, das Text enthält.&#10;&#10;Automatisch generierte Beschreibung">
            <a:extLst>
              <a:ext uri="{FF2B5EF4-FFF2-40B4-BE49-F238E27FC236}">
                <a16:creationId xmlns:a16="http://schemas.microsoft.com/office/drawing/2014/main" id="{7A21FCE6-16E7-9817-5E6C-401146826F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264" t="70850" r="1795" b="10347"/>
          <a:stretch>
            <a:fillRect/>
          </a:stretch>
        </p:blipFill>
        <p:spPr>
          <a:xfrm>
            <a:off x="4984553" y="3308325"/>
            <a:ext cx="712966" cy="712966"/>
          </a:xfrm>
          <a:custGeom>
            <a:avLst/>
            <a:gdLst>
              <a:gd name="connsiteX0" fmla="*/ 356483 w 712966"/>
              <a:gd name="connsiteY0" fmla="*/ 0 h 712966"/>
              <a:gd name="connsiteX1" fmla="*/ 712966 w 712966"/>
              <a:gd name="connsiteY1" fmla="*/ 356483 h 712966"/>
              <a:gd name="connsiteX2" fmla="*/ 356483 w 712966"/>
              <a:gd name="connsiteY2" fmla="*/ 712966 h 712966"/>
              <a:gd name="connsiteX3" fmla="*/ 0 w 712966"/>
              <a:gd name="connsiteY3" fmla="*/ 356483 h 712966"/>
              <a:gd name="connsiteX4" fmla="*/ 356483 w 712966"/>
              <a:gd name="connsiteY4" fmla="*/ 0 h 71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2966" h="712966">
                <a:moveTo>
                  <a:pt x="356483" y="0"/>
                </a:moveTo>
                <a:cubicBezTo>
                  <a:pt x="553363" y="0"/>
                  <a:pt x="712966" y="159603"/>
                  <a:pt x="712966" y="356483"/>
                </a:cubicBezTo>
                <a:cubicBezTo>
                  <a:pt x="712966" y="553363"/>
                  <a:pt x="553363" y="712966"/>
                  <a:pt x="356483" y="712966"/>
                </a:cubicBezTo>
                <a:cubicBezTo>
                  <a:pt x="159603" y="712966"/>
                  <a:pt x="0" y="553363"/>
                  <a:pt x="0" y="356483"/>
                </a:cubicBezTo>
                <a:cubicBezTo>
                  <a:pt x="0" y="159603"/>
                  <a:pt x="159603" y="0"/>
                  <a:pt x="356483" y="0"/>
                </a:cubicBezTo>
                <a:close/>
              </a:path>
            </a:pathLst>
          </a:custGeom>
          <a:ln w="22225">
            <a:noFill/>
          </a:ln>
        </p:spPr>
      </p:pic>
      <p:sp>
        <p:nvSpPr>
          <p:cNvPr id="16" name="Bildplatzhalter 15">
            <a:extLst>
              <a:ext uri="{FF2B5EF4-FFF2-40B4-BE49-F238E27FC236}">
                <a16:creationId xmlns:a16="http://schemas.microsoft.com/office/drawing/2014/main" id="{323211A9-68DE-8B3E-AF8B-09925E79B0D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59332" y="1912938"/>
            <a:ext cx="5245357" cy="23256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txBody>
          <a:bodyPr anchor="ctr" anchorCtr="1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13" name="Bildplatzhalter 12">
            <a:extLst>
              <a:ext uri="{FF2B5EF4-FFF2-40B4-BE49-F238E27FC236}">
                <a16:creationId xmlns:a16="http://schemas.microsoft.com/office/drawing/2014/main" id="{645E8F81-2E3B-261D-C4C1-CC128B5644D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74122" y="3308152"/>
            <a:ext cx="730568" cy="730568"/>
          </a:xfrm>
          <a:prstGeom prst="ellipse">
            <a:avLst/>
          </a:prstGeom>
          <a:ln w="22225">
            <a:solidFill>
              <a:schemeClr val="bg2"/>
            </a:solidFill>
          </a:ln>
        </p:spPr>
        <p:txBody>
          <a:bodyPr wrap="none" anchor="ctr" anchorCtr="1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15294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88" userDrawn="1">
          <p15:clr>
            <a:srgbClr val="FBAE40"/>
          </p15:clr>
        </p15:guide>
        <p15:guide id="2" pos="3368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bject 3">
            <a:extLst>
              <a:ext uri="{FF2B5EF4-FFF2-40B4-BE49-F238E27FC236}">
                <a16:creationId xmlns:a16="http://schemas.microsoft.com/office/drawing/2014/main" id="{B4D05989-3D1E-FD93-1409-F5307C9F29EE}"/>
              </a:ext>
            </a:extLst>
          </p:cNvPr>
          <p:cNvSpPr/>
          <p:nvPr userDrawn="1"/>
        </p:nvSpPr>
        <p:spPr>
          <a:xfrm>
            <a:off x="2978149" y="0"/>
            <a:ext cx="7931139" cy="5994400"/>
          </a:xfrm>
          <a:custGeom>
            <a:avLst/>
            <a:gdLst/>
            <a:ahLst/>
            <a:cxnLst/>
            <a:rect l="l" t="t" r="r" b="b"/>
            <a:pathLst>
              <a:path w="7727950" h="5970905">
                <a:moveTo>
                  <a:pt x="7727404" y="0"/>
                </a:moveTo>
                <a:lnTo>
                  <a:pt x="2743560" y="0"/>
                </a:lnTo>
                <a:lnTo>
                  <a:pt x="2733973" y="477"/>
                </a:lnTo>
                <a:lnTo>
                  <a:pt x="2679131" y="3840"/>
                </a:lnTo>
                <a:lnTo>
                  <a:pt x="2624865" y="7807"/>
                </a:lnTo>
                <a:lnTo>
                  <a:pt x="2571172" y="12375"/>
                </a:lnTo>
                <a:lnTo>
                  <a:pt x="2518053" y="17541"/>
                </a:lnTo>
                <a:lnTo>
                  <a:pt x="2465506" y="23303"/>
                </a:lnTo>
                <a:lnTo>
                  <a:pt x="2413533" y="29659"/>
                </a:lnTo>
                <a:lnTo>
                  <a:pt x="2362130" y="36605"/>
                </a:lnTo>
                <a:lnTo>
                  <a:pt x="2311299" y="44141"/>
                </a:lnTo>
                <a:lnTo>
                  <a:pt x="2261039" y="52262"/>
                </a:lnTo>
                <a:lnTo>
                  <a:pt x="2211349" y="60966"/>
                </a:lnTo>
                <a:lnTo>
                  <a:pt x="2162228" y="70252"/>
                </a:lnTo>
                <a:lnTo>
                  <a:pt x="2113676" y="80116"/>
                </a:lnTo>
                <a:lnTo>
                  <a:pt x="2065692" y="90556"/>
                </a:lnTo>
                <a:lnTo>
                  <a:pt x="2018276" y="101570"/>
                </a:lnTo>
                <a:lnTo>
                  <a:pt x="1971427" y="113154"/>
                </a:lnTo>
                <a:lnTo>
                  <a:pt x="1925145" y="125307"/>
                </a:lnTo>
                <a:lnTo>
                  <a:pt x="1879428" y="138027"/>
                </a:lnTo>
                <a:lnTo>
                  <a:pt x="1834277" y="151309"/>
                </a:lnTo>
                <a:lnTo>
                  <a:pt x="1789691" y="165153"/>
                </a:lnTo>
                <a:lnTo>
                  <a:pt x="1745668" y="179555"/>
                </a:lnTo>
                <a:lnTo>
                  <a:pt x="1702210" y="194513"/>
                </a:lnTo>
                <a:lnTo>
                  <a:pt x="1659314" y="210025"/>
                </a:lnTo>
                <a:lnTo>
                  <a:pt x="1616981" y="226088"/>
                </a:lnTo>
                <a:lnTo>
                  <a:pt x="1575210" y="242700"/>
                </a:lnTo>
                <a:lnTo>
                  <a:pt x="1534000" y="259857"/>
                </a:lnTo>
                <a:lnTo>
                  <a:pt x="1493351" y="277558"/>
                </a:lnTo>
                <a:lnTo>
                  <a:pt x="1453262" y="295801"/>
                </a:lnTo>
                <a:lnTo>
                  <a:pt x="1413732" y="314581"/>
                </a:lnTo>
                <a:lnTo>
                  <a:pt x="1374761" y="333898"/>
                </a:lnTo>
                <a:lnTo>
                  <a:pt x="1336349" y="353749"/>
                </a:lnTo>
                <a:lnTo>
                  <a:pt x="1298494" y="374130"/>
                </a:lnTo>
                <a:lnTo>
                  <a:pt x="1261197" y="395040"/>
                </a:lnTo>
                <a:lnTo>
                  <a:pt x="1224456" y="416477"/>
                </a:lnTo>
                <a:lnTo>
                  <a:pt x="1188272" y="438437"/>
                </a:lnTo>
                <a:lnTo>
                  <a:pt x="1152642" y="460918"/>
                </a:lnTo>
                <a:lnTo>
                  <a:pt x="1117568" y="483917"/>
                </a:lnTo>
                <a:lnTo>
                  <a:pt x="1083048" y="507433"/>
                </a:lnTo>
                <a:lnTo>
                  <a:pt x="1049081" y="531462"/>
                </a:lnTo>
                <a:lnTo>
                  <a:pt x="1015668" y="556003"/>
                </a:lnTo>
                <a:lnTo>
                  <a:pt x="982807" y="581052"/>
                </a:lnTo>
                <a:lnTo>
                  <a:pt x="950499" y="606608"/>
                </a:lnTo>
                <a:lnTo>
                  <a:pt x="918741" y="632667"/>
                </a:lnTo>
                <a:lnTo>
                  <a:pt x="887535" y="659227"/>
                </a:lnTo>
                <a:lnTo>
                  <a:pt x="856878" y="686286"/>
                </a:lnTo>
                <a:lnTo>
                  <a:pt x="826771" y="713841"/>
                </a:lnTo>
                <a:lnTo>
                  <a:pt x="797214" y="741889"/>
                </a:lnTo>
                <a:lnTo>
                  <a:pt x="768204" y="770429"/>
                </a:lnTo>
                <a:lnTo>
                  <a:pt x="739743" y="799458"/>
                </a:lnTo>
                <a:lnTo>
                  <a:pt x="711829" y="828973"/>
                </a:lnTo>
                <a:lnTo>
                  <a:pt x="684461" y="858971"/>
                </a:lnTo>
                <a:lnTo>
                  <a:pt x="657640" y="889451"/>
                </a:lnTo>
                <a:lnTo>
                  <a:pt x="631364" y="920409"/>
                </a:lnTo>
                <a:lnTo>
                  <a:pt x="605633" y="951844"/>
                </a:lnTo>
                <a:lnTo>
                  <a:pt x="580447" y="983752"/>
                </a:lnTo>
                <a:lnTo>
                  <a:pt x="555804" y="1016132"/>
                </a:lnTo>
                <a:lnTo>
                  <a:pt x="531705" y="1048980"/>
                </a:lnTo>
                <a:lnTo>
                  <a:pt x="508148" y="1082295"/>
                </a:lnTo>
                <a:lnTo>
                  <a:pt x="485133" y="1116073"/>
                </a:lnTo>
                <a:lnTo>
                  <a:pt x="462660" y="1150313"/>
                </a:lnTo>
                <a:lnTo>
                  <a:pt x="440727" y="1185011"/>
                </a:lnTo>
                <a:lnTo>
                  <a:pt x="419335" y="1220166"/>
                </a:lnTo>
                <a:lnTo>
                  <a:pt x="398483" y="1255774"/>
                </a:lnTo>
                <a:lnTo>
                  <a:pt x="378169" y="1291834"/>
                </a:lnTo>
                <a:lnTo>
                  <a:pt x="358395" y="1328342"/>
                </a:lnTo>
                <a:lnTo>
                  <a:pt x="339158" y="1365297"/>
                </a:lnTo>
                <a:lnTo>
                  <a:pt x="320458" y="1402696"/>
                </a:lnTo>
                <a:lnTo>
                  <a:pt x="302296" y="1440535"/>
                </a:lnTo>
                <a:lnTo>
                  <a:pt x="284669" y="1478814"/>
                </a:lnTo>
                <a:lnTo>
                  <a:pt x="267578" y="1517529"/>
                </a:lnTo>
                <a:lnTo>
                  <a:pt x="251023" y="1556678"/>
                </a:lnTo>
                <a:lnTo>
                  <a:pt x="235001" y="1596258"/>
                </a:lnTo>
                <a:lnTo>
                  <a:pt x="219514" y="1636267"/>
                </a:lnTo>
                <a:lnTo>
                  <a:pt x="204560" y="1676702"/>
                </a:lnTo>
                <a:lnTo>
                  <a:pt x="190139" y="1717561"/>
                </a:lnTo>
                <a:lnTo>
                  <a:pt x="176249" y="1758841"/>
                </a:lnTo>
                <a:lnTo>
                  <a:pt x="162892" y="1800541"/>
                </a:lnTo>
                <a:lnTo>
                  <a:pt x="150065" y="1842656"/>
                </a:lnTo>
                <a:lnTo>
                  <a:pt x="137769" y="1885186"/>
                </a:lnTo>
                <a:lnTo>
                  <a:pt x="126002" y="1928126"/>
                </a:lnTo>
                <a:lnTo>
                  <a:pt x="114765" y="1971476"/>
                </a:lnTo>
                <a:lnTo>
                  <a:pt x="104056" y="2015232"/>
                </a:lnTo>
                <a:lnTo>
                  <a:pt x="93876" y="2059392"/>
                </a:lnTo>
                <a:lnTo>
                  <a:pt x="84223" y="2103953"/>
                </a:lnTo>
                <a:lnTo>
                  <a:pt x="75096" y="2148914"/>
                </a:lnTo>
                <a:lnTo>
                  <a:pt x="66496" y="2194270"/>
                </a:lnTo>
                <a:lnTo>
                  <a:pt x="58422" y="2240021"/>
                </a:lnTo>
                <a:lnTo>
                  <a:pt x="50873" y="2286163"/>
                </a:lnTo>
                <a:lnTo>
                  <a:pt x="43849" y="2332693"/>
                </a:lnTo>
                <a:lnTo>
                  <a:pt x="37348" y="2379611"/>
                </a:lnTo>
                <a:lnTo>
                  <a:pt x="31371" y="2426912"/>
                </a:lnTo>
                <a:lnTo>
                  <a:pt x="25917" y="2474594"/>
                </a:lnTo>
                <a:lnTo>
                  <a:pt x="20984" y="2522656"/>
                </a:lnTo>
                <a:lnTo>
                  <a:pt x="16574" y="2571094"/>
                </a:lnTo>
                <a:lnTo>
                  <a:pt x="12685" y="2619906"/>
                </a:lnTo>
                <a:lnTo>
                  <a:pt x="9316" y="2669089"/>
                </a:lnTo>
                <a:lnTo>
                  <a:pt x="6467" y="2718642"/>
                </a:lnTo>
                <a:lnTo>
                  <a:pt x="4137" y="2768560"/>
                </a:lnTo>
                <a:lnTo>
                  <a:pt x="2326" y="2818843"/>
                </a:lnTo>
                <a:lnTo>
                  <a:pt x="1033" y="2869487"/>
                </a:lnTo>
                <a:lnTo>
                  <a:pt x="258" y="2920490"/>
                </a:lnTo>
                <a:lnTo>
                  <a:pt x="0" y="2971850"/>
                </a:lnTo>
                <a:lnTo>
                  <a:pt x="258" y="3023757"/>
                </a:lnTo>
                <a:lnTo>
                  <a:pt x="1033" y="3075296"/>
                </a:lnTo>
                <a:lnTo>
                  <a:pt x="2326" y="3126467"/>
                </a:lnTo>
                <a:lnTo>
                  <a:pt x="4137" y="3177266"/>
                </a:lnTo>
                <a:lnTo>
                  <a:pt x="6467" y="3227691"/>
                </a:lnTo>
                <a:lnTo>
                  <a:pt x="9316" y="3277740"/>
                </a:lnTo>
                <a:lnTo>
                  <a:pt x="12685" y="3327409"/>
                </a:lnTo>
                <a:lnTo>
                  <a:pt x="16574" y="3376698"/>
                </a:lnTo>
                <a:lnTo>
                  <a:pt x="20984" y="3425603"/>
                </a:lnTo>
                <a:lnTo>
                  <a:pt x="25917" y="3474122"/>
                </a:lnTo>
                <a:lnTo>
                  <a:pt x="31371" y="3522253"/>
                </a:lnTo>
                <a:lnTo>
                  <a:pt x="37348" y="3569993"/>
                </a:lnTo>
                <a:lnTo>
                  <a:pt x="43849" y="3617340"/>
                </a:lnTo>
                <a:lnTo>
                  <a:pt x="50873" y="3664291"/>
                </a:lnTo>
                <a:lnTo>
                  <a:pt x="58422" y="3710844"/>
                </a:lnTo>
                <a:lnTo>
                  <a:pt x="66496" y="3756997"/>
                </a:lnTo>
                <a:lnTo>
                  <a:pt x="75096" y="3802747"/>
                </a:lnTo>
                <a:lnTo>
                  <a:pt x="84223" y="3848092"/>
                </a:lnTo>
                <a:lnTo>
                  <a:pt x="93876" y="3893030"/>
                </a:lnTo>
                <a:lnTo>
                  <a:pt x="104056" y="3937557"/>
                </a:lnTo>
                <a:lnTo>
                  <a:pt x="114765" y="3981673"/>
                </a:lnTo>
                <a:lnTo>
                  <a:pt x="126002" y="4025373"/>
                </a:lnTo>
                <a:lnTo>
                  <a:pt x="137769" y="4068657"/>
                </a:lnTo>
                <a:lnTo>
                  <a:pt x="150065" y="4111521"/>
                </a:lnTo>
                <a:lnTo>
                  <a:pt x="162892" y="4153962"/>
                </a:lnTo>
                <a:lnTo>
                  <a:pt x="176249" y="4195980"/>
                </a:lnTo>
                <a:lnTo>
                  <a:pt x="190139" y="4237571"/>
                </a:lnTo>
                <a:lnTo>
                  <a:pt x="204560" y="4278733"/>
                </a:lnTo>
                <a:lnTo>
                  <a:pt x="219514" y="4319463"/>
                </a:lnTo>
                <a:lnTo>
                  <a:pt x="235001" y="4359760"/>
                </a:lnTo>
                <a:lnTo>
                  <a:pt x="251023" y="4399620"/>
                </a:lnTo>
                <a:lnTo>
                  <a:pt x="267578" y="4439041"/>
                </a:lnTo>
                <a:lnTo>
                  <a:pt x="284669" y="4478022"/>
                </a:lnTo>
                <a:lnTo>
                  <a:pt x="302296" y="4516559"/>
                </a:lnTo>
                <a:lnTo>
                  <a:pt x="320458" y="4554650"/>
                </a:lnTo>
                <a:lnTo>
                  <a:pt x="339158" y="4592292"/>
                </a:lnTo>
                <a:lnTo>
                  <a:pt x="358395" y="4629484"/>
                </a:lnTo>
                <a:lnTo>
                  <a:pt x="378169" y="4666223"/>
                </a:lnTo>
                <a:lnTo>
                  <a:pt x="398483" y="4702507"/>
                </a:lnTo>
                <a:lnTo>
                  <a:pt x="419335" y="4738333"/>
                </a:lnTo>
                <a:lnTo>
                  <a:pt x="440727" y="4773698"/>
                </a:lnTo>
                <a:lnTo>
                  <a:pt x="462660" y="4808601"/>
                </a:lnTo>
                <a:lnTo>
                  <a:pt x="485133" y="4843039"/>
                </a:lnTo>
                <a:lnTo>
                  <a:pt x="508148" y="4877009"/>
                </a:lnTo>
                <a:lnTo>
                  <a:pt x="531705" y="4910509"/>
                </a:lnTo>
                <a:lnTo>
                  <a:pt x="555804" y="4943538"/>
                </a:lnTo>
                <a:lnTo>
                  <a:pt x="580447" y="4976091"/>
                </a:lnTo>
                <a:lnTo>
                  <a:pt x="605633" y="5008168"/>
                </a:lnTo>
                <a:lnTo>
                  <a:pt x="631364" y="5039765"/>
                </a:lnTo>
                <a:lnTo>
                  <a:pt x="657640" y="5070880"/>
                </a:lnTo>
                <a:lnTo>
                  <a:pt x="684461" y="5101511"/>
                </a:lnTo>
                <a:lnTo>
                  <a:pt x="711829" y="5131656"/>
                </a:lnTo>
                <a:lnTo>
                  <a:pt x="739743" y="5161311"/>
                </a:lnTo>
                <a:lnTo>
                  <a:pt x="768204" y="5190475"/>
                </a:lnTo>
                <a:lnTo>
                  <a:pt x="797214" y="5219145"/>
                </a:lnTo>
                <a:lnTo>
                  <a:pt x="826771" y="5247319"/>
                </a:lnTo>
                <a:lnTo>
                  <a:pt x="856878" y="5274995"/>
                </a:lnTo>
                <a:lnTo>
                  <a:pt x="887535" y="5302169"/>
                </a:lnTo>
                <a:lnTo>
                  <a:pt x="918741" y="5328840"/>
                </a:lnTo>
                <a:lnTo>
                  <a:pt x="950499" y="5355006"/>
                </a:lnTo>
                <a:lnTo>
                  <a:pt x="982807" y="5380663"/>
                </a:lnTo>
                <a:lnTo>
                  <a:pt x="1015668" y="5405809"/>
                </a:lnTo>
                <a:lnTo>
                  <a:pt x="1049081" y="5430443"/>
                </a:lnTo>
                <a:lnTo>
                  <a:pt x="1083048" y="5454561"/>
                </a:lnTo>
                <a:lnTo>
                  <a:pt x="1117568" y="5478161"/>
                </a:lnTo>
                <a:lnTo>
                  <a:pt x="1152642" y="5501242"/>
                </a:lnTo>
                <a:lnTo>
                  <a:pt x="1188272" y="5523799"/>
                </a:lnTo>
                <a:lnTo>
                  <a:pt x="1224456" y="5545832"/>
                </a:lnTo>
                <a:lnTo>
                  <a:pt x="1261197" y="5567337"/>
                </a:lnTo>
                <a:lnTo>
                  <a:pt x="1298494" y="5588313"/>
                </a:lnTo>
                <a:lnTo>
                  <a:pt x="1336349" y="5608756"/>
                </a:lnTo>
                <a:lnTo>
                  <a:pt x="1374761" y="5628665"/>
                </a:lnTo>
                <a:lnTo>
                  <a:pt x="1413732" y="5648037"/>
                </a:lnTo>
                <a:lnTo>
                  <a:pt x="1453262" y="5666870"/>
                </a:lnTo>
                <a:lnTo>
                  <a:pt x="1493351" y="5685161"/>
                </a:lnTo>
                <a:lnTo>
                  <a:pt x="1534000" y="5702908"/>
                </a:lnTo>
                <a:lnTo>
                  <a:pt x="1575210" y="5720108"/>
                </a:lnTo>
                <a:lnTo>
                  <a:pt x="1616981" y="5736760"/>
                </a:lnTo>
                <a:lnTo>
                  <a:pt x="1659314" y="5752860"/>
                </a:lnTo>
                <a:lnTo>
                  <a:pt x="1702210" y="5768406"/>
                </a:lnTo>
                <a:lnTo>
                  <a:pt x="1745668" y="5783396"/>
                </a:lnTo>
                <a:lnTo>
                  <a:pt x="1789691" y="5797828"/>
                </a:lnTo>
                <a:lnTo>
                  <a:pt x="1834277" y="5811699"/>
                </a:lnTo>
                <a:lnTo>
                  <a:pt x="1879428" y="5825006"/>
                </a:lnTo>
                <a:lnTo>
                  <a:pt x="1925145" y="5837748"/>
                </a:lnTo>
                <a:lnTo>
                  <a:pt x="1971427" y="5849922"/>
                </a:lnTo>
                <a:lnTo>
                  <a:pt x="2018276" y="5861525"/>
                </a:lnTo>
                <a:lnTo>
                  <a:pt x="2065692" y="5872556"/>
                </a:lnTo>
                <a:lnTo>
                  <a:pt x="2113676" y="5883011"/>
                </a:lnTo>
                <a:lnTo>
                  <a:pt x="2162228" y="5892888"/>
                </a:lnTo>
                <a:lnTo>
                  <a:pt x="2211349" y="5902186"/>
                </a:lnTo>
                <a:lnTo>
                  <a:pt x="2261039" y="5910901"/>
                </a:lnTo>
                <a:lnTo>
                  <a:pt x="2311299" y="5919031"/>
                </a:lnTo>
                <a:lnTo>
                  <a:pt x="2362130" y="5926574"/>
                </a:lnTo>
                <a:lnTo>
                  <a:pt x="2413533" y="5933527"/>
                </a:lnTo>
                <a:lnTo>
                  <a:pt x="2465506" y="5939888"/>
                </a:lnTo>
                <a:lnTo>
                  <a:pt x="2518053" y="5945655"/>
                </a:lnTo>
                <a:lnTo>
                  <a:pt x="2571172" y="5950824"/>
                </a:lnTo>
                <a:lnTo>
                  <a:pt x="2624865" y="5955395"/>
                </a:lnTo>
                <a:lnTo>
                  <a:pt x="2679131" y="5959364"/>
                </a:lnTo>
                <a:lnTo>
                  <a:pt x="2733973" y="5962729"/>
                </a:lnTo>
                <a:lnTo>
                  <a:pt x="2789390" y="5965487"/>
                </a:lnTo>
                <a:lnTo>
                  <a:pt x="2845382" y="5967637"/>
                </a:lnTo>
                <a:lnTo>
                  <a:pt x="2901951" y="5969175"/>
                </a:lnTo>
                <a:lnTo>
                  <a:pt x="2959097" y="5970100"/>
                </a:lnTo>
                <a:lnTo>
                  <a:pt x="3016821" y="5970409"/>
                </a:lnTo>
                <a:lnTo>
                  <a:pt x="7727404" y="5970409"/>
                </a:lnTo>
                <a:lnTo>
                  <a:pt x="7727404" y="0"/>
                </a:lnTo>
                <a:close/>
              </a:path>
            </a:pathLst>
          </a:custGeom>
          <a:solidFill>
            <a:srgbClr val="F0F0F3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1" name="object 4">
            <a:extLst>
              <a:ext uri="{FF2B5EF4-FFF2-40B4-BE49-F238E27FC236}">
                <a16:creationId xmlns:a16="http://schemas.microsoft.com/office/drawing/2014/main" id="{30CCDC75-90E8-A645-BC87-22748551FF91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563483" y="1070199"/>
            <a:ext cx="6322829" cy="3755802"/>
          </a:xfrm>
          <a:prstGeom prst="rect">
            <a:avLst/>
          </a:prstGeom>
        </p:spPr>
      </p:pic>
      <p:pic>
        <p:nvPicPr>
          <p:cNvPr id="22" name="object 5">
            <a:extLst>
              <a:ext uri="{FF2B5EF4-FFF2-40B4-BE49-F238E27FC236}">
                <a16:creationId xmlns:a16="http://schemas.microsoft.com/office/drawing/2014/main" id="{A17538A1-0B57-9945-6ABF-28C1198A5AEB}"/>
              </a:ext>
            </a:extLst>
          </p:cNvPr>
          <p:cNvPicPr/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60724" y="1459568"/>
            <a:ext cx="3395422" cy="2942699"/>
          </a:xfrm>
          <a:prstGeom prst="rect">
            <a:avLst/>
          </a:prstGeom>
        </p:spPr>
      </p:pic>
      <p:sp>
        <p:nvSpPr>
          <p:cNvPr id="23" name="object 6">
            <a:extLst>
              <a:ext uri="{FF2B5EF4-FFF2-40B4-BE49-F238E27FC236}">
                <a16:creationId xmlns:a16="http://schemas.microsoft.com/office/drawing/2014/main" id="{A3832B51-D808-7203-10AB-431701E6C317}"/>
              </a:ext>
            </a:extLst>
          </p:cNvPr>
          <p:cNvSpPr/>
          <p:nvPr userDrawn="1"/>
        </p:nvSpPr>
        <p:spPr>
          <a:xfrm>
            <a:off x="0" y="1034698"/>
            <a:ext cx="5436235" cy="3960495"/>
          </a:xfrm>
          <a:custGeom>
            <a:avLst/>
            <a:gdLst/>
            <a:ahLst/>
            <a:cxnLst/>
            <a:rect l="l" t="t" r="r" b="b"/>
            <a:pathLst>
              <a:path w="5436235" h="3960495">
                <a:moveTo>
                  <a:pt x="3410963" y="0"/>
                </a:moveTo>
                <a:lnTo>
                  <a:pt x="0" y="0"/>
                </a:lnTo>
                <a:lnTo>
                  <a:pt x="0" y="3959999"/>
                </a:lnTo>
                <a:lnTo>
                  <a:pt x="3410963" y="3959999"/>
                </a:lnTo>
                <a:lnTo>
                  <a:pt x="3468633" y="3959544"/>
                </a:lnTo>
                <a:lnTo>
                  <a:pt x="3525440" y="3958180"/>
                </a:lnTo>
                <a:lnTo>
                  <a:pt x="3581388" y="3955915"/>
                </a:lnTo>
                <a:lnTo>
                  <a:pt x="3636476" y="3952753"/>
                </a:lnTo>
                <a:lnTo>
                  <a:pt x="3690706" y="3948699"/>
                </a:lnTo>
                <a:lnTo>
                  <a:pt x="3744080" y="3943761"/>
                </a:lnTo>
                <a:lnTo>
                  <a:pt x="3796598" y="3937942"/>
                </a:lnTo>
                <a:lnTo>
                  <a:pt x="3848262" y="3931248"/>
                </a:lnTo>
                <a:lnTo>
                  <a:pt x="3899073" y="3923685"/>
                </a:lnTo>
                <a:lnTo>
                  <a:pt x="3949032" y="3915258"/>
                </a:lnTo>
                <a:lnTo>
                  <a:pt x="3998141" y="3905974"/>
                </a:lnTo>
                <a:lnTo>
                  <a:pt x="4046401" y="3895837"/>
                </a:lnTo>
                <a:lnTo>
                  <a:pt x="4093813" y="3884852"/>
                </a:lnTo>
                <a:lnTo>
                  <a:pt x="4140378" y="3873026"/>
                </a:lnTo>
                <a:lnTo>
                  <a:pt x="4186098" y="3860364"/>
                </a:lnTo>
                <a:lnTo>
                  <a:pt x="4230973" y="3846871"/>
                </a:lnTo>
                <a:lnTo>
                  <a:pt x="4275006" y="3832553"/>
                </a:lnTo>
                <a:lnTo>
                  <a:pt x="4318198" y="3817415"/>
                </a:lnTo>
                <a:lnTo>
                  <a:pt x="4360549" y="3801463"/>
                </a:lnTo>
                <a:lnTo>
                  <a:pt x="4402060" y="3784702"/>
                </a:lnTo>
                <a:lnTo>
                  <a:pt x="4442734" y="3767139"/>
                </a:lnTo>
                <a:lnTo>
                  <a:pt x="4482572" y="3748777"/>
                </a:lnTo>
                <a:lnTo>
                  <a:pt x="4521574" y="3729624"/>
                </a:lnTo>
                <a:lnTo>
                  <a:pt x="4559742" y="3709684"/>
                </a:lnTo>
                <a:lnTo>
                  <a:pt x="4597077" y="3688962"/>
                </a:lnTo>
                <a:lnTo>
                  <a:pt x="4633581" y="3667465"/>
                </a:lnTo>
                <a:lnTo>
                  <a:pt x="4669255" y="3645198"/>
                </a:lnTo>
                <a:lnTo>
                  <a:pt x="4704099" y="3622166"/>
                </a:lnTo>
                <a:lnTo>
                  <a:pt x="4738116" y="3598375"/>
                </a:lnTo>
                <a:lnTo>
                  <a:pt x="4771306" y="3573830"/>
                </a:lnTo>
                <a:lnTo>
                  <a:pt x="4803671" y="3548538"/>
                </a:lnTo>
                <a:lnTo>
                  <a:pt x="4835212" y="3522502"/>
                </a:lnTo>
                <a:lnTo>
                  <a:pt x="4865930" y="3495729"/>
                </a:lnTo>
                <a:lnTo>
                  <a:pt x="4895827" y="3468225"/>
                </a:lnTo>
                <a:lnTo>
                  <a:pt x="4924904" y="3439994"/>
                </a:lnTo>
                <a:lnTo>
                  <a:pt x="4953161" y="3411043"/>
                </a:lnTo>
                <a:lnTo>
                  <a:pt x="4980601" y="3381377"/>
                </a:lnTo>
                <a:lnTo>
                  <a:pt x="5007225" y="3351001"/>
                </a:lnTo>
                <a:lnTo>
                  <a:pt x="5033033" y="3319921"/>
                </a:lnTo>
                <a:lnTo>
                  <a:pt x="5058028" y="3288142"/>
                </a:lnTo>
                <a:lnTo>
                  <a:pt x="5082209" y="3255670"/>
                </a:lnTo>
                <a:lnTo>
                  <a:pt x="5105580" y="3222510"/>
                </a:lnTo>
                <a:lnTo>
                  <a:pt x="5128140" y="3188668"/>
                </a:lnTo>
                <a:lnTo>
                  <a:pt x="5149891" y="3154149"/>
                </a:lnTo>
                <a:lnTo>
                  <a:pt x="5170835" y="3118960"/>
                </a:lnTo>
                <a:lnTo>
                  <a:pt x="5190972" y="3083104"/>
                </a:lnTo>
                <a:lnTo>
                  <a:pt x="5210305" y="3046588"/>
                </a:lnTo>
                <a:lnTo>
                  <a:pt x="5228833" y="3009418"/>
                </a:lnTo>
                <a:lnTo>
                  <a:pt x="5246559" y="2971599"/>
                </a:lnTo>
                <a:lnTo>
                  <a:pt x="5263483" y="2933135"/>
                </a:lnTo>
                <a:lnTo>
                  <a:pt x="5279608" y="2894034"/>
                </a:lnTo>
                <a:lnTo>
                  <a:pt x="5294933" y="2854300"/>
                </a:lnTo>
                <a:lnTo>
                  <a:pt x="5309461" y="2813939"/>
                </a:lnTo>
                <a:lnTo>
                  <a:pt x="5323193" y="2772956"/>
                </a:lnTo>
                <a:lnTo>
                  <a:pt x="5336129" y="2731357"/>
                </a:lnTo>
                <a:lnTo>
                  <a:pt x="5348272" y="2689147"/>
                </a:lnTo>
                <a:lnTo>
                  <a:pt x="5359622" y="2646332"/>
                </a:lnTo>
                <a:lnTo>
                  <a:pt x="5370182" y="2602917"/>
                </a:lnTo>
                <a:lnTo>
                  <a:pt x="5379951" y="2558908"/>
                </a:lnTo>
                <a:lnTo>
                  <a:pt x="5388931" y="2514311"/>
                </a:lnTo>
                <a:lnTo>
                  <a:pt x="5397124" y="2469130"/>
                </a:lnTo>
                <a:lnTo>
                  <a:pt x="5404530" y="2423372"/>
                </a:lnTo>
                <a:lnTo>
                  <a:pt x="5411152" y="2377041"/>
                </a:lnTo>
                <a:lnTo>
                  <a:pt x="5416990" y="2330144"/>
                </a:lnTo>
                <a:lnTo>
                  <a:pt x="5422045" y="2282685"/>
                </a:lnTo>
                <a:lnTo>
                  <a:pt x="5426319" y="2234671"/>
                </a:lnTo>
                <a:lnTo>
                  <a:pt x="5429813" y="2186107"/>
                </a:lnTo>
                <a:lnTo>
                  <a:pt x="5432529" y="2136998"/>
                </a:lnTo>
                <a:lnTo>
                  <a:pt x="5434467" y="2087349"/>
                </a:lnTo>
                <a:lnTo>
                  <a:pt x="5435629" y="2037167"/>
                </a:lnTo>
                <a:lnTo>
                  <a:pt x="5436016" y="1986457"/>
                </a:lnTo>
                <a:lnTo>
                  <a:pt x="5435629" y="1935209"/>
                </a:lnTo>
                <a:lnTo>
                  <a:pt x="5434467" y="1884504"/>
                </a:lnTo>
                <a:lnTo>
                  <a:pt x="5432529" y="1834348"/>
                </a:lnTo>
                <a:lnTo>
                  <a:pt x="5429813" y="1784746"/>
                </a:lnTo>
                <a:lnTo>
                  <a:pt x="5426319" y="1735702"/>
                </a:lnTo>
                <a:lnTo>
                  <a:pt x="5422045" y="1687224"/>
                </a:lnTo>
                <a:lnTo>
                  <a:pt x="5416990" y="1639315"/>
                </a:lnTo>
                <a:lnTo>
                  <a:pt x="5411152" y="1591981"/>
                </a:lnTo>
                <a:lnTo>
                  <a:pt x="5404530" y="1545227"/>
                </a:lnTo>
                <a:lnTo>
                  <a:pt x="5397124" y="1499060"/>
                </a:lnTo>
                <a:lnTo>
                  <a:pt x="5388931" y="1453483"/>
                </a:lnTo>
                <a:lnTo>
                  <a:pt x="5379951" y="1408502"/>
                </a:lnTo>
                <a:lnTo>
                  <a:pt x="5370182" y="1364122"/>
                </a:lnTo>
                <a:lnTo>
                  <a:pt x="5359622" y="1320350"/>
                </a:lnTo>
                <a:lnTo>
                  <a:pt x="5348272" y="1277189"/>
                </a:lnTo>
                <a:lnTo>
                  <a:pt x="5336129" y="1234646"/>
                </a:lnTo>
                <a:lnTo>
                  <a:pt x="5323193" y="1192725"/>
                </a:lnTo>
                <a:lnTo>
                  <a:pt x="5309461" y="1151432"/>
                </a:lnTo>
                <a:lnTo>
                  <a:pt x="5294933" y="1110773"/>
                </a:lnTo>
                <a:lnTo>
                  <a:pt x="5279608" y="1070752"/>
                </a:lnTo>
                <a:lnTo>
                  <a:pt x="5263483" y="1031374"/>
                </a:lnTo>
                <a:lnTo>
                  <a:pt x="5246559" y="992646"/>
                </a:lnTo>
                <a:lnTo>
                  <a:pt x="5228833" y="954572"/>
                </a:lnTo>
                <a:lnTo>
                  <a:pt x="5210305" y="917157"/>
                </a:lnTo>
                <a:lnTo>
                  <a:pt x="5190972" y="880407"/>
                </a:lnTo>
                <a:lnTo>
                  <a:pt x="5170835" y="844328"/>
                </a:lnTo>
                <a:lnTo>
                  <a:pt x="5149891" y="808923"/>
                </a:lnTo>
                <a:lnTo>
                  <a:pt x="5128140" y="774200"/>
                </a:lnTo>
                <a:lnTo>
                  <a:pt x="5105580" y="740162"/>
                </a:lnTo>
                <a:lnTo>
                  <a:pt x="5082209" y="706816"/>
                </a:lnTo>
                <a:lnTo>
                  <a:pt x="5058028" y="674167"/>
                </a:lnTo>
                <a:lnTo>
                  <a:pt x="5033033" y="642219"/>
                </a:lnTo>
                <a:lnTo>
                  <a:pt x="5007225" y="610978"/>
                </a:lnTo>
                <a:lnTo>
                  <a:pt x="4980601" y="580450"/>
                </a:lnTo>
                <a:lnTo>
                  <a:pt x="4953161" y="550639"/>
                </a:lnTo>
                <a:lnTo>
                  <a:pt x="4924904" y="521551"/>
                </a:lnTo>
                <a:lnTo>
                  <a:pt x="4895827" y="493192"/>
                </a:lnTo>
                <a:lnTo>
                  <a:pt x="4865930" y="465566"/>
                </a:lnTo>
                <a:lnTo>
                  <a:pt x="4835212" y="438679"/>
                </a:lnTo>
                <a:lnTo>
                  <a:pt x="4803671" y="412536"/>
                </a:lnTo>
                <a:lnTo>
                  <a:pt x="4771306" y="387143"/>
                </a:lnTo>
                <a:lnTo>
                  <a:pt x="4738116" y="362504"/>
                </a:lnTo>
                <a:lnTo>
                  <a:pt x="4704099" y="338625"/>
                </a:lnTo>
                <a:lnTo>
                  <a:pt x="4669255" y="315511"/>
                </a:lnTo>
                <a:lnTo>
                  <a:pt x="4633581" y="293168"/>
                </a:lnTo>
                <a:lnTo>
                  <a:pt x="4597077" y="271600"/>
                </a:lnTo>
                <a:lnTo>
                  <a:pt x="4559742" y="250814"/>
                </a:lnTo>
                <a:lnTo>
                  <a:pt x="4521574" y="230814"/>
                </a:lnTo>
                <a:lnTo>
                  <a:pt x="4482572" y="211606"/>
                </a:lnTo>
                <a:lnTo>
                  <a:pt x="4442734" y="193194"/>
                </a:lnTo>
                <a:lnTo>
                  <a:pt x="4402060" y="175585"/>
                </a:lnTo>
                <a:lnTo>
                  <a:pt x="4360549" y="158783"/>
                </a:lnTo>
                <a:lnTo>
                  <a:pt x="4318198" y="142794"/>
                </a:lnTo>
                <a:lnTo>
                  <a:pt x="4275006" y="127623"/>
                </a:lnTo>
                <a:lnTo>
                  <a:pt x="4230973" y="113276"/>
                </a:lnTo>
                <a:lnTo>
                  <a:pt x="4186098" y="99757"/>
                </a:lnTo>
                <a:lnTo>
                  <a:pt x="4140378" y="87072"/>
                </a:lnTo>
                <a:lnTo>
                  <a:pt x="4093813" y="75226"/>
                </a:lnTo>
                <a:lnTo>
                  <a:pt x="4046401" y="64225"/>
                </a:lnTo>
                <a:lnTo>
                  <a:pt x="3998141" y="54073"/>
                </a:lnTo>
                <a:lnTo>
                  <a:pt x="3949032" y="44776"/>
                </a:lnTo>
                <a:lnTo>
                  <a:pt x="3899073" y="36340"/>
                </a:lnTo>
                <a:lnTo>
                  <a:pt x="3848262" y="28769"/>
                </a:lnTo>
                <a:lnTo>
                  <a:pt x="3796598" y="22070"/>
                </a:lnTo>
                <a:lnTo>
                  <a:pt x="3744080" y="16246"/>
                </a:lnTo>
                <a:lnTo>
                  <a:pt x="3690706" y="11304"/>
                </a:lnTo>
                <a:lnTo>
                  <a:pt x="3636476" y="7248"/>
                </a:lnTo>
                <a:lnTo>
                  <a:pt x="3581388" y="4085"/>
                </a:lnTo>
                <a:lnTo>
                  <a:pt x="3525440" y="1819"/>
                </a:lnTo>
                <a:lnTo>
                  <a:pt x="3468633" y="455"/>
                </a:lnTo>
                <a:lnTo>
                  <a:pt x="3410963" y="0"/>
                </a:lnTo>
                <a:close/>
              </a:path>
            </a:pathLst>
          </a:custGeom>
          <a:solidFill>
            <a:srgbClr val="FB563E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4" name="Grafik 23">
            <a:extLst>
              <a:ext uri="{FF2B5EF4-FFF2-40B4-BE49-F238E27FC236}">
                <a16:creationId xmlns:a16="http://schemas.microsoft.com/office/drawing/2014/main" id="{ABE0DB30-41CD-7268-318D-B81C80562F9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4" r="73738" b="7020"/>
          <a:stretch>
            <a:fillRect/>
          </a:stretch>
        </p:blipFill>
        <p:spPr>
          <a:xfrm>
            <a:off x="5160724" y="1030672"/>
            <a:ext cx="4344023" cy="397897"/>
          </a:xfrm>
          <a:custGeom>
            <a:avLst/>
            <a:gdLst>
              <a:gd name="connsiteX0" fmla="*/ 189263 w 4344023"/>
              <a:gd name="connsiteY0" fmla="*/ 0 h 397897"/>
              <a:gd name="connsiteX1" fmla="*/ 4154759 w 4344023"/>
              <a:gd name="connsiteY1" fmla="*/ 0 h 397897"/>
              <a:gd name="connsiteX2" fmla="*/ 4344023 w 4344023"/>
              <a:gd name="connsiteY2" fmla="*/ 189264 h 397897"/>
              <a:gd name="connsiteX3" fmla="*/ 4344023 w 4344023"/>
              <a:gd name="connsiteY3" fmla="*/ 208633 h 397897"/>
              <a:gd name="connsiteX4" fmla="*/ 4154759 w 4344023"/>
              <a:gd name="connsiteY4" fmla="*/ 397897 h 397897"/>
              <a:gd name="connsiteX5" fmla="*/ 189263 w 4344023"/>
              <a:gd name="connsiteY5" fmla="*/ 397897 h 397897"/>
              <a:gd name="connsiteX6" fmla="*/ 0 w 4344023"/>
              <a:gd name="connsiteY6" fmla="*/ 208633 h 397897"/>
              <a:gd name="connsiteX7" fmla="*/ 0 w 4344023"/>
              <a:gd name="connsiteY7" fmla="*/ 189264 h 397897"/>
              <a:gd name="connsiteX8" fmla="*/ 189263 w 4344023"/>
              <a:gd name="connsiteY8" fmla="*/ 0 h 397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44023" h="397897">
                <a:moveTo>
                  <a:pt x="189263" y="0"/>
                </a:moveTo>
                <a:lnTo>
                  <a:pt x="4154759" y="0"/>
                </a:lnTo>
                <a:cubicBezTo>
                  <a:pt x="4259287" y="0"/>
                  <a:pt x="4344023" y="84736"/>
                  <a:pt x="4344023" y="189264"/>
                </a:cubicBezTo>
                <a:lnTo>
                  <a:pt x="4344023" y="208633"/>
                </a:lnTo>
                <a:cubicBezTo>
                  <a:pt x="4344023" y="313161"/>
                  <a:pt x="4259287" y="397897"/>
                  <a:pt x="4154759" y="397897"/>
                </a:cubicBezTo>
                <a:lnTo>
                  <a:pt x="189263" y="397897"/>
                </a:lnTo>
                <a:cubicBezTo>
                  <a:pt x="84736" y="397897"/>
                  <a:pt x="0" y="313161"/>
                  <a:pt x="0" y="208633"/>
                </a:cubicBezTo>
                <a:lnTo>
                  <a:pt x="0" y="189264"/>
                </a:lnTo>
                <a:cubicBezTo>
                  <a:pt x="0" y="84736"/>
                  <a:pt x="84736" y="0"/>
                  <a:pt x="189263" y="0"/>
                </a:cubicBezTo>
                <a:close/>
              </a:path>
            </a:pathLst>
          </a:custGeom>
          <a:ln w="222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9B44DC25-30D8-4B68-504E-98C2BF6E2C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66" t="10496" r="40471" b="4460"/>
          <a:stretch/>
        </p:blipFill>
        <p:spPr>
          <a:xfrm>
            <a:off x="6242629" y="2521832"/>
            <a:ext cx="1786400" cy="3096128"/>
          </a:xfrm>
          <a:custGeom>
            <a:avLst/>
            <a:gdLst>
              <a:gd name="connsiteX0" fmla="*/ 329704 w 1978185"/>
              <a:gd name="connsiteY0" fmla="*/ 0 h 3428524"/>
              <a:gd name="connsiteX1" fmla="*/ 1648481 w 1978185"/>
              <a:gd name="connsiteY1" fmla="*/ 0 h 3428524"/>
              <a:gd name="connsiteX2" fmla="*/ 1978185 w 1978185"/>
              <a:gd name="connsiteY2" fmla="*/ 329704 h 3428524"/>
              <a:gd name="connsiteX3" fmla="*/ 1978185 w 1978185"/>
              <a:gd name="connsiteY3" fmla="*/ 3098820 h 3428524"/>
              <a:gd name="connsiteX4" fmla="*/ 1648481 w 1978185"/>
              <a:gd name="connsiteY4" fmla="*/ 3428524 h 3428524"/>
              <a:gd name="connsiteX5" fmla="*/ 329704 w 1978185"/>
              <a:gd name="connsiteY5" fmla="*/ 3428524 h 3428524"/>
              <a:gd name="connsiteX6" fmla="*/ 0 w 1978185"/>
              <a:gd name="connsiteY6" fmla="*/ 3098820 h 3428524"/>
              <a:gd name="connsiteX7" fmla="*/ 0 w 1978185"/>
              <a:gd name="connsiteY7" fmla="*/ 329704 h 3428524"/>
              <a:gd name="connsiteX8" fmla="*/ 329704 w 1978185"/>
              <a:gd name="connsiteY8" fmla="*/ 0 h 3428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78185" h="3428524">
                <a:moveTo>
                  <a:pt x="329704" y="0"/>
                </a:moveTo>
                <a:lnTo>
                  <a:pt x="1648481" y="0"/>
                </a:lnTo>
                <a:cubicBezTo>
                  <a:pt x="1830571" y="0"/>
                  <a:pt x="1978185" y="147614"/>
                  <a:pt x="1978185" y="329704"/>
                </a:cubicBezTo>
                <a:lnTo>
                  <a:pt x="1978185" y="3098820"/>
                </a:lnTo>
                <a:cubicBezTo>
                  <a:pt x="1978185" y="3280910"/>
                  <a:pt x="1830571" y="3428524"/>
                  <a:pt x="1648481" y="3428524"/>
                </a:cubicBezTo>
                <a:lnTo>
                  <a:pt x="329704" y="3428524"/>
                </a:lnTo>
                <a:cubicBezTo>
                  <a:pt x="147614" y="3428524"/>
                  <a:pt x="0" y="3280910"/>
                  <a:pt x="0" y="3098820"/>
                </a:cubicBezTo>
                <a:lnTo>
                  <a:pt x="0" y="329704"/>
                </a:lnTo>
                <a:cubicBezTo>
                  <a:pt x="0" y="147614"/>
                  <a:pt x="147614" y="0"/>
                  <a:pt x="329704" y="0"/>
                </a:cubicBezTo>
                <a:close/>
              </a:path>
            </a:pathLst>
          </a:custGeom>
          <a:ln w="6350">
            <a:solidFill>
              <a:schemeClr val="accent2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" name="Grafik 25" descr="Ein Bild, das Text enthält.&#10;&#10;Automatisch generierte Beschreibung">
            <a:extLst>
              <a:ext uri="{FF2B5EF4-FFF2-40B4-BE49-F238E27FC236}">
                <a16:creationId xmlns:a16="http://schemas.microsoft.com/office/drawing/2014/main" id="{FB4A7180-6CAF-0840-1292-D923A20FDE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37" t="22029" r="31887" b="45210"/>
          <a:stretch/>
        </p:blipFill>
        <p:spPr>
          <a:xfrm>
            <a:off x="7769450" y="1733759"/>
            <a:ext cx="1257300" cy="1927860"/>
          </a:xfrm>
          <a:custGeom>
            <a:avLst/>
            <a:gdLst>
              <a:gd name="connsiteX0" fmla="*/ 190504 w 1143000"/>
              <a:gd name="connsiteY0" fmla="*/ 0 h 1752600"/>
              <a:gd name="connsiteX1" fmla="*/ 952496 w 1143000"/>
              <a:gd name="connsiteY1" fmla="*/ 0 h 1752600"/>
              <a:gd name="connsiteX2" fmla="*/ 1143000 w 1143000"/>
              <a:gd name="connsiteY2" fmla="*/ 190504 h 1752600"/>
              <a:gd name="connsiteX3" fmla="*/ 1143000 w 1143000"/>
              <a:gd name="connsiteY3" fmla="*/ 1562096 h 1752600"/>
              <a:gd name="connsiteX4" fmla="*/ 952496 w 1143000"/>
              <a:gd name="connsiteY4" fmla="*/ 1752600 h 1752600"/>
              <a:gd name="connsiteX5" fmla="*/ 190504 w 1143000"/>
              <a:gd name="connsiteY5" fmla="*/ 1752600 h 1752600"/>
              <a:gd name="connsiteX6" fmla="*/ 0 w 1143000"/>
              <a:gd name="connsiteY6" fmla="*/ 1562096 h 1752600"/>
              <a:gd name="connsiteX7" fmla="*/ 0 w 1143000"/>
              <a:gd name="connsiteY7" fmla="*/ 190504 h 1752600"/>
              <a:gd name="connsiteX8" fmla="*/ 190504 w 1143000"/>
              <a:gd name="connsiteY8" fmla="*/ 0 h 175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3000" h="1752600">
                <a:moveTo>
                  <a:pt x="190504" y="0"/>
                </a:moveTo>
                <a:lnTo>
                  <a:pt x="952496" y="0"/>
                </a:lnTo>
                <a:cubicBezTo>
                  <a:pt x="1057708" y="0"/>
                  <a:pt x="1143000" y="85292"/>
                  <a:pt x="1143000" y="190504"/>
                </a:cubicBezTo>
                <a:lnTo>
                  <a:pt x="1143000" y="1562096"/>
                </a:lnTo>
                <a:cubicBezTo>
                  <a:pt x="1143000" y="1667308"/>
                  <a:pt x="1057708" y="1752600"/>
                  <a:pt x="952496" y="1752600"/>
                </a:cubicBezTo>
                <a:lnTo>
                  <a:pt x="190504" y="1752600"/>
                </a:lnTo>
                <a:cubicBezTo>
                  <a:pt x="85292" y="1752600"/>
                  <a:pt x="0" y="1667308"/>
                  <a:pt x="0" y="1562096"/>
                </a:cubicBezTo>
                <a:lnTo>
                  <a:pt x="0" y="190504"/>
                </a:lnTo>
                <a:cubicBezTo>
                  <a:pt x="0" y="85292"/>
                  <a:pt x="85292" y="0"/>
                  <a:pt x="190504" y="0"/>
                </a:cubicBezTo>
                <a:close/>
              </a:path>
            </a:pathLst>
          </a:custGeom>
          <a:ln w="6350">
            <a:solidFill>
              <a:schemeClr val="accent2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A8D191F7-1073-5D87-42E3-013D7AA1F10E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57202" y="5357397"/>
            <a:ext cx="2146298" cy="343299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88" userDrawn="1">
          <p15:clr>
            <a:srgbClr val="FBAE40"/>
          </p15:clr>
        </p15:guide>
        <p15:guide id="2" pos="3368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emf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4AB4DFF5-1AB1-F40A-4377-DB21E51A002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57202" y="5357397"/>
            <a:ext cx="2146298" cy="343299"/>
          </a:xfrm>
          <a:prstGeom prst="rect">
            <a:avLst/>
          </a:prstGeom>
        </p:spPr>
      </p:pic>
      <p:sp>
        <p:nvSpPr>
          <p:cNvPr id="10" name="object 4">
            <a:extLst>
              <a:ext uri="{FF2B5EF4-FFF2-40B4-BE49-F238E27FC236}">
                <a16:creationId xmlns:a16="http://schemas.microsoft.com/office/drawing/2014/main" id="{1E7D39DB-E9EB-94ED-E306-1982B03ACF3E}"/>
              </a:ext>
            </a:extLst>
          </p:cNvPr>
          <p:cNvSpPr/>
          <p:nvPr userDrawn="1"/>
        </p:nvSpPr>
        <p:spPr>
          <a:xfrm>
            <a:off x="457202" y="421199"/>
            <a:ext cx="2520315" cy="360045"/>
          </a:xfrm>
          <a:custGeom>
            <a:avLst/>
            <a:gdLst/>
            <a:ahLst/>
            <a:cxnLst/>
            <a:rect l="l" t="t" r="r" b="b"/>
            <a:pathLst>
              <a:path w="2520315" h="360045">
                <a:moveTo>
                  <a:pt x="2340000" y="0"/>
                </a:moveTo>
                <a:lnTo>
                  <a:pt x="179997" y="0"/>
                </a:lnTo>
                <a:lnTo>
                  <a:pt x="132144" y="6429"/>
                </a:lnTo>
                <a:lnTo>
                  <a:pt x="89146" y="24573"/>
                </a:lnTo>
                <a:lnTo>
                  <a:pt x="52717" y="52717"/>
                </a:lnTo>
                <a:lnTo>
                  <a:pt x="24573" y="89146"/>
                </a:lnTo>
                <a:lnTo>
                  <a:pt x="6429" y="132144"/>
                </a:lnTo>
                <a:lnTo>
                  <a:pt x="0" y="179997"/>
                </a:lnTo>
                <a:lnTo>
                  <a:pt x="6429" y="227849"/>
                </a:lnTo>
                <a:lnTo>
                  <a:pt x="24573" y="270847"/>
                </a:lnTo>
                <a:lnTo>
                  <a:pt x="52717" y="307276"/>
                </a:lnTo>
                <a:lnTo>
                  <a:pt x="89146" y="335420"/>
                </a:lnTo>
                <a:lnTo>
                  <a:pt x="132144" y="353564"/>
                </a:lnTo>
                <a:lnTo>
                  <a:pt x="179997" y="359994"/>
                </a:lnTo>
                <a:lnTo>
                  <a:pt x="2340000" y="359994"/>
                </a:lnTo>
                <a:lnTo>
                  <a:pt x="2387848" y="353564"/>
                </a:lnTo>
                <a:lnTo>
                  <a:pt x="2430845" y="335420"/>
                </a:lnTo>
                <a:lnTo>
                  <a:pt x="2467275" y="307276"/>
                </a:lnTo>
                <a:lnTo>
                  <a:pt x="2495421" y="270847"/>
                </a:lnTo>
                <a:lnTo>
                  <a:pt x="2513567" y="227849"/>
                </a:lnTo>
                <a:lnTo>
                  <a:pt x="2519997" y="179997"/>
                </a:lnTo>
                <a:lnTo>
                  <a:pt x="2513567" y="132144"/>
                </a:lnTo>
                <a:lnTo>
                  <a:pt x="2495421" y="89146"/>
                </a:lnTo>
                <a:lnTo>
                  <a:pt x="2467275" y="52717"/>
                </a:lnTo>
                <a:lnTo>
                  <a:pt x="2430845" y="24573"/>
                </a:lnTo>
                <a:lnTo>
                  <a:pt x="2387848" y="6429"/>
                </a:lnTo>
                <a:lnTo>
                  <a:pt x="2340000" y="0"/>
                </a:lnTo>
                <a:close/>
              </a:path>
            </a:pathLst>
          </a:custGeom>
          <a:solidFill>
            <a:srgbClr val="696F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5">
            <a:extLst>
              <a:ext uri="{FF2B5EF4-FFF2-40B4-BE49-F238E27FC236}">
                <a16:creationId xmlns:a16="http://schemas.microsoft.com/office/drawing/2014/main" id="{0F83D025-0240-2782-940E-F0C7D16560FC}"/>
              </a:ext>
            </a:extLst>
          </p:cNvPr>
          <p:cNvSpPr txBox="1"/>
          <p:nvPr userDrawn="1"/>
        </p:nvSpPr>
        <p:spPr>
          <a:xfrm>
            <a:off x="1028299" y="502476"/>
            <a:ext cx="170053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1200" spc="-10" dirty="0">
                <a:solidFill>
                  <a:srgbClr val="FFFFFF"/>
                </a:solidFill>
                <a:latin typeface="Poppins-Medium"/>
                <a:cs typeface="Poppins-Medium"/>
              </a:rPr>
              <a:t>Ihr Firmenname hier</a:t>
            </a:r>
            <a:endParaRPr sz="1200" dirty="0">
              <a:latin typeface="Poppins-Medium"/>
              <a:cs typeface="Poppins-Medium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1" r:id="rId4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ercateo.com/support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5F9EF801-3449-4501-D2EC-F510CD60A4C1}"/>
              </a:ext>
            </a:extLst>
          </p:cNvPr>
          <p:cNvSpPr txBox="1">
            <a:spLocks/>
          </p:cNvSpPr>
          <p:nvPr/>
        </p:nvSpPr>
        <p:spPr>
          <a:xfrm>
            <a:off x="1003300" y="2394466"/>
            <a:ext cx="5026025" cy="9182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ts val="3515"/>
              </a:lnSpc>
              <a:spcBef>
                <a:spcPts val="100"/>
              </a:spcBef>
            </a:pPr>
            <a:r>
              <a:rPr lang="de-DE" sz="3000" dirty="0">
                <a:solidFill>
                  <a:srgbClr val="FFFFFF"/>
                </a:solidFill>
                <a:latin typeface="Poppins-Medium"/>
                <a:cs typeface="Poppins-Medium"/>
              </a:rPr>
              <a:t>Praktische </a:t>
            </a:r>
            <a:r>
              <a:rPr lang="de-DE" sz="3000" spc="-10" dirty="0">
                <a:solidFill>
                  <a:srgbClr val="FFFFFF"/>
                </a:solidFill>
                <a:latin typeface="Poppins-Medium"/>
                <a:cs typeface="Poppins-Medium"/>
              </a:rPr>
              <a:t>Anleitung</a:t>
            </a:r>
            <a:endParaRPr lang="de-DE" sz="3000" dirty="0">
              <a:latin typeface="Poppins-Medium"/>
              <a:cs typeface="Poppins-Medium"/>
            </a:endParaRPr>
          </a:p>
          <a:p>
            <a:pPr marL="12700">
              <a:lnSpc>
                <a:spcPts val="3515"/>
              </a:lnSpc>
            </a:pPr>
            <a:r>
              <a:rPr lang="de-DE" sz="3000" dirty="0">
                <a:solidFill>
                  <a:srgbClr val="FFFFFF"/>
                </a:solidFill>
                <a:latin typeface="Poppins-Medium"/>
                <a:cs typeface="Poppins-Medium"/>
              </a:rPr>
              <a:t>zur Nutzung von </a:t>
            </a:r>
            <a:r>
              <a:rPr lang="de-DE" sz="3000" spc="-10" dirty="0">
                <a:solidFill>
                  <a:srgbClr val="FFFFFF"/>
                </a:solidFill>
                <a:latin typeface="Poppins-Medium"/>
                <a:cs typeface="Poppins-Medium"/>
              </a:rPr>
              <a:t>Mercateo</a:t>
            </a:r>
            <a:endParaRPr lang="de-DE" sz="3000" dirty="0">
              <a:latin typeface="Poppins-Medium"/>
              <a:cs typeface="Poppins-Medium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854C9047-6CA9-5900-4299-E22719FB1945}"/>
              </a:ext>
            </a:extLst>
          </p:cNvPr>
          <p:cNvSpPr txBox="1"/>
          <p:nvPr/>
        </p:nvSpPr>
        <p:spPr>
          <a:xfrm>
            <a:off x="1003300" y="3386378"/>
            <a:ext cx="1700530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FFFFFF"/>
                </a:solidFill>
                <a:latin typeface="Poppins-Light"/>
                <a:cs typeface="Poppins-Light"/>
              </a:rPr>
              <a:t>Bestell-</a:t>
            </a:r>
            <a:r>
              <a:rPr sz="1600" spc="-10" dirty="0">
                <a:solidFill>
                  <a:srgbClr val="FFFFFF"/>
                </a:solidFill>
                <a:latin typeface="Poppins-Light"/>
                <a:cs typeface="Poppins-Light"/>
              </a:rPr>
              <a:t>Leitfaden</a:t>
            </a:r>
            <a:endParaRPr sz="1600" dirty="0">
              <a:latin typeface="Poppins-Light"/>
              <a:cs typeface="Poppins-Light"/>
            </a:endParaRPr>
          </a:p>
        </p:txBody>
      </p:sp>
    </p:spTree>
    <p:extLst>
      <p:ext uri="{BB962C8B-B14F-4D97-AF65-F5344CB8AC3E}">
        <p14:creationId xmlns:p14="http://schemas.microsoft.com/office/powerpoint/2010/main" val="39363955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object 4">
            <a:extLst>
              <a:ext uri="{FF2B5EF4-FFF2-40B4-BE49-F238E27FC236}">
                <a16:creationId xmlns:a16="http://schemas.microsoft.com/office/drawing/2014/main" id="{2410E91B-5F47-DD8C-978B-1AAC019B88B4}"/>
              </a:ext>
            </a:extLst>
          </p:cNvPr>
          <p:cNvSpPr txBox="1"/>
          <p:nvPr/>
        </p:nvSpPr>
        <p:spPr>
          <a:xfrm>
            <a:off x="3320053" y="538247"/>
            <a:ext cx="320040" cy="154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b="1" spc="-20" dirty="0">
                <a:solidFill>
                  <a:srgbClr val="DCDAE1"/>
                </a:solidFill>
                <a:latin typeface="Noto Sans"/>
                <a:cs typeface="Noto Sans"/>
              </a:rPr>
              <a:t>Login</a:t>
            </a:r>
            <a:endParaRPr sz="850">
              <a:latin typeface="Noto Sans"/>
              <a:cs typeface="Noto Sans"/>
            </a:endParaRPr>
          </a:p>
        </p:txBody>
      </p:sp>
      <p:sp>
        <p:nvSpPr>
          <p:cNvPr id="25" name="object 5">
            <a:extLst>
              <a:ext uri="{FF2B5EF4-FFF2-40B4-BE49-F238E27FC236}">
                <a16:creationId xmlns:a16="http://schemas.microsoft.com/office/drawing/2014/main" id="{A55FDE0D-30A1-339C-A4E5-856F96C5397D}"/>
              </a:ext>
            </a:extLst>
          </p:cNvPr>
          <p:cNvSpPr txBox="1"/>
          <p:nvPr/>
        </p:nvSpPr>
        <p:spPr>
          <a:xfrm>
            <a:off x="8241277" y="531123"/>
            <a:ext cx="633095" cy="154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b="1" spc="-10" dirty="0">
                <a:solidFill>
                  <a:srgbClr val="DCDAE1"/>
                </a:solidFill>
                <a:latin typeface="Noto Sans"/>
                <a:cs typeface="Noto Sans"/>
              </a:rPr>
              <a:t>Optimieren</a:t>
            </a:r>
            <a:endParaRPr sz="850">
              <a:latin typeface="Noto Sans"/>
              <a:cs typeface="Noto Sans"/>
            </a:endParaRPr>
          </a:p>
        </p:txBody>
      </p:sp>
      <p:sp>
        <p:nvSpPr>
          <p:cNvPr id="26" name="object 6">
            <a:extLst>
              <a:ext uri="{FF2B5EF4-FFF2-40B4-BE49-F238E27FC236}">
                <a16:creationId xmlns:a16="http://schemas.microsoft.com/office/drawing/2014/main" id="{57D5F248-3C54-73ED-E6C4-3D2CA7CED1B8}"/>
              </a:ext>
            </a:extLst>
          </p:cNvPr>
          <p:cNvSpPr txBox="1"/>
          <p:nvPr/>
        </p:nvSpPr>
        <p:spPr>
          <a:xfrm>
            <a:off x="9739083" y="538355"/>
            <a:ext cx="517525" cy="154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b="1" spc="-10" dirty="0">
                <a:solidFill>
                  <a:srgbClr val="DCDAE1"/>
                </a:solidFill>
                <a:latin typeface="Noto Sans"/>
                <a:cs typeface="Noto Sans"/>
              </a:rPr>
              <a:t>Bestellen</a:t>
            </a:r>
            <a:endParaRPr sz="850">
              <a:latin typeface="Noto Sans"/>
              <a:cs typeface="Noto Sans"/>
            </a:endParaRPr>
          </a:p>
        </p:txBody>
      </p:sp>
      <p:sp>
        <p:nvSpPr>
          <p:cNvPr id="27" name="object 7">
            <a:extLst>
              <a:ext uri="{FF2B5EF4-FFF2-40B4-BE49-F238E27FC236}">
                <a16:creationId xmlns:a16="http://schemas.microsoft.com/office/drawing/2014/main" id="{92E2B102-3909-47A3-8326-AC1DADA21E29}"/>
              </a:ext>
            </a:extLst>
          </p:cNvPr>
          <p:cNvSpPr txBox="1"/>
          <p:nvPr/>
        </p:nvSpPr>
        <p:spPr>
          <a:xfrm>
            <a:off x="4623499" y="2112788"/>
            <a:ext cx="4350385" cy="2032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dirty="0">
                <a:solidFill>
                  <a:srgbClr val="28235C"/>
                </a:solidFill>
                <a:latin typeface="Noto Sans"/>
                <a:cs typeface="Noto Sans"/>
              </a:rPr>
              <a:t>Liebe Kolleginnen und </a:t>
            </a:r>
            <a:r>
              <a:rPr sz="1300" spc="-10" dirty="0">
                <a:solidFill>
                  <a:srgbClr val="28235C"/>
                </a:solidFill>
                <a:latin typeface="Noto Sans"/>
                <a:cs typeface="Noto Sans"/>
              </a:rPr>
              <a:t>Kollegen,</a:t>
            </a:r>
            <a:endParaRPr sz="1300" dirty="0">
              <a:latin typeface="Noto Sans"/>
              <a:cs typeface="Noto Sans"/>
            </a:endParaRPr>
          </a:p>
          <a:p>
            <a:pPr marL="12700" marR="45720">
              <a:lnSpc>
                <a:spcPct val="117700"/>
              </a:lnSpc>
              <a:spcBef>
                <a:spcPts val="1035"/>
              </a:spcBef>
            </a:pP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zur</a:t>
            </a:r>
            <a:r>
              <a:rPr sz="850" spc="-20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Deckung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unserer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internen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Bedarfe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arbeiten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wir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mit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der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Mercateo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AG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spc="-10" dirty="0">
                <a:solidFill>
                  <a:srgbClr val="28235C"/>
                </a:solidFill>
                <a:latin typeface="Noto Sans"/>
                <a:cs typeface="Noto Sans"/>
              </a:rPr>
              <a:t>zusammen.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Mercateo</a:t>
            </a:r>
            <a:r>
              <a:rPr sz="850" spc="-20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ist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Europas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größter</a:t>
            </a:r>
            <a:r>
              <a:rPr sz="850" spc="-10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Marktplatz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für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Geschäftskunden.</a:t>
            </a:r>
            <a:r>
              <a:rPr sz="850" spc="-10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Das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bedeutet,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spc="-20" dirty="0">
                <a:solidFill>
                  <a:srgbClr val="28235C"/>
                </a:solidFill>
                <a:latin typeface="Noto Sans"/>
                <a:cs typeface="Noto Sans"/>
              </a:rPr>
              <a:t>dass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uns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nicht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nur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ein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umfangreiches Sortiment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zur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Verfügung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steht,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sondern </a:t>
            </a:r>
            <a:r>
              <a:rPr sz="850" spc="-10" dirty="0">
                <a:solidFill>
                  <a:srgbClr val="28235C"/>
                </a:solidFill>
                <a:latin typeface="Noto Sans"/>
                <a:cs typeface="Noto Sans"/>
              </a:rPr>
              <a:t>Mercateo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darüber</a:t>
            </a:r>
            <a:r>
              <a:rPr sz="850" spc="-20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hinaus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auch</a:t>
            </a:r>
            <a:r>
              <a:rPr sz="850" spc="-10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für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Preiswettbewerb</a:t>
            </a:r>
            <a:r>
              <a:rPr sz="850" spc="-10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unter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seinen</a:t>
            </a:r>
            <a:r>
              <a:rPr sz="850" spc="-10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Lieferanten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spc="-10" dirty="0">
                <a:solidFill>
                  <a:srgbClr val="28235C"/>
                </a:solidFill>
                <a:latin typeface="Noto Sans"/>
                <a:cs typeface="Noto Sans"/>
              </a:rPr>
              <a:t>sorgt.</a:t>
            </a:r>
            <a:endParaRPr sz="850" dirty="0">
              <a:latin typeface="Noto Sans"/>
              <a:cs typeface="Noto Sans"/>
            </a:endParaRPr>
          </a:p>
          <a:p>
            <a:pPr marL="12700" marR="5080">
              <a:lnSpc>
                <a:spcPct val="117700"/>
              </a:lnSpc>
            </a:pP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Das</a:t>
            </a:r>
            <a:r>
              <a:rPr sz="850" spc="-1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verfügbare Sortiment ist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dabei </a:t>
            </a:r>
            <a:r>
              <a:rPr sz="850" dirty="0" err="1">
                <a:solidFill>
                  <a:srgbClr val="28235C"/>
                </a:solidFill>
                <a:latin typeface="Noto Sans"/>
                <a:cs typeface="Noto Sans"/>
              </a:rPr>
              <a:t>mit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lang="de-DE" sz="850" dirty="0">
                <a:solidFill>
                  <a:srgbClr val="28235C"/>
                </a:solidFill>
                <a:latin typeface="Noto Sans"/>
                <a:cs typeface="Noto Sans"/>
              </a:rPr>
              <a:t>dem</a:t>
            </a:r>
            <a:r>
              <a:rPr lang="de-DE"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lang="de-DE" sz="850" dirty="0">
                <a:solidFill>
                  <a:srgbClr val="28235C"/>
                </a:solidFill>
                <a:latin typeface="Noto Sans"/>
                <a:cs typeface="Noto Sans"/>
              </a:rPr>
              <a:t>Einkauf </a:t>
            </a:r>
            <a:r>
              <a:rPr sz="850" dirty="0" err="1">
                <a:solidFill>
                  <a:srgbClr val="28235C"/>
                </a:solidFill>
                <a:latin typeface="Noto Sans"/>
                <a:cs typeface="Noto Sans"/>
              </a:rPr>
              <a:t>abgestimmt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. Somit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haben Sie </a:t>
            </a:r>
            <a:r>
              <a:rPr sz="850" spc="-25" dirty="0">
                <a:solidFill>
                  <a:srgbClr val="28235C"/>
                </a:solidFill>
                <a:latin typeface="Noto Sans"/>
                <a:cs typeface="Noto Sans"/>
              </a:rPr>
              <a:t>die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 Sicherheit,</a:t>
            </a:r>
            <a:r>
              <a:rPr sz="850" spc="-1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immer gemäß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unserer Einkaufsrichtlinien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zu bestellen.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Statt </a:t>
            </a:r>
            <a:r>
              <a:rPr sz="850" spc="-10" dirty="0">
                <a:solidFill>
                  <a:srgbClr val="28235C"/>
                </a:solidFill>
                <a:latin typeface="Noto Sans"/>
                <a:cs typeface="Noto Sans"/>
              </a:rPr>
              <a:t>aufwändiger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Internet-Recherche</a:t>
            </a:r>
            <a:r>
              <a:rPr sz="850" spc="-20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können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Sie</a:t>
            </a:r>
            <a:r>
              <a:rPr sz="850" spc="-10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Ihren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Bedarf</a:t>
            </a:r>
            <a:r>
              <a:rPr sz="850" spc="-10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bequem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über</a:t>
            </a:r>
            <a:r>
              <a:rPr sz="850" spc="-10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Mercateo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spc="-10" dirty="0">
                <a:solidFill>
                  <a:srgbClr val="28235C"/>
                </a:solidFill>
                <a:latin typeface="Noto Sans"/>
                <a:cs typeface="Noto Sans"/>
              </a:rPr>
              <a:t>abwickeln.</a:t>
            </a:r>
            <a:endParaRPr sz="850" dirty="0">
              <a:latin typeface="Noto Sans"/>
              <a:cs typeface="Noto Sans"/>
            </a:endParaRPr>
          </a:p>
          <a:p>
            <a:pPr marL="12700">
              <a:lnSpc>
                <a:spcPct val="100000"/>
              </a:lnSpc>
              <a:spcBef>
                <a:spcPts val="780"/>
              </a:spcBef>
            </a:pPr>
            <a:r>
              <a:rPr sz="850" b="1" dirty="0">
                <a:solidFill>
                  <a:srgbClr val="28235C"/>
                </a:solidFill>
                <a:latin typeface="Noto Sans"/>
                <a:cs typeface="Noto Sans"/>
              </a:rPr>
              <a:t>Ihre</a:t>
            </a:r>
            <a:r>
              <a:rPr sz="850" b="1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b="1" dirty="0">
                <a:solidFill>
                  <a:srgbClr val="28235C"/>
                </a:solidFill>
                <a:latin typeface="Noto Sans"/>
                <a:cs typeface="Noto Sans"/>
              </a:rPr>
              <a:t>Zufriedenheit</a:t>
            </a:r>
            <a:r>
              <a:rPr sz="850" b="1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b="1" dirty="0">
                <a:solidFill>
                  <a:srgbClr val="28235C"/>
                </a:solidFill>
                <a:latin typeface="Noto Sans"/>
                <a:cs typeface="Noto Sans"/>
              </a:rPr>
              <a:t>ist</a:t>
            </a:r>
            <a:r>
              <a:rPr sz="850" b="1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b="1" dirty="0">
                <a:solidFill>
                  <a:srgbClr val="28235C"/>
                </a:solidFill>
                <a:latin typeface="Noto Sans"/>
                <a:cs typeface="Noto Sans"/>
              </a:rPr>
              <a:t>uns</a:t>
            </a:r>
            <a:r>
              <a:rPr sz="850" b="1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b="1" spc="-10" dirty="0">
                <a:solidFill>
                  <a:srgbClr val="28235C"/>
                </a:solidFill>
                <a:latin typeface="Noto Sans"/>
                <a:cs typeface="Noto Sans"/>
              </a:rPr>
              <a:t>wichtig</a:t>
            </a:r>
            <a:endParaRPr sz="850" dirty="0">
              <a:latin typeface="Noto Sans"/>
              <a:cs typeface="Noto Sans"/>
            </a:endParaRPr>
          </a:p>
          <a:p>
            <a:pPr marL="12700" marR="191770">
              <a:lnSpc>
                <a:spcPct val="117700"/>
              </a:lnSpc>
              <a:spcBef>
                <a:spcPts val="600"/>
              </a:spcBef>
            </a:pP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Unser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Ziel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ist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es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spc="-20" dirty="0">
                <a:solidFill>
                  <a:srgbClr val="28235C"/>
                </a:solidFill>
                <a:latin typeface="Noto Sans"/>
                <a:cs typeface="Noto Sans"/>
              </a:rPr>
              <a:t>daher,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Ihnen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Zeit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und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unserem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Unternehmen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Geld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zu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sparen </a:t>
            </a:r>
            <a:r>
              <a:rPr sz="850" spc="-25" dirty="0">
                <a:solidFill>
                  <a:srgbClr val="28235C"/>
                </a:solidFill>
                <a:latin typeface="Noto Sans"/>
                <a:cs typeface="Noto Sans"/>
              </a:rPr>
              <a:t>und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 insgesamt</a:t>
            </a:r>
            <a:r>
              <a:rPr sz="850" spc="-10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den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Prozess</a:t>
            </a:r>
            <a:r>
              <a:rPr sz="850" spc="-10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der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indirekten</a:t>
            </a:r>
            <a:r>
              <a:rPr sz="850" spc="-10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Beschaffung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zu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spc="-10" dirty="0">
                <a:solidFill>
                  <a:srgbClr val="28235C"/>
                </a:solidFill>
                <a:latin typeface="Noto Sans"/>
                <a:cs typeface="Noto Sans"/>
              </a:rPr>
              <a:t>beschleunigen.</a:t>
            </a:r>
            <a:endParaRPr sz="850" dirty="0">
              <a:latin typeface="Noto Sans"/>
              <a:cs typeface="Noto Sans"/>
            </a:endParaRPr>
          </a:p>
        </p:txBody>
      </p:sp>
      <p:sp>
        <p:nvSpPr>
          <p:cNvPr id="28" name="object 8">
            <a:extLst>
              <a:ext uri="{FF2B5EF4-FFF2-40B4-BE49-F238E27FC236}">
                <a16:creationId xmlns:a16="http://schemas.microsoft.com/office/drawing/2014/main" id="{41B23C7B-B563-7533-BC95-CC1BF86F9A6E}"/>
              </a:ext>
            </a:extLst>
          </p:cNvPr>
          <p:cNvSpPr txBox="1"/>
          <p:nvPr/>
        </p:nvSpPr>
        <p:spPr>
          <a:xfrm>
            <a:off x="4504970" y="538547"/>
            <a:ext cx="385445" cy="154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b="1" spc="-10" dirty="0">
                <a:solidFill>
                  <a:srgbClr val="DCDAE1"/>
                </a:solidFill>
                <a:latin typeface="Noto Sans"/>
                <a:cs typeface="Noto Sans"/>
              </a:rPr>
              <a:t>Finden</a:t>
            </a:r>
            <a:endParaRPr sz="850">
              <a:latin typeface="Noto Sans"/>
              <a:cs typeface="Noto Sans"/>
            </a:endParaRPr>
          </a:p>
        </p:txBody>
      </p:sp>
      <p:sp>
        <p:nvSpPr>
          <p:cNvPr id="29" name="object 9">
            <a:extLst>
              <a:ext uri="{FF2B5EF4-FFF2-40B4-BE49-F238E27FC236}">
                <a16:creationId xmlns:a16="http://schemas.microsoft.com/office/drawing/2014/main" id="{0578FCEF-FDA4-C7E7-02C2-E2445C6E1FC8}"/>
              </a:ext>
            </a:extLst>
          </p:cNvPr>
          <p:cNvSpPr txBox="1"/>
          <p:nvPr/>
        </p:nvSpPr>
        <p:spPr>
          <a:xfrm>
            <a:off x="5754923" y="538547"/>
            <a:ext cx="374015" cy="154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b="1" spc="-10" dirty="0">
                <a:solidFill>
                  <a:srgbClr val="DCDAE1"/>
                </a:solidFill>
                <a:latin typeface="Noto Sans"/>
                <a:cs typeface="Noto Sans"/>
              </a:rPr>
              <a:t>Filtern</a:t>
            </a:r>
            <a:endParaRPr sz="850">
              <a:latin typeface="Noto Sans"/>
              <a:cs typeface="Noto Sans"/>
            </a:endParaRPr>
          </a:p>
        </p:txBody>
      </p:sp>
      <p:sp>
        <p:nvSpPr>
          <p:cNvPr id="30" name="object 10">
            <a:extLst>
              <a:ext uri="{FF2B5EF4-FFF2-40B4-BE49-F238E27FC236}">
                <a16:creationId xmlns:a16="http://schemas.microsoft.com/office/drawing/2014/main" id="{CA09E2DE-27AB-4E2B-2D6F-D459F616A690}"/>
              </a:ext>
            </a:extLst>
          </p:cNvPr>
          <p:cNvSpPr txBox="1"/>
          <p:nvPr/>
        </p:nvSpPr>
        <p:spPr>
          <a:xfrm>
            <a:off x="6993325" y="538547"/>
            <a:ext cx="383540" cy="154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b="1" spc="-10" dirty="0">
                <a:solidFill>
                  <a:srgbClr val="DCDAE1"/>
                </a:solidFill>
                <a:latin typeface="Noto Sans"/>
                <a:cs typeface="Noto Sans"/>
              </a:rPr>
              <a:t>Prüfen</a:t>
            </a:r>
            <a:endParaRPr sz="850">
              <a:latin typeface="Noto Sans"/>
              <a:cs typeface="Noto Sans"/>
            </a:endParaRPr>
          </a:p>
        </p:txBody>
      </p:sp>
      <p:grpSp>
        <p:nvGrpSpPr>
          <p:cNvPr id="31" name="object 11">
            <a:extLst>
              <a:ext uri="{FF2B5EF4-FFF2-40B4-BE49-F238E27FC236}">
                <a16:creationId xmlns:a16="http://schemas.microsoft.com/office/drawing/2014/main" id="{6070A061-15BA-698B-DAD4-8790F3414486}"/>
              </a:ext>
            </a:extLst>
          </p:cNvPr>
          <p:cNvGrpSpPr/>
          <p:nvPr/>
        </p:nvGrpSpPr>
        <p:grpSpPr>
          <a:xfrm>
            <a:off x="3713024" y="609598"/>
            <a:ext cx="720090" cy="38100"/>
            <a:chOff x="3713024" y="609598"/>
            <a:chExt cx="720090" cy="38100"/>
          </a:xfrm>
        </p:grpSpPr>
        <p:sp>
          <p:nvSpPr>
            <p:cNvPr id="32" name="object 12">
              <a:extLst>
                <a:ext uri="{FF2B5EF4-FFF2-40B4-BE49-F238E27FC236}">
                  <a16:creationId xmlns:a16="http://schemas.microsoft.com/office/drawing/2014/main" id="{99C5D3BC-2236-3E40-2E27-0DC0B354B306}"/>
                </a:ext>
              </a:extLst>
            </p:cNvPr>
            <p:cNvSpPr/>
            <p:nvPr/>
          </p:nvSpPr>
          <p:spPr>
            <a:xfrm>
              <a:off x="3713024" y="628648"/>
              <a:ext cx="701040" cy="0"/>
            </a:xfrm>
            <a:custGeom>
              <a:avLst/>
              <a:gdLst/>
              <a:ahLst/>
              <a:cxnLst/>
              <a:rect l="l" t="t" r="r" b="b"/>
              <a:pathLst>
                <a:path w="701039">
                  <a:moveTo>
                    <a:pt x="0" y="0"/>
                  </a:moveTo>
                  <a:lnTo>
                    <a:pt x="700951" y="0"/>
                  </a:lnTo>
                </a:path>
              </a:pathLst>
            </a:custGeom>
            <a:ln w="9525">
              <a:solidFill>
                <a:srgbClr val="E1E0E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13">
              <a:extLst>
                <a:ext uri="{FF2B5EF4-FFF2-40B4-BE49-F238E27FC236}">
                  <a16:creationId xmlns:a16="http://schemas.microsoft.com/office/drawing/2014/main" id="{15AE204B-7116-DD38-B1B8-E754DC75D385}"/>
                </a:ext>
              </a:extLst>
            </p:cNvPr>
            <p:cNvSpPr/>
            <p:nvPr/>
          </p:nvSpPr>
          <p:spPr>
            <a:xfrm>
              <a:off x="4394923" y="609598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>
                  <a:moveTo>
                    <a:pt x="19050" y="0"/>
                  </a:moveTo>
                  <a:lnTo>
                    <a:pt x="11637" y="1497"/>
                  </a:lnTo>
                  <a:lnTo>
                    <a:pt x="5581" y="5581"/>
                  </a:lnTo>
                  <a:lnTo>
                    <a:pt x="1497" y="11637"/>
                  </a:lnTo>
                  <a:lnTo>
                    <a:pt x="0" y="19050"/>
                  </a:lnTo>
                  <a:lnTo>
                    <a:pt x="1497" y="26468"/>
                  </a:lnTo>
                  <a:lnTo>
                    <a:pt x="5581" y="32523"/>
                  </a:lnTo>
                  <a:lnTo>
                    <a:pt x="11637" y="36603"/>
                  </a:lnTo>
                  <a:lnTo>
                    <a:pt x="19050" y="38100"/>
                  </a:lnTo>
                  <a:lnTo>
                    <a:pt x="26462" y="36603"/>
                  </a:lnTo>
                  <a:lnTo>
                    <a:pt x="32518" y="32523"/>
                  </a:lnTo>
                  <a:lnTo>
                    <a:pt x="36602" y="26468"/>
                  </a:lnTo>
                  <a:lnTo>
                    <a:pt x="38100" y="19050"/>
                  </a:lnTo>
                  <a:lnTo>
                    <a:pt x="36602" y="11637"/>
                  </a:lnTo>
                  <a:lnTo>
                    <a:pt x="32518" y="5581"/>
                  </a:lnTo>
                  <a:lnTo>
                    <a:pt x="26462" y="1497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E1E0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4" name="object 14">
            <a:extLst>
              <a:ext uri="{FF2B5EF4-FFF2-40B4-BE49-F238E27FC236}">
                <a16:creationId xmlns:a16="http://schemas.microsoft.com/office/drawing/2014/main" id="{F6F55F14-99EA-FEBD-CE78-BC82AABDEDFE}"/>
              </a:ext>
            </a:extLst>
          </p:cNvPr>
          <p:cNvGrpSpPr/>
          <p:nvPr/>
        </p:nvGrpSpPr>
        <p:grpSpPr>
          <a:xfrm>
            <a:off x="4962989" y="609598"/>
            <a:ext cx="720090" cy="38100"/>
            <a:chOff x="4962989" y="609598"/>
            <a:chExt cx="720090" cy="38100"/>
          </a:xfrm>
        </p:grpSpPr>
        <p:sp>
          <p:nvSpPr>
            <p:cNvPr id="35" name="object 15">
              <a:extLst>
                <a:ext uri="{FF2B5EF4-FFF2-40B4-BE49-F238E27FC236}">
                  <a16:creationId xmlns:a16="http://schemas.microsoft.com/office/drawing/2014/main" id="{69A4D878-B412-F5C6-D984-E81AB96CC06B}"/>
                </a:ext>
              </a:extLst>
            </p:cNvPr>
            <p:cNvSpPr/>
            <p:nvPr/>
          </p:nvSpPr>
          <p:spPr>
            <a:xfrm>
              <a:off x="4962989" y="628648"/>
              <a:ext cx="701040" cy="0"/>
            </a:xfrm>
            <a:custGeom>
              <a:avLst/>
              <a:gdLst/>
              <a:ahLst/>
              <a:cxnLst/>
              <a:rect l="l" t="t" r="r" b="b"/>
              <a:pathLst>
                <a:path w="701039">
                  <a:moveTo>
                    <a:pt x="0" y="0"/>
                  </a:moveTo>
                  <a:lnTo>
                    <a:pt x="700951" y="0"/>
                  </a:lnTo>
                </a:path>
              </a:pathLst>
            </a:custGeom>
            <a:ln w="9525">
              <a:solidFill>
                <a:srgbClr val="E1E0E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16">
              <a:extLst>
                <a:ext uri="{FF2B5EF4-FFF2-40B4-BE49-F238E27FC236}">
                  <a16:creationId xmlns:a16="http://schemas.microsoft.com/office/drawing/2014/main" id="{110BA44F-826A-603F-A9A8-1C224A18839E}"/>
                </a:ext>
              </a:extLst>
            </p:cNvPr>
            <p:cNvSpPr/>
            <p:nvPr/>
          </p:nvSpPr>
          <p:spPr>
            <a:xfrm>
              <a:off x="5644889" y="609598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>
                  <a:moveTo>
                    <a:pt x="19050" y="0"/>
                  </a:moveTo>
                  <a:lnTo>
                    <a:pt x="11637" y="1497"/>
                  </a:lnTo>
                  <a:lnTo>
                    <a:pt x="5581" y="5581"/>
                  </a:lnTo>
                  <a:lnTo>
                    <a:pt x="1497" y="11637"/>
                  </a:lnTo>
                  <a:lnTo>
                    <a:pt x="0" y="19050"/>
                  </a:lnTo>
                  <a:lnTo>
                    <a:pt x="1497" y="26468"/>
                  </a:lnTo>
                  <a:lnTo>
                    <a:pt x="5581" y="32523"/>
                  </a:lnTo>
                  <a:lnTo>
                    <a:pt x="11637" y="36603"/>
                  </a:lnTo>
                  <a:lnTo>
                    <a:pt x="19050" y="38100"/>
                  </a:lnTo>
                  <a:lnTo>
                    <a:pt x="26462" y="36603"/>
                  </a:lnTo>
                  <a:lnTo>
                    <a:pt x="32518" y="32523"/>
                  </a:lnTo>
                  <a:lnTo>
                    <a:pt x="36602" y="26468"/>
                  </a:lnTo>
                  <a:lnTo>
                    <a:pt x="38100" y="19050"/>
                  </a:lnTo>
                  <a:lnTo>
                    <a:pt x="36602" y="11637"/>
                  </a:lnTo>
                  <a:lnTo>
                    <a:pt x="32518" y="5581"/>
                  </a:lnTo>
                  <a:lnTo>
                    <a:pt x="26462" y="1497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E1E0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7" name="object 17">
            <a:extLst>
              <a:ext uri="{FF2B5EF4-FFF2-40B4-BE49-F238E27FC236}">
                <a16:creationId xmlns:a16="http://schemas.microsoft.com/office/drawing/2014/main" id="{606D5E64-4A3A-3417-032E-C790CB3923DA}"/>
              </a:ext>
            </a:extLst>
          </p:cNvPr>
          <p:cNvGrpSpPr/>
          <p:nvPr/>
        </p:nvGrpSpPr>
        <p:grpSpPr>
          <a:xfrm>
            <a:off x="6201402" y="609598"/>
            <a:ext cx="720090" cy="38100"/>
            <a:chOff x="6201402" y="609598"/>
            <a:chExt cx="720090" cy="38100"/>
          </a:xfrm>
        </p:grpSpPr>
        <p:sp>
          <p:nvSpPr>
            <p:cNvPr id="38" name="object 18">
              <a:extLst>
                <a:ext uri="{FF2B5EF4-FFF2-40B4-BE49-F238E27FC236}">
                  <a16:creationId xmlns:a16="http://schemas.microsoft.com/office/drawing/2014/main" id="{DDB7D621-1DB8-90AF-EFCB-093E6C37B380}"/>
                </a:ext>
              </a:extLst>
            </p:cNvPr>
            <p:cNvSpPr/>
            <p:nvPr/>
          </p:nvSpPr>
          <p:spPr>
            <a:xfrm>
              <a:off x="6201402" y="628648"/>
              <a:ext cx="701040" cy="0"/>
            </a:xfrm>
            <a:custGeom>
              <a:avLst/>
              <a:gdLst/>
              <a:ahLst/>
              <a:cxnLst/>
              <a:rect l="l" t="t" r="r" b="b"/>
              <a:pathLst>
                <a:path w="701040">
                  <a:moveTo>
                    <a:pt x="0" y="0"/>
                  </a:moveTo>
                  <a:lnTo>
                    <a:pt x="700951" y="0"/>
                  </a:lnTo>
                </a:path>
              </a:pathLst>
            </a:custGeom>
            <a:ln w="9525">
              <a:solidFill>
                <a:srgbClr val="E1E0E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19">
              <a:extLst>
                <a:ext uri="{FF2B5EF4-FFF2-40B4-BE49-F238E27FC236}">
                  <a16:creationId xmlns:a16="http://schemas.microsoft.com/office/drawing/2014/main" id="{A859F932-2645-F21B-15A8-FCE5FF73C87C}"/>
                </a:ext>
              </a:extLst>
            </p:cNvPr>
            <p:cNvSpPr/>
            <p:nvPr/>
          </p:nvSpPr>
          <p:spPr>
            <a:xfrm>
              <a:off x="6883302" y="609598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>
                  <a:moveTo>
                    <a:pt x="19050" y="0"/>
                  </a:moveTo>
                  <a:lnTo>
                    <a:pt x="11637" y="1497"/>
                  </a:lnTo>
                  <a:lnTo>
                    <a:pt x="5581" y="5581"/>
                  </a:lnTo>
                  <a:lnTo>
                    <a:pt x="1497" y="11637"/>
                  </a:lnTo>
                  <a:lnTo>
                    <a:pt x="0" y="19050"/>
                  </a:lnTo>
                  <a:lnTo>
                    <a:pt x="1497" y="26468"/>
                  </a:lnTo>
                  <a:lnTo>
                    <a:pt x="5581" y="32523"/>
                  </a:lnTo>
                  <a:lnTo>
                    <a:pt x="11637" y="36603"/>
                  </a:lnTo>
                  <a:lnTo>
                    <a:pt x="19050" y="38100"/>
                  </a:lnTo>
                  <a:lnTo>
                    <a:pt x="26462" y="36603"/>
                  </a:lnTo>
                  <a:lnTo>
                    <a:pt x="32518" y="32523"/>
                  </a:lnTo>
                  <a:lnTo>
                    <a:pt x="36602" y="26468"/>
                  </a:lnTo>
                  <a:lnTo>
                    <a:pt x="38100" y="19050"/>
                  </a:lnTo>
                  <a:lnTo>
                    <a:pt x="36602" y="11637"/>
                  </a:lnTo>
                  <a:lnTo>
                    <a:pt x="32518" y="5581"/>
                  </a:lnTo>
                  <a:lnTo>
                    <a:pt x="26462" y="1497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E1E0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0" name="object 20">
            <a:extLst>
              <a:ext uri="{FF2B5EF4-FFF2-40B4-BE49-F238E27FC236}">
                <a16:creationId xmlns:a16="http://schemas.microsoft.com/office/drawing/2014/main" id="{E0A69C96-8113-0E43-AA88-8F49768FC1A1}"/>
              </a:ext>
            </a:extLst>
          </p:cNvPr>
          <p:cNvGrpSpPr/>
          <p:nvPr/>
        </p:nvGrpSpPr>
        <p:grpSpPr>
          <a:xfrm>
            <a:off x="7449423" y="609598"/>
            <a:ext cx="720090" cy="38100"/>
            <a:chOff x="7449423" y="609598"/>
            <a:chExt cx="720090" cy="38100"/>
          </a:xfrm>
        </p:grpSpPr>
        <p:sp>
          <p:nvSpPr>
            <p:cNvPr id="41" name="object 21">
              <a:extLst>
                <a:ext uri="{FF2B5EF4-FFF2-40B4-BE49-F238E27FC236}">
                  <a16:creationId xmlns:a16="http://schemas.microsoft.com/office/drawing/2014/main" id="{20787233-C213-50DD-D8E3-AFE90710E469}"/>
                </a:ext>
              </a:extLst>
            </p:cNvPr>
            <p:cNvSpPr/>
            <p:nvPr/>
          </p:nvSpPr>
          <p:spPr>
            <a:xfrm>
              <a:off x="7449423" y="628648"/>
              <a:ext cx="701040" cy="0"/>
            </a:xfrm>
            <a:custGeom>
              <a:avLst/>
              <a:gdLst/>
              <a:ahLst/>
              <a:cxnLst/>
              <a:rect l="l" t="t" r="r" b="b"/>
              <a:pathLst>
                <a:path w="701040">
                  <a:moveTo>
                    <a:pt x="0" y="0"/>
                  </a:moveTo>
                  <a:lnTo>
                    <a:pt x="700951" y="0"/>
                  </a:lnTo>
                </a:path>
              </a:pathLst>
            </a:custGeom>
            <a:ln w="9525">
              <a:solidFill>
                <a:srgbClr val="E1E0E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22">
              <a:extLst>
                <a:ext uri="{FF2B5EF4-FFF2-40B4-BE49-F238E27FC236}">
                  <a16:creationId xmlns:a16="http://schemas.microsoft.com/office/drawing/2014/main" id="{96E3F59B-B97C-4FE3-9902-A0091740BE5D}"/>
                </a:ext>
              </a:extLst>
            </p:cNvPr>
            <p:cNvSpPr/>
            <p:nvPr/>
          </p:nvSpPr>
          <p:spPr>
            <a:xfrm>
              <a:off x="8131323" y="609598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>
                  <a:moveTo>
                    <a:pt x="19050" y="0"/>
                  </a:moveTo>
                  <a:lnTo>
                    <a:pt x="11637" y="1497"/>
                  </a:lnTo>
                  <a:lnTo>
                    <a:pt x="5581" y="5581"/>
                  </a:lnTo>
                  <a:lnTo>
                    <a:pt x="1497" y="11637"/>
                  </a:lnTo>
                  <a:lnTo>
                    <a:pt x="0" y="19050"/>
                  </a:lnTo>
                  <a:lnTo>
                    <a:pt x="1497" y="26468"/>
                  </a:lnTo>
                  <a:lnTo>
                    <a:pt x="5581" y="32523"/>
                  </a:lnTo>
                  <a:lnTo>
                    <a:pt x="11637" y="36603"/>
                  </a:lnTo>
                  <a:lnTo>
                    <a:pt x="19050" y="38100"/>
                  </a:lnTo>
                  <a:lnTo>
                    <a:pt x="26462" y="36603"/>
                  </a:lnTo>
                  <a:lnTo>
                    <a:pt x="32518" y="32523"/>
                  </a:lnTo>
                  <a:lnTo>
                    <a:pt x="36602" y="26468"/>
                  </a:lnTo>
                  <a:lnTo>
                    <a:pt x="38100" y="19050"/>
                  </a:lnTo>
                  <a:lnTo>
                    <a:pt x="36602" y="11637"/>
                  </a:lnTo>
                  <a:lnTo>
                    <a:pt x="32518" y="5581"/>
                  </a:lnTo>
                  <a:lnTo>
                    <a:pt x="26462" y="1497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E1E0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3" name="object 23">
            <a:extLst>
              <a:ext uri="{FF2B5EF4-FFF2-40B4-BE49-F238E27FC236}">
                <a16:creationId xmlns:a16="http://schemas.microsoft.com/office/drawing/2014/main" id="{34204737-AFF7-D3DF-A186-B89160CF462D}"/>
              </a:ext>
            </a:extLst>
          </p:cNvPr>
          <p:cNvGrpSpPr/>
          <p:nvPr/>
        </p:nvGrpSpPr>
        <p:grpSpPr>
          <a:xfrm>
            <a:off x="8947239" y="609598"/>
            <a:ext cx="720090" cy="38100"/>
            <a:chOff x="8947239" y="609598"/>
            <a:chExt cx="720090" cy="38100"/>
          </a:xfrm>
        </p:grpSpPr>
        <p:sp>
          <p:nvSpPr>
            <p:cNvPr id="44" name="object 24">
              <a:extLst>
                <a:ext uri="{FF2B5EF4-FFF2-40B4-BE49-F238E27FC236}">
                  <a16:creationId xmlns:a16="http://schemas.microsoft.com/office/drawing/2014/main" id="{E87227D7-D7AB-445E-77DC-CE7C09CC3DE8}"/>
                </a:ext>
              </a:extLst>
            </p:cNvPr>
            <p:cNvSpPr/>
            <p:nvPr/>
          </p:nvSpPr>
          <p:spPr>
            <a:xfrm>
              <a:off x="8947239" y="628648"/>
              <a:ext cx="701040" cy="0"/>
            </a:xfrm>
            <a:custGeom>
              <a:avLst/>
              <a:gdLst/>
              <a:ahLst/>
              <a:cxnLst/>
              <a:rect l="l" t="t" r="r" b="b"/>
              <a:pathLst>
                <a:path w="701040">
                  <a:moveTo>
                    <a:pt x="0" y="0"/>
                  </a:moveTo>
                  <a:lnTo>
                    <a:pt x="700951" y="0"/>
                  </a:lnTo>
                </a:path>
              </a:pathLst>
            </a:custGeom>
            <a:ln w="9525">
              <a:solidFill>
                <a:srgbClr val="E1E0E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25">
              <a:extLst>
                <a:ext uri="{FF2B5EF4-FFF2-40B4-BE49-F238E27FC236}">
                  <a16:creationId xmlns:a16="http://schemas.microsoft.com/office/drawing/2014/main" id="{4B330A29-8B07-9AF1-9A8D-6D5DD3ED9ADB}"/>
                </a:ext>
              </a:extLst>
            </p:cNvPr>
            <p:cNvSpPr/>
            <p:nvPr/>
          </p:nvSpPr>
          <p:spPr>
            <a:xfrm>
              <a:off x="9629137" y="609598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>
                  <a:moveTo>
                    <a:pt x="19050" y="0"/>
                  </a:moveTo>
                  <a:lnTo>
                    <a:pt x="11637" y="1497"/>
                  </a:lnTo>
                  <a:lnTo>
                    <a:pt x="5581" y="5581"/>
                  </a:lnTo>
                  <a:lnTo>
                    <a:pt x="1497" y="11637"/>
                  </a:lnTo>
                  <a:lnTo>
                    <a:pt x="0" y="19050"/>
                  </a:lnTo>
                  <a:lnTo>
                    <a:pt x="1497" y="26468"/>
                  </a:lnTo>
                  <a:lnTo>
                    <a:pt x="5581" y="32523"/>
                  </a:lnTo>
                  <a:lnTo>
                    <a:pt x="11637" y="36603"/>
                  </a:lnTo>
                  <a:lnTo>
                    <a:pt x="19050" y="38100"/>
                  </a:lnTo>
                  <a:lnTo>
                    <a:pt x="26462" y="36603"/>
                  </a:lnTo>
                  <a:lnTo>
                    <a:pt x="32518" y="32523"/>
                  </a:lnTo>
                  <a:lnTo>
                    <a:pt x="36602" y="26468"/>
                  </a:lnTo>
                  <a:lnTo>
                    <a:pt x="38100" y="19050"/>
                  </a:lnTo>
                  <a:lnTo>
                    <a:pt x="36602" y="11637"/>
                  </a:lnTo>
                  <a:lnTo>
                    <a:pt x="32518" y="5581"/>
                  </a:lnTo>
                  <a:lnTo>
                    <a:pt x="26462" y="1497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E1E0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748181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cken des Rechtecks auf der gleichen Seite abrunden 1">
            <a:extLst>
              <a:ext uri="{FF2B5EF4-FFF2-40B4-BE49-F238E27FC236}">
                <a16:creationId xmlns:a16="http://schemas.microsoft.com/office/drawing/2014/main" id="{7651D7C3-A567-8BD8-CF4A-8128BF75AD17}"/>
              </a:ext>
            </a:extLst>
          </p:cNvPr>
          <p:cNvSpPr/>
          <p:nvPr/>
        </p:nvSpPr>
        <p:spPr>
          <a:xfrm rot="5400000">
            <a:off x="2108856" y="-23921"/>
            <a:ext cx="2959921" cy="6258966"/>
          </a:xfrm>
          <a:prstGeom prst="round2SameRect">
            <a:avLst>
              <a:gd name="adj1" fmla="val 7170"/>
              <a:gd name="adj2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  </a:t>
            </a:r>
            <a:r>
              <a:rPr lang="de-DE" dirty="0" err="1"/>
              <a:t>w</a:t>
            </a:r>
            <a:endParaRPr lang="de-DE" dirty="0"/>
          </a:p>
        </p:txBody>
      </p:sp>
      <p:sp>
        <p:nvSpPr>
          <p:cNvPr id="3" name="object 8">
            <a:extLst>
              <a:ext uri="{FF2B5EF4-FFF2-40B4-BE49-F238E27FC236}">
                <a16:creationId xmlns:a16="http://schemas.microsoft.com/office/drawing/2014/main" id="{8321E8C5-AF54-9961-EA8F-A0DE044EAEAB}"/>
              </a:ext>
            </a:extLst>
          </p:cNvPr>
          <p:cNvSpPr txBox="1"/>
          <p:nvPr/>
        </p:nvSpPr>
        <p:spPr>
          <a:xfrm>
            <a:off x="8009693" y="3538057"/>
            <a:ext cx="1154430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7700"/>
              </a:lnSpc>
              <a:spcBef>
                <a:spcPts val="100"/>
              </a:spcBef>
            </a:pPr>
            <a:r>
              <a:rPr sz="850" b="1" dirty="0">
                <a:solidFill>
                  <a:srgbClr val="28235C"/>
                </a:solidFill>
                <a:latin typeface="Noto Sans"/>
                <a:cs typeface="Noto Sans"/>
              </a:rPr>
              <a:t>Der </a:t>
            </a:r>
            <a:r>
              <a:rPr sz="850" b="1" spc="-10" dirty="0">
                <a:solidFill>
                  <a:srgbClr val="28235C"/>
                </a:solidFill>
                <a:latin typeface="Noto Sans"/>
                <a:cs typeface="Noto Sans"/>
              </a:rPr>
              <a:t>Katalogbutton: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Klicken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Sie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spc="-25" dirty="0">
                <a:solidFill>
                  <a:srgbClr val="28235C"/>
                </a:solidFill>
                <a:latin typeface="Noto Sans"/>
                <a:cs typeface="Noto Sans"/>
              </a:rPr>
              <a:t>hier,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um </a:t>
            </a:r>
            <a:r>
              <a:rPr sz="850" spc="-25" dirty="0">
                <a:solidFill>
                  <a:srgbClr val="28235C"/>
                </a:solidFill>
                <a:latin typeface="Noto Sans"/>
                <a:cs typeface="Noto Sans"/>
              </a:rPr>
              <a:t>zu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 Mercateo</a:t>
            </a:r>
            <a:r>
              <a:rPr sz="850" spc="-10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zu</a:t>
            </a:r>
            <a:r>
              <a:rPr sz="850" spc="-10" dirty="0">
                <a:solidFill>
                  <a:srgbClr val="28235C"/>
                </a:solidFill>
                <a:latin typeface="Noto Sans"/>
                <a:cs typeface="Noto Sans"/>
              </a:rPr>
              <a:t> gelangen</a:t>
            </a:r>
            <a:endParaRPr sz="850" dirty="0">
              <a:latin typeface="Noto Sans"/>
              <a:cs typeface="Noto Sans"/>
            </a:endParaRPr>
          </a:p>
        </p:txBody>
      </p:sp>
      <p:sp>
        <p:nvSpPr>
          <p:cNvPr id="4" name="object 11">
            <a:extLst>
              <a:ext uri="{FF2B5EF4-FFF2-40B4-BE49-F238E27FC236}">
                <a16:creationId xmlns:a16="http://schemas.microsoft.com/office/drawing/2014/main" id="{9BA183C2-8BAA-AF38-1A9E-39AE6C8D76DD}"/>
              </a:ext>
            </a:extLst>
          </p:cNvPr>
          <p:cNvSpPr txBox="1"/>
          <p:nvPr/>
        </p:nvSpPr>
        <p:spPr>
          <a:xfrm>
            <a:off x="3320053" y="538247"/>
            <a:ext cx="320040" cy="14362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b="1" spc="-20" dirty="0">
                <a:solidFill>
                  <a:schemeClr val="tx1"/>
                </a:solidFill>
                <a:latin typeface="Noto Sans"/>
                <a:cs typeface="Noto Sans"/>
              </a:rPr>
              <a:t>Login</a:t>
            </a:r>
            <a:endParaRPr sz="850" dirty="0">
              <a:solidFill>
                <a:schemeClr val="tx1"/>
              </a:solidFill>
              <a:latin typeface="Noto Sans"/>
              <a:cs typeface="Noto Sans"/>
            </a:endParaRPr>
          </a:p>
        </p:txBody>
      </p:sp>
      <p:sp>
        <p:nvSpPr>
          <p:cNvPr id="5" name="object 12">
            <a:extLst>
              <a:ext uri="{FF2B5EF4-FFF2-40B4-BE49-F238E27FC236}">
                <a16:creationId xmlns:a16="http://schemas.microsoft.com/office/drawing/2014/main" id="{2558ABE1-6F6A-B995-75A0-D10C9F9E1A53}"/>
              </a:ext>
            </a:extLst>
          </p:cNvPr>
          <p:cNvSpPr txBox="1"/>
          <p:nvPr/>
        </p:nvSpPr>
        <p:spPr>
          <a:xfrm>
            <a:off x="8241277" y="531123"/>
            <a:ext cx="633095" cy="154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b="1" spc="-10" dirty="0">
                <a:solidFill>
                  <a:srgbClr val="DCDAE1"/>
                </a:solidFill>
                <a:latin typeface="Noto Sans"/>
                <a:cs typeface="Noto Sans"/>
              </a:rPr>
              <a:t>Optimieren</a:t>
            </a:r>
            <a:endParaRPr sz="850">
              <a:latin typeface="Noto Sans"/>
              <a:cs typeface="Noto Sans"/>
            </a:endParaRPr>
          </a:p>
        </p:txBody>
      </p:sp>
      <p:sp>
        <p:nvSpPr>
          <p:cNvPr id="6" name="object 13">
            <a:extLst>
              <a:ext uri="{FF2B5EF4-FFF2-40B4-BE49-F238E27FC236}">
                <a16:creationId xmlns:a16="http://schemas.microsoft.com/office/drawing/2014/main" id="{9BB70B12-0A62-C072-CA8A-CD5B6756383B}"/>
              </a:ext>
            </a:extLst>
          </p:cNvPr>
          <p:cNvSpPr txBox="1"/>
          <p:nvPr/>
        </p:nvSpPr>
        <p:spPr>
          <a:xfrm>
            <a:off x="9739083" y="538355"/>
            <a:ext cx="517525" cy="154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b="1" spc="-10" dirty="0">
                <a:solidFill>
                  <a:srgbClr val="DCDAE1"/>
                </a:solidFill>
                <a:latin typeface="Noto Sans"/>
                <a:cs typeface="Noto Sans"/>
              </a:rPr>
              <a:t>Bestellen</a:t>
            </a:r>
            <a:endParaRPr sz="850">
              <a:latin typeface="Noto Sans"/>
              <a:cs typeface="Noto Sans"/>
            </a:endParaRPr>
          </a:p>
        </p:txBody>
      </p:sp>
      <p:sp>
        <p:nvSpPr>
          <p:cNvPr id="7" name="object 14">
            <a:extLst>
              <a:ext uri="{FF2B5EF4-FFF2-40B4-BE49-F238E27FC236}">
                <a16:creationId xmlns:a16="http://schemas.microsoft.com/office/drawing/2014/main" id="{6778754A-B5A7-4AA4-FC06-F95D1DAAFC06}"/>
              </a:ext>
            </a:extLst>
          </p:cNvPr>
          <p:cNvSpPr txBox="1"/>
          <p:nvPr/>
        </p:nvSpPr>
        <p:spPr>
          <a:xfrm>
            <a:off x="4504912" y="538247"/>
            <a:ext cx="385445" cy="154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b="1" spc="-10" dirty="0">
                <a:solidFill>
                  <a:srgbClr val="DCDAE1"/>
                </a:solidFill>
                <a:latin typeface="Noto Sans"/>
                <a:cs typeface="Noto Sans"/>
              </a:rPr>
              <a:t>Finden</a:t>
            </a:r>
            <a:endParaRPr sz="850">
              <a:latin typeface="Noto Sans"/>
              <a:cs typeface="Noto Sans"/>
            </a:endParaRPr>
          </a:p>
        </p:txBody>
      </p:sp>
      <p:sp>
        <p:nvSpPr>
          <p:cNvPr id="8" name="object 15">
            <a:extLst>
              <a:ext uri="{FF2B5EF4-FFF2-40B4-BE49-F238E27FC236}">
                <a16:creationId xmlns:a16="http://schemas.microsoft.com/office/drawing/2014/main" id="{BB3920BB-BB4D-CDE0-C28C-92EAF271BF6C}"/>
              </a:ext>
            </a:extLst>
          </p:cNvPr>
          <p:cNvSpPr txBox="1"/>
          <p:nvPr/>
        </p:nvSpPr>
        <p:spPr>
          <a:xfrm>
            <a:off x="5754865" y="538247"/>
            <a:ext cx="374015" cy="154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b="1" spc="-10" dirty="0">
                <a:solidFill>
                  <a:srgbClr val="DCDAE1"/>
                </a:solidFill>
                <a:latin typeface="Noto Sans"/>
                <a:cs typeface="Noto Sans"/>
              </a:rPr>
              <a:t>Filtern</a:t>
            </a:r>
            <a:endParaRPr sz="850">
              <a:latin typeface="Noto Sans"/>
              <a:cs typeface="Noto Sans"/>
            </a:endParaRPr>
          </a:p>
        </p:txBody>
      </p:sp>
      <p:sp>
        <p:nvSpPr>
          <p:cNvPr id="9" name="object 16">
            <a:extLst>
              <a:ext uri="{FF2B5EF4-FFF2-40B4-BE49-F238E27FC236}">
                <a16:creationId xmlns:a16="http://schemas.microsoft.com/office/drawing/2014/main" id="{0C4AD732-6C48-79A3-48FA-3571BA870E42}"/>
              </a:ext>
            </a:extLst>
          </p:cNvPr>
          <p:cNvSpPr txBox="1"/>
          <p:nvPr/>
        </p:nvSpPr>
        <p:spPr>
          <a:xfrm>
            <a:off x="6993267" y="538247"/>
            <a:ext cx="383540" cy="154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b="1" spc="-10" dirty="0">
                <a:solidFill>
                  <a:srgbClr val="DCDAE1"/>
                </a:solidFill>
                <a:latin typeface="Noto Sans"/>
                <a:cs typeface="Noto Sans"/>
              </a:rPr>
              <a:t>Prüfen</a:t>
            </a:r>
            <a:endParaRPr sz="850">
              <a:latin typeface="Noto Sans"/>
              <a:cs typeface="Noto Sans"/>
            </a:endParaRPr>
          </a:p>
        </p:txBody>
      </p:sp>
      <p:grpSp>
        <p:nvGrpSpPr>
          <p:cNvPr id="10" name="object 17">
            <a:extLst>
              <a:ext uri="{FF2B5EF4-FFF2-40B4-BE49-F238E27FC236}">
                <a16:creationId xmlns:a16="http://schemas.microsoft.com/office/drawing/2014/main" id="{1BD67A68-A1E3-20C4-8937-59AD9764CECC}"/>
              </a:ext>
            </a:extLst>
          </p:cNvPr>
          <p:cNvGrpSpPr/>
          <p:nvPr/>
        </p:nvGrpSpPr>
        <p:grpSpPr>
          <a:xfrm>
            <a:off x="3713024" y="609598"/>
            <a:ext cx="720090" cy="38100"/>
            <a:chOff x="3713024" y="609598"/>
            <a:chExt cx="720090" cy="38100"/>
          </a:xfrm>
        </p:grpSpPr>
        <p:sp>
          <p:nvSpPr>
            <p:cNvPr id="11" name="object 18">
              <a:extLst>
                <a:ext uri="{FF2B5EF4-FFF2-40B4-BE49-F238E27FC236}">
                  <a16:creationId xmlns:a16="http://schemas.microsoft.com/office/drawing/2014/main" id="{79A50AEA-B708-8B93-9E21-4C6FC3EC1D5F}"/>
                </a:ext>
              </a:extLst>
            </p:cNvPr>
            <p:cNvSpPr/>
            <p:nvPr/>
          </p:nvSpPr>
          <p:spPr>
            <a:xfrm>
              <a:off x="3713024" y="628648"/>
              <a:ext cx="701040" cy="0"/>
            </a:xfrm>
            <a:custGeom>
              <a:avLst/>
              <a:gdLst/>
              <a:ahLst/>
              <a:cxnLst/>
              <a:rect l="l" t="t" r="r" b="b"/>
              <a:pathLst>
                <a:path w="701039">
                  <a:moveTo>
                    <a:pt x="0" y="0"/>
                  </a:moveTo>
                  <a:lnTo>
                    <a:pt x="700951" y="0"/>
                  </a:lnTo>
                </a:path>
              </a:pathLst>
            </a:custGeom>
            <a:ln w="9525">
              <a:solidFill>
                <a:srgbClr val="E1E0E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9">
              <a:extLst>
                <a:ext uri="{FF2B5EF4-FFF2-40B4-BE49-F238E27FC236}">
                  <a16:creationId xmlns:a16="http://schemas.microsoft.com/office/drawing/2014/main" id="{85F2800C-5506-8F59-0191-D32B25DABDC9}"/>
                </a:ext>
              </a:extLst>
            </p:cNvPr>
            <p:cNvSpPr/>
            <p:nvPr/>
          </p:nvSpPr>
          <p:spPr>
            <a:xfrm>
              <a:off x="4394923" y="609598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>
                  <a:moveTo>
                    <a:pt x="19050" y="0"/>
                  </a:moveTo>
                  <a:lnTo>
                    <a:pt x="11637" y="1497"/>
                  </a:lnTo>
                  <a:lnTo>
                    <a:pt x="5581" y="5581"/>
                  </a:lnTo>
                  <a:lnTo>
                    <a:pt x="1497" y="11637"/>
                  </a:lnTo>
                  <a:lnTo>
                    <a:pt x="0" y="19050"/>
                  </a:lnTo>
                  <a:lnTo>
                    <a:pt x="1497" y="26468"/>
                  </a:lnTo>
                  <a:lnTo>
                    <a:pt x="5581" y="32523"/>
                  </a:lnTo>
                  <a:lnTo>
                    <a:pt x="11637" y="36603"/>
                  </a:lnTo>
                  <a:lnTo>
                    <a:pt x="19050" y="38100"/>
                  </a:lnTo>
                  <a:lnTo>
                    <a:pt x="26462" y="36603"/>
                  </a:lnTo>
                  <a:lnTo>
                    <a:pt x="32518" y="32523"/>
                  </a:lnTo>
                  <a:lnTo>
                    <a:pt x="36602" y="26468"/>
                  </a:lnTo>
                  <a:lnTo>
                    <a:pt x="38100" y="19050"/>
                  </a:lnTo>
                  <a:lnTo>
                    <a:pt x="36602" y="11637"/>
                  </a:lnTo>
                  <a:lnTo>
                    <a:pt x="32518" y="5581"/>
                  </a:lnTo>
                  <a:lnTo>
                    <a:pt x="26462" y="1497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E1E0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3" name="object 20">
            <a:extLst>
              <a:ext uri="{FF2B5EF4-FFF2-40B4-BE49-F238E27FC236}">
                <a16:creationId xmlns:a16="http://schemas.microsoft.com/office/drawing/2014/main" id="{2F8F16F0-B298-9C0C-ECB7-B280CE4DBDB5}"/>
              </a:ext>
            </a:extLst>
          </p:cNvPr>
          <p:cNvGrpSpPr/>
          <p:nvPr/>
        </p:nvGrpSpPr>
        <p:grpSpPr>
          <a:xfrm>
            <a:off x="4962989" y="609598"/>
            <a:ext cx="720090" cy="38100"/>
            <a:chOff x="4962989" y="609598"/>
            <a:chExt cx="720090" cy="38100"/>
          </a:xfrm>
        </p:grpSpPr>
        <p:sp>
          <p:nvSpPr>
            <p:cNvPr id="14" name="object 21">
              <a:extLst>
                <a:ext uri="{FF2B5EF4-FFF2-40B4-BE49-F238E27FC236}">
                  <a16:creationId xmlns:a16="http://schemas.microsoft.com/office/drawing/2014/main" id="{89BBABA2-916B-B68F-AC9B-85F3C2F2D75F}"/>
                </a:ext>
              </a:extLst>
            </p:cNvPr>
            <p:cNvSpPr/>
            <p:nvPr/>
          </p:nvSpPr>
          <p:spPr>
            <a:xfrm>
              <a:off x="4962989" y="628648"/>
              <a:ext cx="701040" cy="0"/>
            </a:xfrm>
            <a:custGeom>
              <a:avLst/>
              <a:gdLst/>
              <a:ahLst/>
              <a:cxnLst/>
              <a:rect l="l" t="t" r="r" b="b"/>
              <a:pathLst>
                <a:path w="701039">
                  <a:moveTo>
                    <a:pt x="0" y="0"/>
                  </a:moveTo>
                  <a:lnTo>
                    <a:pt x="700951" y="0"/>
                  </a:lnTo>
                </a:path>
              </a:pathLst>
            </a:custGeom>
            <a:ln w="9525">
              <a:solidFill>
                <a:srgbClr val="E1E0E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22">
              <a:extLst>
                <a:ext uri="{FF2B5EF4-FFF2-40B4-BE49-F238E27FC236}">
                  <a16:creationId xmlns:a16="http://schemas.microsoft.com/office/drawing/2014/main" id="{D209FAF5-2EE4-E1E8-D50F-DF5B6CD0A5F4}"/>
                </a:ext>
              </a:extLst>
            </p:cNvPr>
            <p:cNvSpPr/>
            <p:nvPr/>
          </p:nvSpPr>
          <p:spPr>
            <a:xfrm>
              <a:off x="5644889" y="609598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>
                  <a:moveTo>
                    <a:pt x="19050" y="0"/>
                  </a:moveTo>
                  <a:lnTo>
                    <a:pt x="11637" y="1497"/>
                  </a:lnTo>
                  <a:lnTo>
                    <a:pt x="5581" y="5581"/>
                  </a:lnTo>
                  <a:lnTo>
                    <a:pt x="1497" y="11637"/>
                  </a:lnTo>
                  <a:lnTo>
                    <a:pt x="0" y="19050"/>
                  </a:lnTo>
                  <a:lnTo>
                    <a:pt x="1497" y="26468"/>
                  </a:lnTo>
                  <a:lnTo>
                    <a:pt x="5581" y="32523"/>
                  </a:lnTo>
                  <a:lnTo>
                    <a:pt x="11637" y="36603"/>
                  </a:lnTo>
                  <a:lnTo>
                    <a:pt x="19050" y="38100"/>
                  </a:lnTo>
                  <a:lnTo>
                    <a:pt x="26462" y="36603"/>
                  </a:lnTo>
                  <a:lnTo>
                    <a:pt x="32518" y="32523"/>
                  </a:lnTo>
                  <a:lnTo>
                    <a:pt x="36602" y="26468"/>
                  </a:lnTo>
                  <a:lnTo>
                    <a:pt x="38100" y="19050"/>
                  </a:lnTo>
                  <a:lnTo>
                    <a:pt x="36602" y="11637"/>
                  </a:lnTo>
                  <a:lnTo>
                    <a:pt x="32518" y="5581"/>
                  </a:lnTo>
                  <a:lnTo>
                    <a:pt x="26462" y="1497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E1E0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" name="object 23">
            <a:extLst>
              <a:ext uri="{FF2B5EF4-FFF2-40B4-BE49-F238E27FC236}">
                <a16:creationId xmlns:a16="http://schemas.microsoft.com/office/drawing/2014/main" id="{52C6C380-3C78-77C0-C1DB-FF5B2DD66367}"/>
              </a:ext>
            </a:extLst>
          </p:cNvPr>
          <p:cNvGrpSpPr/>
          <p:nvPr/>
        </p:nvGrpSpPr>
        <p:grpSpPr>
          <a:xfrm>
            <a:off x="6201402" y="609598"/>
            <a:ext cx="720090" cy="38100"/>
            <a:chOff x="6201402" y="609598"/>
            <a:chExt cx="720090" cy="38100"/>
          </a:xfrm>
        </p:grpSpPr>
        <p:sp>
          <p:nvSpPr>
            <p:cNvPr id="17" name="object 24">
              <a:extLst>
                <a:ext uri="{FF2B5EF4-FFF2-40B4-BE49-F238E27FC236}">
                  <a16:creationId xmlns:a16="http://schemas.microsoft.com/office/drawing/2014/main" id="{951C6A95-9DA2-562F-993A-63ABB248BF98}"/>
                </a:ext>
              </a:extLst>
            </p:cNvPr>
            <p:cNvSpPr/>
            <p:nvPr/>
          </p:nvSpPr>
          <p:spPr>
            <a:xfrm>
              <a:off x="6201402" y="628648"/>
              <a:ext cx="701040" cy="0"/>
            </a:xfrm>
            <a:custGeom>
              <a:avLst/>
              <a:gdLst/>
              <a:ahLst/>
              <a:cxnLst/>
              <a:rect l="l" t="t" r="r" b="b"/>
              <a:pathLst>
                <a:path w="701040">
                  <a:moveTo>
                    <a:pt x="0" y="0"/>
                  </a:moveTo>
                  <a:lnTo>
                    <a:pt x="700951" y="0"/>
                  </a:lnTo>
                </a:path>
              </a:pathLst>
            </a:custGeom>
            <a:ln w="9525">
              <a:solidFill>
                <a:srgbClr val="E1E0E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25">
              <a:extLst>
                <a:ext uri="{FF2B5EF4-FFF2-40B4-BE49-F238E27FC236}">
                  <a16:creationId xmlns:a16="http://schemas.microsoft.com/office/drawing/2014/main" id="{9B25A65F-6928-CDC6-A12D-883091DC0A7A}"/>
                </a:ext>
              </a:extLst>
            </p:cNvPr>
            <p:cNvSpPr/>
            <p:nvPr/>
          </p:nvSpPr>
          <p:spPr>
            <a:xfrm>
              <a:off x="6883302" y="609598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>
                  <a:moveTo>
                    <a:pt x="19050" y="0"/>
                  </a:moveTo>
                  <a:lnTo>
                    <a:pt x="11637" y="1497"/>
                  </a:lnTo>
                  <a:lnTo>
                    <a:pt x="5581" y="5581"/>
                  </a:lnTo>
                  <a:lnTo>
                    <a:pt x="1497" y="11637"/>
                  </a:lnTo>
                  <a:lnTo>
                    <a:pt x="0" y="19050"/>
                  </a:lnTo>
                  <a:lnTo>
                    <a:pt x="1497" y="26468"/>
                  </a:lnTo>
                  <a:lnTo>
                    <a:pt x="5581" y="32523"/>
                  </a:lnTo>
                  <a:lnTo>
                    <a:pt x="11637" y="36603"/>
                  </a:lnTo>
                  <a:lnTo>
                    <a:pt x="19050" y="38100"/>
                  </a:lnTo>
                  <a:lnTo>
                    <a:pt x="26462" y="36603"/>
                  </a:lnTo>
                  <a:lnTo>
                    <a:pt x="32518" y="32523"/>
                  </a:lnTo>
                  <a:lnTo>
                    <a:pt x="36602" y="26468"/>
                  </a:lnTo>
                  <a:lnTo>
                    <a:pt x="38100" y="19050"/>
                  </a:lnTo>
                  <a:lnTo>
                    <a:pt x="36602" y="11637"/>
                  </a:lnTo>
                  <a:lnTo>
                    <a:pt x="32518" y="5581"/>
                  </a:lnTo>
                  <a:lnTo>
                    <a:pt x="26462" y="1497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E1E0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9" name="object 26">
            <a:extLst>
              <a:ext uri="{FF2B5EF4-FFF2-40B4-BE49-F238E27FC236}">
                <a16:creationId xmlns:a16="http://schemas.microsoft.com/office/drawing/2014/main" id="{86D77B0E-BC6E-22C9-159D-296AE18D4A49}"/>
              </a:ext>
            </a:extLst>
          </p:cNvPr>
          <p:cNvGrpSpPr/>
          <p:nvPr/>
        </p:nvGrpSpPr>
        <p:grpSpPr>
          <a:xfrm>
            <a:off x="7449423" y="609598"/>
            <a:ext cx="720090" cy="38100"/>
            <a:chOff x="7449423" y="609598"/>
            <a:chExt cx="720090" cy="38100"/>
          </a:xfrm>
        </p:grpSpPr>
        <p:sp>
          <p:nvSpPr>
            <p:cNvPr id="20" name="object 27">
              <a:extLst>
                <a:ext uri="{FF2B5EF4-FFF2-40B4-BE49-F238E27FC236}">
                  <a16:creationId xmlns:a16="http://schemas.microsoft.com/office/drawing/2014/main" id="{1DA2A37F-104D-1D7D-5D76-A50CCBF923B8}"/>
                </a:ext>
              </a:extLst>
            </p:cNvPr>
            <p:cNvSpPr/>
            <p:nvPr/>
          </p:nvSpPr>
          <p:spPr>
            <a:xfrm>
              <a:off x="7449423" y="628648"/>
              <a:ext cx="701040" cy="0"/>
            </a:xfrm>
            <a:custGeom>
              <a:avLst/>
              <a:gdLst/>
              <a:ahLst/>
              <a:cxnLst/>
              <a:rect l="l" t="t" r="r" b="b"/>
              <a:pathLst>
                <a:path w="701040">
                  <a:moveTo>
                    <a:pt x="0" y="0"/>
                  </a:moveTo>
                  <a:lnTo>
                    <a:pt x="700951" y="0"/>
                  </a:lnTo>
                </a:path>
              </a:pathLst>
            </a:custGeom>
            <a:ln w="9525">
              <a:solidFill>
                <a:srgbClr val="E1E0E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8">
              <a:extLst>
                <a:ext uri="{FF2B5EF4-FFF2-40B4-BE49-F238E27FC236}">
                  <a16:creationId xmlns:a16="http://schemas.microsoft.com/office/drawing/2014/main" id="{F1B5906E-A1B3-90A5-92B5-995A8469C3C8}"/>
                </a:ext>
              </a:extLst>
            </p:cNvPr>
            <p:cNvSpPr/>
            <p:nvPr/>
          </p:nvSpPr>
          <p:spPr>
            <a:xfrm>
              <a:off x="8131323" y="609598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>
                  <a:moveTo>
                    <a:pt x="19050" y="0"/>
                  </a:moveTo>
                  <a:lnTo>
                    <a:pt x="11637" y="1497"/>
                  </a:lnTo>
                  <a:lnTo>
                    <a:pt x="5581" y="5581"/>
                  </a:lnTo>
                  <a:lnTo>
                    <a:pt x="1497" y="11637"/>
                  </a:lnTo>
                  <a:lnTo>
                    <a:pt x="0" y="19050"/>
                  </a:lnTo>
                  <a:lnTo>
                    <a:pt x="1497" y="26468"/>
                  </a:lnTo>
                  <a:lnTo>
                    <a:pt x="5581" y="32523"/>
                  </a:lnTo>
                  <a:lnTo>
                    <a:pt x="11637" y="36603"/>
                  </a:lnTo>
                  <a:lnTo>
                    <a:pt x="19050" y="38100"/>
                  </a:lnTo>
                  <a:lnTo>
                    <a:pt x="26462" y="36603"/>
                  </a:lnTo>
                  <a:lnTo>
                    <a:pt x="32518" y="32523"/>
                  </a:lnTo>
                  <a:lnTo>
                    <a:pt x="36602" y="26468"/>
                  </a:lnTo>
                  <a:lnTo>
                    <a:pt x="38100" y="19050"/>
                  </a:lnTo>
                  <a:lnTo>
                    <a:pt x="36602" y="11637"/>
                  </a:lnTo>
                  <a:lnTo>
                    <a:pt x="32518" y="5581"/>
                  </a:lnTo>
                  <a:lnTo>
                    <a:pt x="26462" y="1497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E1E0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2" name="object 30">
            <a:extLst>
              <a:ext uri="{FF2B5EF4-FFF2-40B4-BE49-F238E27FC236}">
                <a16:creationId xmlns:a16="http://schemas.microsoft.com/office/drawing/2014/main" id="{07095306-2017-85D0-79AC-9D7FF6BB5FA4}"/>
              </a:ext>
            </a:extLst>
          </p:cNvPr>
          <p:cNvGrpSpPr/>
          <p:nvPr/>
        </p:nvGrpSpPr>
        <p:grpSpPr>
          <a:xfrm>
            <a:off x="8947239" y="609598"/>
            <a:ext cx="720090" cy="38100"/>
            <a:chOff x="8947239" y="609598"/>
            <a:chExt cx="720090" cy="38100"/>
          </a:xfrm>
        </p:grpSpPr>
        <p:sp>
          <p:nvSpPr>
            <p:cNvPr id="23" name="object 31">
              <a:extLst>
                <a:ext uri="{FF2B5EF4-FFF2-40B4-BE49-F238E27FC236}">
                  <a16:creationId xmlns:a16="http://schemas.microsoft.com/office/drawing/2014/main" id="{3C325A91-FF63-9214-371C-210D6E12B2CD}"/>
                </a:ext>
              </a:extLst>
            </p:cNvPr>
            <p:cNvSpPr/>
            <p:nvPr/>
          </p:nvSpPr>
          <p:spPr>
            <a:xfrm>
              <a:off x="8947239" y="628648"/>
              <a:ext cx="701040" cy="0"/>
            </a:xfrm>
            <a:custGeom>
              <a:avLst/>
              <a:gdLst/>
              <a:ahLst/>
              <a:cxnLst/>
              <a:rect l="l" t="t" r="r" b="b"/>
              <a:pathLst>
                <a:path w="701040">
                  <a:moveTo>
                    <a:pt x="0" y="0"/>
                  </a:moveTo>
                  <a:lnTo>
                    <a:pt x="700951" y="0"/>
                  </a:lnTo>
                </a:path>
              </a:pathLst>
            </a:custGeom>
            <a:ln w="9525">
              <a:solidFill>
                <a:srgbClr val="E1E0E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32">
              <a:extLst>
                <a:ext uri="{FF2B5EF4-FFF2-40B4-BE49-F238E27FC236}">
                  <a16:creationId xmlns:a16="http://schemas.microsoft.com/office/drawing/2014/main" id="{BC16A2D6-CEED-1A26-6EBA-3157F9761F7D}"/>
                </a:ext>
              </a:extLst>
            </p:cNvPr>
            <p:cNvSpPr/>
            <p:nvPr/>
          </p:nvSpPr>
          <p:spPr>
            <a:xfrm>
              <a:off x="9629137" y="609598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>
                  <a:moveTo>
                    <a:pt x="19050" y="0"/>
                  </a:moveTo>
                  <a:lnTo>
                    <a:pt x="11637" y="1497"/>
                  </a:lnTo>
                  <a:lnTo>
                    <a:pt x="5581" y="5581"/>
                  </a:lnTo>
                  <a:lnTo>
                    <a:pt x="1497" y="11637"/>
                  </a:lnTo>
                  <a:lnTo>
                    <a:pt x="0" y="19050"/>
                  </a:lnTo>
                  <a:lnTo>
                    <a:pt x="1497" y="26468"/>
                  </a:lnTo>
                  <a:lnTo>
                    <a:pt x="5581" y="32523"/>
                  </a:lnTo>
                  <a:lnTo>
                    <a:pt x="11637" y="36603"/>
                  </a:lnTo>
                  <a:lnTo>
                    <a:pt x="19050" y="38100"/>
                  </a:lnTo>
                  <a:lnTo>
                    <a:pt x="26462" y="36603"/>
                  </a:lnTo>
                  <a:lnTo>
                    <a:pt x="32518" y="32523"/>
                  </a:lnTo>
                  <a:lnTo>
                    <a:pt x="36602" y="26468"/>
                  </a:lnTo>
                  <a:lnTo>
                    <a:pt x="38100" y="19050"/>
                  </a:lnTo>
                  <a:lnTo>
                    <a:pt x="36602" y="11637"/>
                  </a:lnTo>
                  <a:lnTo>
                    <a:pt x="32518" y="5581"/>
                  </a:lnTo>
                  <a:lnTo>
                    <a:pt x="26462" y="1497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E1E0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34">
            <a:extLst>
              <a:ext uri="{FF2B5EF4-FFF2-40B4-BE49-F238E27FC236}">
                <a16:creationId xmlns:a16="http://schemas.microsoft.com/office/drawing/2014/main" id="{F7FAB575-9051-29E4-ACD9-E961235E9FE6}"/>
              </a:ext>
            </a:extLst>
          </p:cNvPr>
          <p:cNvSpPr txBox="1"/>
          <p:nvPr/>
        </p:nvSpPr>
        <p:spPr>
          <a:xfrm>
            <a:off x="7162028" y="2090764"/>
            <a:ext cx="2985271" cy="554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8235C"/>
                </a:solidFill>
                <a:latin typeface="Poppins-Light"/>
                <a:cs typeface="Poppins-Light"/>
              </a:rPr>
              <a:t>Ihr Weg zu </a:t>
            </a:r>
            <a:r>
              <a:rPr sz="1600" spc="-10" dirty="0">
                <a:solidFill>
                  <a:srgbClr val="FB563E"/>
                </a:solidFill>
                <a:latin typeface="Poppins-Light"/>
                <a:cs typeface="Poppins-Light"/>
              </a:rPr>
              <a:t>Mercateo</a:t>
            </a:r>
            <a:endParaRPr sz="1600" dirty="0">
              <a:latin typeface="Poppins-Light"/>
              <a:cs typeface="Poppins-Light"/>
            </a:endParaRPr>
          </a:p>
          <a:p>
            <a:pPr marL="12700">
              <a:lnSpc>
                <a:spcPct val="100000"/>
              </a:lnSpc>
              <a:spcBef>
                <a:spcPts val="1220"/>
              </a:spcBef>
            </a:pPr>
            <a:r>
              <a:rPr sz="850" b="1" dirty="0">
                <a:solidFill>
                  <a:srgbClr val="28235C"/>
                </a:solidFill>
                <a:latin typeface="Noto Sans"/>
                <a:cs typeface="Noto Sans"/>
              </a:rPr>
              <a:t>Öffnen Sie Ihr SAP-</a:t>
            </a:r>
            <a:r>
              <a:rPr sz="850" b="1" spc="-10" dirty="0">
                <a:solidFill>
                  <a:srgbClr val="28235C"/>
                </a:solidFill>
                <a:latin typeface="Noto Sans"/>
                <a:cs typeface="Noto Sans"/>
              </a:rPr>
              <a:t>Bestellprogramm.</a:t>
            </a:r>
            <a:endParaRPr sz="850" dirty="0">
              <a:latin typeface="Noto Sans"/>
              <a:cs typeface="Noto Sans"/>
            </a:endParaRPr>
          </a:p>
        </p:txBody>
      </p:sp>
      <p:pic>
        <p:nvPicPr>
          <p:cNvPr id="26" name="Grafik 25">
            <a:extLst>
              <a:ext uri="{FF2B5EF4-FFF2-40B4-BE49-F238E27FC236}">
                <a16:creationId xmlns:a16="http://schemas.microsoft.com/office/drawing/2014/main" id="{4E34D087-0B89-AA28-A395-3CD71A6A545A}"/>
              </a:ext>
            </a:extLst>
          </p:cNvPr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" t="-3157" r="91" b="-3004"/>
          <a:stretch/>
        </p:blipFill>
        <p:spPr>
          <a:xfrm>
            <a:off x="469901" y="1913566"/>
            <a:ext cx="5170271" cy="2325600"/>
          </a:xfrm>
          <a:custGeom>
            <a:avLst/>
            <a:gdLst>
              <a:gd name="connsiteX0" fmla="*/ 0 w 5170271"/>
              <a:gd name="connsiteY0" fmla="*/ 0 h 2325853"/>
              <a:gd name="connsiteX1" fmla="*/ 5003507 w 5170271"/>
              <a:gd name="connsiteY1" fmla="*/ 0 h 2325853"/>
              <a:gd name="connsiteX2" fmla="*/ 5170271 w 5170271"/>
              <a:gd name="connsiteY2" fmla="*/ 166764 h 2325853"/>
              <a:gd name="connsiteX3" fmla="*/ 5170271 w 5170271"/>
              <a:gd name="connsiteY3" fmla="*/ 2159089 h 2325853"/>
              <a:gd name="connsiteX4" fmla="*/ 5003507 w 5170271"/>
              <a:gd name="connsiteY4" fmla="*/ 2325853 h 2325853"/>
              <a:gd name="connsiteX5" fmla="*/ 0 w 5170271"/>
              <a:gd name="connsiteY5" fmla="*/ 2325853 h 2325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70271" h="2325853">
                <a:moveTo>
                  <a:pt x="0" y="0"/>
                </a:moveTo>
                <a:lnTo>
                  <a:pt x="5003507" y="0"/>
                </a:lnTo>
                <a:cubicBezTo>
                  <a:pt x="5095608" y="0"/>
                  <a:pt x="5170271" y="74663"/>
                  <a:pt x="5170271" y="166764"/>
                </a:cubicBezTo>
                <a:lnTo>
                  <a:pt x="5170271" y="2159089"/>
                </a:lnTo>
                <a:cubicBezTo>
                  <a:pt x="5170271" y="2251190"/>
                  <a:pt x="5095608" y="2325853"/>
                  <a:pt x="5003507" y="2325853"/>
                </a:cubicBezTo>
                <a:lnTo>
                  <a:pt x="0" y="2325853"/>
                </a:lnTo>
                <a:close/>
              </a:path>
            </a:pathLst>
          </a:cu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</p:pic>
      <p:sp>
        <p:nvSpPr>
          <p:cNvPr id="27" name="object 33">
            <a:extLst>
              <a:ext uri="{FF2B5EF4-FFF2-40B4-BE49-F238E27FC236}">
                <a16:creationId xmlns:a16="http://schemas.microsoft.com/office/drawing/2014/main" id="{5F00593B-AE63-0415-9020-5C82422D9236}"/>
              </a:ext>
            </a:extLst>
          </p:cNvPr>
          <p:cNvSpPr/>
          <p:nvPr/>
        </p:nvSpPr>
        <p:spPr>
          <a:xfrm>
            <a:off x="5668338" y="3667126"/>
            <a:ext cx="2125029" cy="45719"/>
          </a:xfrm>
          <a:custGeom>
            <a:avLst/>
            <a:gdLst/>
            <a:ahLst/>
            <a:cxnLst/>
            <a:rect l="l" t="t" r="r" b="b"/>
            <a:pathLst>
              <a:path w="2143759">
                <a:moveTo>
                  <a:pt x="0" y="0"/>
                </a:moveTo>
                <a:lnTo>
                  <a:pt x="2143531" y="0"/>
                </a:lnTo>
              </a:path>
            </a:pathLst>
          </a:custGeom>
          <a:ln w="22225">
            <a:solidFill>
              <a:srgbClr val="FB563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8" name="Grafik 27" descr="Ein Bild, das Text enthält.&#10;&#10;Automatisch generierte Beschreibung">
            <a:extLst>
              <a:ext uri="{FF2B5EF4-FFF2-40B4-BE49-F238E27FC236}">
                <a16:creationId xmlns:a16="http://schemas.microsoft.com/office/drawing/2014/main" id="{924A0B7C-DFF3-C16F-DAC5-0A2EC62B97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264" t="70850" r="1795" b="10347"/>
          <a:stretch>
            <a:fillRect/>
          </a:stretch>
        </p:blipFill>
        <p:spPr>
          <a:xfrm>
            <a:off x="4984553" y="3308325"/>
            <a:ext cx="712966" cy="712966"/>
          </a:xfrm>
          <a:custGeom>
            <a:avLst/>
            <a:gdLst>
              <a:gd name="connsiteX0" fmla="*/ 356483 w 712966"/>
              <a:gd name="connsiteY0" fmla="*/ 0 h 712966"/>
              <a:gd name="connsiteX1" fmla="*/ 712966 w 712966"/>
              <a:gd name="connsiteY1" fmla="*/ 356483 h 712966"/>
              <a:gd name="connsiteX2" fmla="*/ 356483 w 712966"/>
              <a:gd name="connsiteY2" fmla="*/ 712966 h 712966"/>
              <a:gd name="connsiteX3" fmla="*/ 0 w 712966"/>
              <a:gd name="connsiteY3" fmla="*/ 356483 h 712966"/>
              <a:gd name="connsiteX4" fmla="*/ 356483 w 712966"/>
              <a:gd name="connsiteY4" fmla="*/ 0 h 71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2966" h="712966">
                <a:moveTo>
                  <a:pt x="356483" y="0"/>
                </a:moveTo>
                <a:cubicBezTo>
                  <a:pt x="553363" y="0"/>
                  <a:pt x="712966" y="159603"/>
                  <a:pt x="712966" y="356483"/>
                </a:cubicBezTo>
                <a:cubicBezTo>
                  <a:pt x="712966" y="553363"/>
                  <a:pt x="553363" y="712966"/>
                  <a:pt x="356483" y="712966"/>
                </a:cubicBezTo>
                <a:cubicBezTo>
                  <a:pt x="159603" y="712966"/>
                  <a:pt x="0" y="553363"/>
                  <a:pt x="0" y="356483"/>
                </a:cubicBezTo>
                <a:cubicBezTo>
                  <a:pt x="0" y="159603"/>
                  <a:pt x="159603" y="0"/>
                  <a:pt x="356483" y="0"/>
                </a:cubicBezTo>
                <a:close/>
              </a:path>
            </a:pathLst>
          </a:custGeom>
          <a:ln w="22225">
            <a:solidFill>
              <a:schemeClr val="bg2"/>
            </a:solidFill>
          </a:ln>
        </p:spPr>
      </p:pic>
    </p:spTree>
    <p:extLst>
      <p:ext uri="{BB962C8B-B14F-4D97-AF65-F5344CB8AC3E}">
        <p14:creationId xmlns:p14="http://schemas.microsoft.com/office/powerpoint/2010/main" val="18015783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cken des Rechtecks auf der gleichen Seite abrunden 1">
            <a:extLst>
              <a:ext uri="{FF2B5EF4-FFF2-40B4-BE49-F238E27FC236}">
                <a16:creationId xmlns:a16="http://schemas.microsoft.com/office/drawing/2014/main" id="{88622727-7D34-541A-8948-825BE18E79DC}"/>
              </a:ext>
            </a:extLst>
          </p:cNvPr>
          <p:cNvSpPr/>
          <p:nvPr/>
        </p:nvSpPr>
        <p:spPr>
          <a:xfrm rot="5400000">
            <a:off x="2108856" y="-23922"/>
            <a:ext cx="2959922" cy="6258966"/>
          </a:xfrm>
          <a:prstGeom prst="round2SameRect">
            <a:avLst>
              <a:gd name="adj1" fmla="val 7170"/>
              <a:gd name="adj2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  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8432E9F-00A7-0390-7BAA-7A20F5CBEA0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40" t="-81" r="16740" b="39224"/>
          <a:stretch/>
        </p:blipFill>
        <p:spPr>
          <a:xfrm>
            <a:off x="469901" y="1913566"/>
            <a:ext cx="5170271" cy="2325853"/>
          </a:xfrm>
          <a:custGeom>
            <a:avLst/>
            <a:gdLst>
              <a:gd name="connsiteX0" fmla="*/ 0 w 5170271"/>
              <a:gd name="connsiteY0" fmla="*/ 0 h 2325853"/>
              <a:gd name="connsiteX1" fmla="*/ 5003507 w 5170271"/>
              <a:gd name="connsiteY1" fmla="*/ 0 h 2325853"/>
              <a:gd name="connsiteX2" fmla="*/ 5170271 w 5170271"/>
              <a:gd name="connsiteY2" fmla="*/ 166764 h 2325853"/>
              <a:gd name="connsiteX3" fmla="*/ 5170271 w 5170271"/>
              <a:gd name="connsiteY3" fmla="*/ 2159089 h 2325853"/>
              <a:gd name="connsiteX4" fmla="*/ 5003507 w 5170271"/>
              <a:gd name="connsiteY4" fmla="*/ 2325853 h 2325853"/>
              <a:gd name="connsiteX5" fmla="*/ 0 w 5170271"/>
              <a:gd name="connsiteY5" fmla="*/ 2325853 h 2325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70271" h="2325853">
                <a:moveTo>
                  <a:pt x="0" y="0"/>
                </a:moveTo>
                <a:lnTo>
                  <a:pt x="5003507" y="0"/>
                </a:lnTo>
                <a:cubicBezTo>
                  <a:pt x="5095608" y="0"/>
                  <a:pt x="5170271" y="74663"/>
                  <a:pt x="5170271" y="166764"/>
                </a:cubicBezTo>
                <a:lnTo>
                  <a:pt x="5170271" y="2159089"/>
                </a:lnTo>
                <a:cubicBezTo>
                  <a:pt x="5170271" y="2251190"/>
                  <a:pt x="5095608" y="2325853"/>
                  <a:pt x="5003507" y="2325853"/>
                </a:cubicBezTo>
                <a:lnTo>
                  <a:pt x="0" y="2325853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</p:pic>
      <p:pic>
        <p:nvPicPr>
          <p:cNvPr id="4" name="object 38">
            <a:extLst>
              <a:ext uri="{FF2B5EF4-FFF2-40B4-BE49-F238E27FC236}">
                <a16:creationId xmlns:a16="http://schemas.microsoft.com/office/drawing/2014/main" id="{10C4A9E0-FCAE-8EA7-95FD-CEEB4FE70B98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63980" y="1949004"/>
            <a:ext cx="459882" cy="178756"/>
          </a:xfrm>
          <a:prstGeom prst="rect">
            <a:avLst/>
          </a:prstGeom>
        </p:spPr>
      </p:pic>
      <p:sp>
        <p:nvSpPr>
          <p:cNvPr id="5" name="object 2">
            <a:extLst>
              <a:ext uri="{FF2B5EF4-FFF2-40B4-BE49-F238E27FC236}">
                <a16:creationId xmlns:a16="http://schemas.microsoft.com/office/drawing/2014/main" id="{8BB73E56-EB81-DC61-B4EF-4A63E6B30B9D}"/>
              </a:ext>
            </a:extLst>
          </p:cNvPr>
          <p:cNvSpPr txBox="1"/>
          <p:nvPr/>
        </p:nvSpPr>
        <p:spPr>
          <a:xfrm>
            <a:off x="7990732" y="3120482"/>
            <a:ext cx="963294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7700"/>
              </a:lnSpc>
              <a:spcBef>
                <a:spcPts val="100"/>
              </a:spcBef>
            </a:pPr>
            <a:r>
              <a:rPr sz="850" b="1" dirty="0">
                <a:solidFill>
                  <a:srgbClr val="28235C"/>
                </a:solidFill>
                <a:latin typeface="Noto Sans"/>
                <a:cs typeface="Noto Sans"/>
              </a:rPr>
              <a:t>Die</a:t>
            </a:r>
            <a:r>
              <a:rPr sz="850" b="1" spc="-10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b="1" dirty="0">
                <a:solidFill>
                  <a:srgbClr val="28235C"/>
                </a:solidFill>
                <a:latin typeface="Noto Sans"/>
                <a:cs typeface="Noto Sans"/>
              </a:rPr>
              <a:t>roten</a:t>
            </a:r>
            <a:r>
              <a:rPr sz="850" b="1" spc="-10" dirty="0">
                <a:solidFill>
                  <a:srgbClr val="28235C"/>
                </a:solidFill>
                <a:latin typeface="Noto Sans"/>
                <a:cs typeface="Noto Sans"/>
              </a:rPr>
              <a:t> Icons,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um die </a:t>
            </a:r>
            <a:r>
              <a:rPr sz="850" spc="-10" dirty="0">
                <a:solidFill>
                  <a:srgbClr val="28235C"/>
                </a:solidFill>
                <a:latin typeface="Noto Sans"/>
                <a:cs typeface="Noto Sans"/>
              </a:rPr>
              <a:t>Kategorien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zu </a:t>
            </a:r>
            <a:r>
              <a:rPr sz="850" spc="-10" dirty="0">
                <a:solidFill>
                  <a:srgbClr val="28235C"/>
                </a:solidFill>
                <a:latin typeface="Noto Sans"/>
                <a:cs typeface="Noto Sans"/>
              </a:rPr>
              <a:t>durchsuchen</a:t>
            </a:r>
            <a:endParaRPr sz="850">
              <a:latin typeface="Noto Sans"/>
              <a:cs typeface="Noto Sans"/>
            </a:endParaRPr>
          </a:p>
        </p:txBody>
      </p:sp>
      <p:sp>
        <p:nvSpPr>
          <p:cNvPr id="6" name="object 11">
            <a:extLst>
              <a:ext uri="{FF2B5EF4-FFF2-40B4-BE49-F238E27FC236}">
                <a16:creationId xmlns:a16="http://schemas.microsoft.com/office/drawing/2014/main" id="{621772E9-18C4-0D77-EB77-16E1AA3C6EDF}"/>
              </a:ext>
            </a:extLst>
          </p:cNvPr>
          <p:cNvSpPr txBox="1"/>
          <p:nvPr/>
        </p:nvSpPr>
        <p:spPr>
          <a:xfrm>
            <a:off x="3320053" y="538247"/>
            <a:ext cx="320040" cy="154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b="1" spc="-20" dirty="0">
                <a:solidFill>
                  <a:srgbClr val="878CA9"/>
                </a:solidFill>
                <a:latin typeface="Noto Sans"/>
                <a:cs typeface="Noto Sans"/>
              </a:rPr>
              <a:t>Login</a:t>
            </a:r>
            <a:endParaRPr sz="850">
              <a:latin typeface="Noto Sans"/>
              <a:cs typeface="Noto Sans"/>
            </a:endParaRPr>
          </a:p>
        </p:txBody>
      </p:sp>
      <p:sp>
        <p:nvSpPr>
          <p:cNvPr id="7" name="object 12">
            <a:extLst>
              <a:ext uri="{FF2B5EF4-FFF2-40B4-BE49-F238E27FC236}">
                <a16:creationId xmlns:a16="http://schemas.microsoft.com/office/drawing/2014/main" id="{9D034644-6980-930F-04BA-3A7DE458676B}"/>
              </a:ext>
            </a:extLst>
          </p:cNvPr>
          <p:cNvSpPr txBox="1"/>
          <p:nvPr/>
        </p:nvSpPr>
        <p:spPr>
          <a:xfrm>
            <a:off x="8241277" y="531123"/>
            <a:ext cx="633095" cy="154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b="1" spc="-10" dirty="0">
                <a:solidFill>
                  <a:srgbClr val="DCDAE1"/>
                </a:solidFill>
                <a:latin typeface="Noto Sans"/>
                <a:cs typeface="Noto Sans"/>
              </a:rPr>
              <a:t>Optimieren</a:t>
            </a:r>
            <a:endParaRPr sz="850">
              <a:latin typeface="Noto Sans"/>
              <a:cs typeface="Noto Sans"/>
            </a:endParaRPr>
          </a:p>
        </p:txBody>
      </p:sp>
      <p:sp>
        <p:nvSpPr>
          <p:cNvPr id="8" name="object 13">
            <a:extLst>
              <a:ext uri="{FF2B5EF4-FFF2-40B4-BE49-F238E27FC236}">
                <a16:creationId xmlns:a16="http://schemas.microsoft.com/office/drawing/2014/main" id="{FF4DA933-72C9-B3D2-5C5E-0DED7DED8BC4}"/>
              </a:ext>
            </a:extLst>
          </p:cNvPr>
          <p:cNvSpPr txBox="1"/>
          <p:nvPr/>
        </p:nvSpPr>
        <p:spPr>
          <a:xfrm>
            <a:off x="9739083" y="538355"/>
            <a:ext cx="517525" cy="154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b="1" spc="-10" dirty="0">
                <a:solidFill>
                  <a:srgbClr val="DCDAE1"/>
                </a:solidFill>
                <a:latin typeface="Noto Sans"/>
                <a:cs typeface="Noto Sans"/>
              </a:rPr>
              <a:t>Bestellen</a:t>
            </a:r>
            <a:endParaRPr sz="850">
              <a:latin typeface="Noto Sans"/>
              <a:cs typeface="Noto Sans"/>
            </a:endParaRPr>
          </a:p>
        </p:txBody>
      </p:sp>
      <p:sp>
        <p:nvSpPr>
          <p:cNvPr id="9" name="object 14">
            <a:extLst>
              <a:ext uri="{FF2B5EF4-FFF2-40B4-BE49-F238E27FC236}">
                <a16:creationId xmlns:a16="http://schemas.microsoft.com/office/drawing/2014/main" id="{F7AFB77E-8CCF-ECBA-B413-1DEAF842840E}"/>
              </a:ext>
            </a:extLst>
          </p:cNvPr>
          <p:cNvSpPr txBox="1"/>
          <p:nvPr/>
        </p:nvSpPr>
        <p:spPr>
          <a:xfrm>
            <a:off x="4504912" y="538247"/>
            <a:ext cx="385445" cy="14362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b="1" spc="-10" dirty="0">
                <a:solidFill>
                  <a:schemeClr val="tx1"/>
                </a:solidFill>
                <a:latin typeface="Noto Sans"/>
                <a:cs typeface="Noto Sans"/>
              </a:rPr>
              <a:t>Finden</a:t>
            </a:r>
            <a:endParaRPr sz="850" dirty="0">
              <a:solidFill>
                <a:schemeClr val="tx1"/>
              </a:solidFill>
              <a:latin typeface="Noto Sans"/>
              <a:cs typeface="Noto Sans"/>
            </a:endParaRPr>
          </a:p>
        </p:txBody>
      </p:sp>
      <p:sp>
        <p:nvSpPr>
          <p:cNvPr id="10" name="object 15">
            <a:extLst>
              <a:ext uri="{FF2B5EF4-FFF2-40B4-BE49-F238E27FC236}">
                <a16:creationId xmlns:a16="http://schemas.microsoft.com/office/drawing/2014/main" id="{734CDC4E-4913-34C7-F808-EAAC71F67878}"/>
              </a:ext>
            </a:extLst>
          </p:cNvPr>
          <p:cNvSpPr txBox="1"/>
          <p:nvPr/>
        </p:nvSpPr>
        <p:spPr>
          <a:xfrm>
            <a:off x="5754865" y="538247"/>
            <a:ext cx="374015" cy="154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b="1" spc="-10" dirty="0">
                <a:solidFill>
                  <a:srgbClr val="DCDAE1"/>
                </a:solidFill>
                <a:latin typeface="Noto Sans"/>
                <a:cs typeface="Noto Sans"/>
              </a:rPr>
              <a:t>Filtern</a:t>
            </a:r>
            <a:endParaRPr sz="850">
              <a:latin typeface="Noto Sans"/>
              <a:cs typeface="Noto Sans"/>
            </a:endParaRPr>
          </a:p>
        </p:txBody>
      </p:sp>
      <p:sp>
        <p:nvSpPr>
          <p:cNvPr id="11" name="object 16">
            <a:extLst>
              <a:ext uri="{FF2B5EF4-FFF2-40B4-BE49-F238E27FC236}">
                <a16:creationId xmlns:a16="http://schemas.microsoft.com/office/drawing/2014/main" id="{191E524E-10DD-3BBD-D353-F929042B44A4}"/>
              </a:ext>
            </a:extLst>
          </p:cNvPr>
          <p:cNvSpPr txBox="1"/>
          <p:nvPr/>
        </p:nvSpPr>
        <p:spPr>
          <a:xfrm>
            <a:off x="6993267" y="538247"/>
            <a:ext cx="383540" cy="154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b="1" spc="-10" dirty="0">
                <a:solidFill>
                  <a:srgbClr val="DCDAE1"/>
                </a:solidFill>
                <a:latin typeface="Noto Sans"/>
                <a:cs typeface="Noto Sans"/>
              </a:rPr>
              <a:t>Prüfen</a:t>
            </a:r>
            <a:endParaRPr sz="850">
              <a:latin typeface="Noto Sans"/>
              <a:cs typeface="Noto Sans"/>
            </a:endParaRPr>
          </a:p>
        </p:txBody>
      </p:sp>
      <p:grpSp>
        <p:nvGrpSpPr>
          <p:cNvPr id="12" name="object 17">
            <a:extLst>
              <a:ext uri="{FF2B5EF4-FFF2-40B4-BE49-F238E27FC236}">
                <a16:creationId xmlns:a16="http://schemas.microsoft.com/office/drawing/2014/main" id="{BCE0CB9C-9F9E-18C5-1AED-80E8626A39DB}"/>
              </a:ext>
            </a:extLst>
          </p:cNvPr>
          <p:cNvGrpSpPr/>
          <p:nvPr/>
        </p:nvGrpSpPr>
        <p:grpSpPr>
          <a:xfrm>
            <a:off x="3713024" y="609598"/>
            <a:ext cx="720090" cy="38100"/>
            <a:chOff x="3713024" y="609598"/>
            <a:chExt cx="720090" cy="38100"/>
          </a:xfrm>
        </p:grpSpPr>
        <p:sp>
          <p:nvSpPr>
            <p:cNvPr id="13" name="object 18">
              <a:extLst>
                <a:ext uri="{FF2B5EF4-FFF2-40B4-BE49-F238E27FC236}">
                  <a16:creationId xmlns:a16="http://schemas.microsoft.com/office/drawing/2014/main" id="{5E843230-4F1A-8E0B-BE6B-27E0D9C8B2D9}"/>
                </a:ext>
              </a:extLst>
            </p:cNvPr>
            <p:cNvSpPr/>
            <p:nvPr/>
          </p:nvSpPr>
          <p:spPr>
            <a:xfrm>
              <a:off x="3713024" y="628648"/>
              <a:ext cx="701040" cy="0"/>
            </a:xfrm>
            <a:custGeom>
              <a:avLst/>
              <a:gdLst/>
              <a:ahLst/>
              <a:cxnLst/>
              <a:rect l="l" t="t" r="r" b="b"/>
              <a:pathLst>
                <a:path w="701039">
                  <a:moveTo>
                    <a:pt x="0" y="0"/>
                  </a:moveTo>
                  <a:lnTo>
                    <a:pt x="700951" y="0"/>
                  </a:lnTo>
                </a:path>
              </a:pathLst>
            </a:custGeom>
            <a:ln w="9525">
              <a:solidFill>
                <a:srgbClr val="B0B0C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9">
              <a:extLst>
                <a:ext uri="{FF2B5EF4-FFF2-40B4-BE49-F238E27FC236}">
                  <a16:creationId xmlns:a16="http://schemas.microsoft.com/office/drawing/2014/main" id="{337F9C11-512B-18C4-B1B4-65C8D97C2584}"/>
                </a:ext>
              </a:extLst>
            </p:cNvPr>
            <p:cNvSpPr/>
            <p:nvPr/>
          </p:nvSpPr>
          <p:spPr>
            <a:xfrm>
              <a:off x="4394923" y="609598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>
                  <a:moveTo>
                    <a:pt x="19050" y="0"/>
                  </a:moveTo>
                  <a:lnTo>
                    <a:pt x="11637" y="1497"/>
                  </a:lnTo>
                  <a:lnTo>
                    <a:pt x="5581" y="5581"/>
                  </a:lnTo>
                  <a:lnTo>
                    <a:pt x="1497" y="11637"/>
                  </a:lnTo>
                  <a:lnTo>
                    <a:pt x="0" y="19050"/>
                  </a:lnTo>
                  <a:lnTo>
                    <a:pt x="1497" y="26468"/>
                  </a:lnTo>
                  <a:lnTo>
                    <a:pt x="5581" y="32523"/>
                  </a:lnTo>
                  <a:lnTo>
                    <a:pt x="11637" y="36603"/>
                  </a:lnTo>
                  <a:lnTo>
                    <a:pt x="19050" y="38100"/>
                  </a:lnTo>
                  <a:lnTo>
                    <a:pt x="26462" y="36603"/>
                  </a:lnTo>
                  <a:lnTo>
                    <a:pt x="32518" y="32523"/>
                  </a:lnTo>
                  <a:lnTo>
                    <a:pt x="36602" y="26468"/>
                  </a:lnTo>
                  <a:lnTo>
                    <a:pt x="38100" y="19050"/>
                  </a:lnTo>
                  <a:lnTo>
                    <a:pt x="36602" y="11637"/>
                  </a:lnTo>
                  <a:lnTo>
                    <a:pt x="32518" y="5581"/>
                  </a:lnTo>
                  <a:lnTo>
                    <a:pt x="26462" y="1497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B0B0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" name="object 20">
            <a:extLst>
              <a:ext uri="{FF2B5EF4-FFF2-40B4-BE49-F238E27FC236}">
                <a16:creationId xmlns:a16="http://schemas.microsoft.com/office/drawing/2014/main" id="{BE145B80-1350-078D-D6A6-31FE50668077}"/>
              </a:ext>
            </a:extLst>
          </p:cNvPr>
          <p:cNvGrpSpPr/>
          <p:nvPr/>
        </p:nvGrpSpPr>
        <p:grpSpPr>
          <a:xfrm>
            <a:off x="4962989" y="609598"/>
            <a:ext cx="720090" cy="38100"/>
            <a:chOff x="4962989" y="609598"/>
            <a:chExt cx="720090" cy="38100"/>
          </a:xfrm>
        </p:grpSpPr>
        <p:sp>
          <p:nvSpPr>
            <p:cNvPr id="16" name="object 21">
              <a:extLst>
                <a:ext uri="{FF2B5EF4-FFF2-40B4-BE49-F238E27FC236}">
                  <a16:creationId xmlns:a16="http://schemas.microsoft.com/office/drawing/2014/main" id="{A312D376-F488-99F9-8049-7881C6C7F2CA}"/>
                </a:ext>
              </a:extLst>
            </p:cNvPr>
            <p:cNvSpPr/>
            <p:nvPr/>
          </p:nvSpPr>
          <p:spPr>
            <a:xfrm>
              <a:off x="4962989" y="628648"/>
              <a:ext cx="701040" cy="0"/>
            </a:xfrm>
            <a:custGeom>
              <a:avLst/>
              <a:gdLst/>
              <a:ahLst/>
              <a:cxnLst/>
              <a:rect l="l" t="t" r="r" b="b"/>
              <a:pathLst>
                <a:path w="701039">
                  <a:moveTo>
                    <a:pt x="0" y="0"/>
                  </a:moveTo>
                  <a:lnTo>
                    <a:pt x="700951" y="0"/>
                  </a:lnTo>
                </a:path>
              </a:pathLst>
            </a:custGeom>
            <a:ln w="9525">
              <a:solidFill>
                <a:srgbClr val="E1E0E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22">
              <a:extLst>
                <a:ext uri="{FF2B5EF4-FFF2-40B4-BE49-F238E27FC236}">
                  <a16:creationId xmlns:a16="http://schemas.microsoft.com/office/drawing/2014/main" id="{F2A461A4-90DC-0F71-52E4-BE0B1308CC74}"/>
                </a:ext>
              </a:extLst>
            </p:cNvPr>
            <p:cNvSpPr/>
            <p:nvPr/>
          </p:nvSpPr>
          <p:spPr>
            <a:xfrm>
              <a:off x="5644889" y="609598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>
                  <a:moveTo>
                    <a:pt x="19050" y="0"/>
                  </a:moveTo>
                  <a:lnTo>
                    <a:pt x="11637" y="1497"/>
                  </a:lnTo>
                  <a:lnTo>
                    <a:pt x="5581" y="5581"/>
                  </a:lnTo>
                  <a:lnTo>
                    <a:pt x="1497" y="11637"/>
                  </a:lnTo>
                  <a:lnTo>
                    <a:pt x="0" y="19050"/>
                  </a:lnTo>
                  <a:lnTo>
                    <a:pt x="1497" y="26468"/>
                  </a:lnTo>
                  <a:lnTo>
                    <a:pt x="5581" y="32523"/>
                  </a:lnTo>
                  <a:lnTo>
                    <a:pt x="11637" y="36603"/>
                  </a:lnTo>
                  <a:lnTo>
                    <a:pt x="19050" y="38100"/>
                  </a:lnTo>
                  <a:lnTo>
                    <a:pt x="26462" y="36603"/>
                  </a:lnTo>
                  <a:lnTo>
                    <a:pt x="32518" y="32523"/>
                  </a:lnTo>
                  <a:lnTo>
                    <a:pt x="36602" y="26468"/>
                  </a:lnTo>
                  <a:lnTo>
                    <a:pt x="38100" y="19050"/>
                  </a:lnTo>
                  <a:lnTo>
                    <a:pt x="36602" y="11637"/>
                  </a:lnTo>
                  <a:lnTo>
                    <a:pt x="32518" y="5581"/>
                  </a:lnTo>
                  <a:lnTo>
                    <a:pt x="26462" y="1497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E1E0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8" name="object 23">
            <a:extLst>
              <a:ext uri="{FF2B5EF4-FFF2-40B4-BE49-F238E27FC236}">
                <a16:creationId xmlns:a16="http://schemas.microsoft.com/office/drawing/2014/main" id="{87779428-E2D2-64A1-AB06-A7B23B92089B}"/>
              </a:ext>
            </a:extLst>
          </p:cNvPr>
          <p:cNvGrpSpPr/>
          <p:nvPr/>
        </p:nvGrpSpPr>
        <p:grpSpPr>
          <a:xfrm>
            <a:off x="6201402" y="609598"/>
            <a:ext cx="720090" cy="38100"/>
            <a:chOff x="6201402" y="609598"/>
            <a:chExt cx="720090" cy="38100"/>
          </a:xfrm>
        </p:grpSpPr>
        <p:sp>
          <p:nvSpPr>
            <p:cNvPr id="19" name="object 24">
              <a:extLst>
                <a:ext uri="{FF2B5EF4-FFF2-40B4-BE49-F238E27FC236}">
                  <a16:creationId xmlns:a16="http://schemas.microsoft.com/office/drawing/2014/main" id="{2CB308C8-0456-1492-2389-9CC399AF5AC4}"/>
                </a:ext>
              </a:extLst>
            </p:cNvPr>
            <p:cNvSpPr/>
            <p:nvPr/>
          </p:nvSpPr>
          <p:spPr>
            <a:xfrm>
              <a:off x="6201402" y="628648"/>
              <a:ext cx="701040" cy="0"/>
            </a:xfrm>
            <a:custGeom>
              <a:avLst/>
              <a:gdLst/>
              <a:ahLst/>
              <a:cxnLst/>
              <a:rect l="l" t="t" r="r" b="b"/>
              <a:pathLst>
                <a:path w="701040">
                  <a:moveTo>
                    <a:pt x="0" y="0"/>
                  </a:moveTo>
                  <a:lnTo>
                    <a:pt x="700951" y="0"/>
                  </a:lnTo>
                </a:path>
              </a:pathLst>
            </a:custGeom>
            <a:ln w="9525">
              <a:solidFill>
                <a:srgbClr val="E1E0E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5">
              <a:extLst>
                <a:ext uri="{FF2B5EF4-FFF2-40B4-BE49-F238E27FC236}">
                  <a16:creationId xmlns:a16="http://schemas.microsoft.com/office/drawing/2014/main" id="{D74EBE42-F59C-0E1F-8B20-9693D40DF5BD}"/>
                </a:ext>
              </a:extLst>
            </p:cNvPr>
            <p:cNvSpPr/>
            <p:nvPr/>
          </p:nvSpPr>
          <p:spPr>
            <a:xfrm>
              <a:off x="6883302" y="609598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>
                  <a:moveTo>
                    <a:pt x="19050" y="0"/>
                  </a:moveTo>
                  <a:lnTo>
                    <a:pt x="11637" y="1497"/>
                  </a:lnTo>
                  <a:lnTo>
                    <a:pt x="5581" y="5581"/>
                  </a:lnTo>
                  <a:lnTo>
                    <a:pt x="1497" y="11637"/>
                  </a:lnTo>
                  <a:lnTo>
                    <a:pt x="0" y="19050"/>
                  </a:lnTo>
                  <a:lnTo>
                    <a:pt x="1497" y="26468"/>
                  </a:lnTo>
                  <a:lnTo>
                    <a:pt x="5581" y="32523"/>
                  </a:lnTo>
                  <a:lnTo>
                    <a:pt x="11637" y="36603"/>
                  </a:lnTo>
                  <a:lnTo>
                    <a:pt x="19050" y="38100"/>
                  </a:lnTo>
                  <a:lnTo>
                    <a:pt x="26462" y="36603"/>
                  </a:lnTo>
                  <a:lnTo>
                    <a:pt x="32518" y="32523"/>
                  </a:lnTo>
                  <a:lnTo>
                    <a:pt x="36602" y="26468"/>
                  </a:lnTo>
                  <a:lnTo>
                    <a:pt x="38100" y="19050"/>
                  </a:lnTo>
                  <a:lnTo>
                    <a:pt x="36602" y="11637"/>
                  </a:lnTo>
                  <a:lnTo>
                    <a:pt x="32518" y="5581"/>
                  </a:lnTo>
                  <a:lnTo>
                    <a:pt x="26462" y="1497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E1E0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1" name="object 26">
            <a:extLst>
              <a:ext uri="{FF2B5EF4-FFF2-40B4-BE49-F238E27FC236}">
                <a16:creationId xmlns:a16="http://schemas.microsoft.com/office/drawing/2014/main" id="{203840BA-D1FA-4D13-84A5-F839ACFB1C07}"/>
              </a:ext>
            </a:extLst>
          </p:cNvPr>
          <p:cNvGrpSpPr/>
          <p:nvPr/>
        </p:nvGrpSpPr>
        <p:grpSpPr>
          <a:xfrm>
            <a:off x="7449423" y="609598"/>
            <a:ext cx="720090" cy="38100"/>
            <a:chOff x="7449423" y="609598"/>
            <a:chExt cx="720090" cy="38100"/>
          </a:xfrm>
        </p:grpSpPr>
        <p:sp>
          <p:nvSpPr>
            <p:cNvPr id="22" name="object 27">
              <a:extLst>
                <a:ext uri="{FF2B5EF4-FFF2-40B4-BE49-F238E27FC236}">
                  <a16:creationId xmlns:a16="http://schemas.microsoft.com/office/drawing/2014/main" id="{549A8D44-D1B8-60E1-57B5-342F97B5F070}"/>
                </a:ext>
              </a:extLst>
            </p:cNvPr>
            <p:cNvSpPr/>
            <p:nvPr/>
          </p:nvSpPr>
          <p:spPr>
            <a:xfrm>
              <a:off x="7449423" y="628648"/>
              <a:ext cx="701040" cy="0"/>
            </a:xfrm>
            <a:custGeom>
              <a:avLst/>
              <a:gdLst/>
              <a:ahLst/>
              <a:cxnLst/>
              <a:rect l="l" t="t" r="r" b="b"/>
              <a:pathLst>
                <a:path w="701040">
                  <a:moveTo>
                    <a:pt x="0" y="0"/>
                  </a:moveTo>
                  <a:lnTo>
                    <a:pt x="700951" y="0"/>
                  </a:lnTo>
                </a:path>
              </a:pathLst>
            </a:custGeom>
            <a:ln w="9525">
              <a:solidFill>
                <a:srgbClr val="E1E0E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8">
              <a:extLst>
                <a:ext uri="{FF2B5EF4-FFF2-40B4-BE49-F238E27FC236}">
                  <a16:creationId xmlns:a16="http://schemas.microsoft.com/office/drawing/2014/main" id="{EFA6C6D0-FAB7-4900-A332-F9CBADA994F8}"/>
                </a:ext>
              </a:extLst>
            </p:cNvPr>
            <p:cNvSpPr/>
            <p:nvPr/>
          </p:nvSpPr>
          <p:spPr>
            <a:xfrm>
              <a:off x="8131323" y="609598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>
                  <a:moveTo>
                    <a:pt x="19050" y="0"/>
                  </a:moveTo>
                  <a:lnTo>
                    <a:pt x="11637" y="1497"/>
                  </a:lnTo>
                  <a:lnTo>
                    <a:pt x="5581" y="5581"/>
                  </a:lnTo>
                  <a:lnTo>
                    <a:pt x="1497" y="11637"/>
                  </a:lnTo>
                  <a:lnTo>
                    <a:pt x="0" y="19050"/>
                  </a:lnTo>
                  <a:lnTo>
                    <a:pt x="1497" y="26468"/>
                  </a:lnTo>
                  <a:lnTo>
                    <a:pt x="5581" y="32523"/>
                  </a:lnTo>
                  <a:lnTo>
                    <a:pt x="11637" y="36603"/>
                  </a:lnTo>
                  <a:lnTo>
                    <a:pt x="19050" y="38100"/>
                  </a:lnTo>
                  <a:lnTo>
                    <a:pt x="26462" y="36603"/>
                  </a:lnTo>
                  <a:lnTo>
                    <a:pt x="32518" y="32523"/>
                  </a:lnTo>
                  <a:lnTo>
                    <a:pt x="36602" y="26468"/>
                  </a:lnTo>
                  <a:lnTo>
                    <a:pt x="38100" y="19050"/>
                  </a:lnTo>
                  <a:lnTo>
                    <a:pt x="36602" y="11637"/>
                  </a:lnTo>
                  <a:lnTo>
                    <a:pt x="32518" y="5581"/>
                  </a:lnTo>
                  <a:lnTo>
                    <a:pt x="26462" y="1497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E1E0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4" name="object 29">
            <a:extLst>
              <a:ext uri="{FF2B5EF4-FFF2-40B4-BE49-F238E27FC236}">
                <a16:creationId xmlns:a16="http://schemas.microsoft.com/office/drawing/2014/main" id="{F5D6E027-F6F7-2049-9139-0AF6D1B3E583}"/>
              </a:ext>
            </a:extLst>
          </p:cNvPr>
          <p:cNvGrpSpPr/>
          <p:nvPr/>
        </p:nvGrpSpPr>
        <p:grpSpPr>
          <a:xfrm>
            <a:off x="8947239" y="609598"/>
            <a:ext cx="720090" cy="38100"/>
            <a:chOff x="8947239" y="609598"/>
            <a:chExt cx="720090" cy="38100"/>
          </a:xfrm>
        </p:grpSpPr>
        <p:sp>
          <p:nvSpPr>
            <p:cNvPr id="25" name="object 30">
              <a:extLst>
                <a:ext uri="{FF2B5EF4-FFF2-40B4-BE49-F238E27FC236}">
                  <a16:creationId xmlns:a16="http://schemas.microsoft.com/office/drawing/2014/main" id="{BC09C3EB-94C1-F318-E604-7681022980A8}"/>
                </a:ext>
              </a:extLst>
            </p:cNvPr>
            <p:cNvSpPr/>
            <p:nvPr/>
          </p:nvSpPr>
          <p:spPr>
            <a:xfrm>
              <a:off x="8947239" y="628648"/>
              <a:ext cx="701040" cy="0"/>
            </a:xfrm>
            <a:custGeom>
              <a:avLst/>
              <a:gdLst/>
              <a:ahLst/>
              <a:cxnLst/>
              <a:rect l="l" t="t" r="r" b="b"/>
              <a:pathLst>
                <a:path w="701040">
                  <a:moveTo>
                    <a:pt x="0" y="0"/>
                  </a:moveTo>
                  <a:lnTo>
                    <a:pt x="700951" y="0"/>
                  </a:lnTo>
                </a:path>
              </a:pathLst>
            </a:custGeom>
            <a:ln w="9525">
              <a:solidFill>
                <a:srgbClr val="E1E0E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31">
              <a:extLst>
                <a:ext uri="{FF2B5EF4-FFF2-40B4-BE49-F238E27FC236}">
                  <a16:creationId xmlns:a16="http://schemas.microsoft.com/office/drawing/2014/main" id="{969A6675-E68A-E5CE-0737-3404E71ED8BE}"/>
                </a:ext>
              </a:extLst>
            </p:cNvPr>
            <p:cNvSpPr/>
            <p:nvPr/>
          </p:nvSpPr>
          <p:spPr>
            <a:xfrm>
              <a:off x="9629137" y="609598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>
                  <a:moveTo>
                    <a:pt x="19050" y="0"/>
                  </a:moveTo>
                  <a:lnTo>
                    <a:pt x="11637" y="1497"/>
                  </a:lnTo>
                  <a:lnTo>
                    <a:pt x="5581" y="5581"/>
                  </a:lnTo>
                  <a:lnTo>
                    <a:pt x="1497" y="11637"/>
                  </a:lnTo>
                  <a:lnTo>
                    <a:pt x="0" y="19050"/>
                  </a:lnTo>
                  <a:lnTo>
                    <a:pt x="1497" y="26468"/>
                  </a:lnTo>
                  <a:lnTo>
                    <a:pt x="5581" y="32523"/>
                  </a:lnTo>
                  <a:lnTo>
                    <a:pt x="11637" y="36603"/>
                  </a:lnTo>
                  <a:lnTo>
                    <a:pt x="19050" y="38100"/>
                  </a:lnTo>
                  <a:lnTo>
                    <a:pt x="26462" y="36603"/>
                  </a:lnTo>
                  <a:lnTo>
                    <a:pt x="32518" y="32523"/>
                  </a:lnTo>
                  <a:lnTo>
                    <a:pt x="36602" y="26468"/>
                  </a:lnTo>
                  <a:lnTo>
                    <a:pt x="38100" y="19050"/>
                  </a:lnTo>
                  <a:lnTo>
                    <a:pt x="36602" y="11637"/>
                  </a:lnTo>
                  <a:lnTo>
                    <a:pt x="32518" y="5581"/>
                  </a:lnTo>
                  <a:lnTo>
                    <a:pt x="26462" y="1497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E1E0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34">
            <a:extLst>
              <a:ext uri="{FF2B5EF4-FFF2-40B4-BE49-F238E27FC236}">
                <a16:creationId xmlns:a16="http://schemas.microsoft.com/office/drawing/2014/main" id="{C97559D2-E144-00FB-FF53-1A57745736CD}"/>
              </a:ext>
            </a:extLst>
          </p:cNvPr>
          <p:cNvSpPr txBox="1"/>
          <p:nvPr/>
        </p:nvSpPr>
        <p:spPr>
          <a:xfrm>
            <a:off x="7168604" y="1429975"/>
            <a:ext cx="2129155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8235C"/>
                </a:solidFill>
                <a:latin typeface="Poppins-Light"/>
                <a:cs typeface="Poppins-Light"/>
              </a:rPr>
              <a:t>Artikel </a:t>
            </a:r>
            <a:r>
              <a:rPr sz="1600" spc="-10" dirty="0" err="1">
                <a:solidFill>
                  <a:srgbClr val="28235C"/>
                </a:solidFill>
                <a:latin typeface="Poppins-Light"/>
                <a:cs typeface="Poppins-Light"/>
              </a:rPr>
              <a:t>finden</a:t>
            </a:r>
            <a:endParaRPr sz="1600" dirty="0">
              <a:latin typeface="Poppins-Light"/>
              <a:cs typeface="Poppins-Light"/>
            </a:endParaRPr>
          </a:p>
        </p:txBody>
      </p:sp>
      <p:pic>
        <p:nvPicPr>
          <p:cNvPr id="28" name="Grafik 27">
            <a:extLst>
              <a:ext uri="{FF2B5EF4-FFF2-40B4-BE49-F238E27FC236}">
                <a16:creationId xmlns:a16="http://schemas.microsoft.com/office/drawing/2014/main" id="{AC0A6A52-E592-70FD-CD27-2CCFEBBAAF6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86" t="6608" r="52787" b="90149"/>
          <a:stretch/>
        </p:blipFill>
        <p:spPr>
          <a:xfrm>
            <a:off x="1491253" y="2136100"/>
            <a:ext cx="1828800" cy="183062"/>
          </a:xfrm>
          <a:custGeom>
            <a:avLst/>
            <a:gdLst>
              <a:gd name="connsiteX0" fmla="*/ 93204 w 1862221"/>
              <a:gd name="connsiteY0" fmla="*/ 0 h 186408"/>
              <a:gd name="connsiteX1" fmla="*/ 1769017 w 1862221"/>
              <a:gd name="connsiteY1" fmla="*/ 0 h 186408"/>
              <a:gd name="connsiteX2" fmla="*/ 1862221 w 1862221"/>
              <a:gd name="connsiteY2" fmla="*/ 93204 h 186408"/>
              <a:gd name="connsiteX3" fmla="*/ 1769017 w 1862221"/>
              <a:gd name="connsiteY3" fmla="*/ 186408 h 186408"/>
              <a:gd name="connsiteX4" fmla="*/ 93204 w 1862221"/>
              <a:gd name="connsiteY4" fmla="*/ 186408 h 186408"/>
              <a:gd name="connsiteX5" fmla="*/ 0 w 1862221"/>
              <a:gd name="connsiteY5" fmla="*/ 93204 h 186408"/>
              <a:gd name="connsiteX6" fmla="*/ 93204 w 1862221"/>
              <a:gd name="connsiteY6" fmla="*/ 0 h 186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62221" h="186408">
                <a:moveTo>
                  <a:pt x="93204" y="0"/>
                </a:moveTo>
                <a:lnTo>
                  <a:pt x="1769017" y="0"/>
                </a:lnTo>
                <a:cubicBezTo>
                  <a:pt x="1820492" y="0"/>
                  <a:pt x="1862221" y="41729"/>
                  <a:pt x="1862221" y="93204"/>
                </a:cubicBezTo>
                <a:cubicBezTo>
                  <a:pt x="1862221" y="144679"/>
                  <a:pt x="1820492" y="186408"/>
                  <a:pt x="1769017" y="186408"/>
                </a:cubicBezTo>
                <a:lnTo>
                  <a:pt x="93204" y="186408"/>
                </a:lnTo>
                <a:cubicBezTo>
                  <a:pt x="41729" y="186408"/>
                  <a:pt x="0" y="144679"/>
                  <a:pt x="0" y="93204"/>
                </a:cubicBezTo>
                <a:cubicBezTo>
                  <a:pt x="0" y="41729"/>
                  <a:pt x="41729" y="0"/>
                  <a:pt x="93204" y="0"/>
                </a:cubicBezTo>
                <a:close/>
              </a:path>
            </a:pathLst>
          </a:custGeom>
          <a:ln w="22225">
            <a:solidFill>
              <a:schemeClr val="bg2"/>
            </a:solidFill>
          </a:ln>
        </p:spPr>
      </p:pic>
      <p:sp>
        <p:nvSpPr>
          <p:cNvPr id="29" name="object 39">
            <a:extLst>
              <a:ext uri="{FF2B5EF4-FFF2-40B4-BE49-F238E27FC236}">
                <a16:creationId xmlns:a16="http://schemas.microsoft.com/office/drawing/2014/main" id="{C6AD2F42-0360-811F-E8F3-86DC3A0CDA63}"/>
              </a:ext>
            </a:extLst>
          </p:cNvPr>
          <p:cNvSpPr/>
          <p:nvPr/>
        </p:nvSpPr>
        <p:spPr>
          <a:xfrm rot="157616">
            <a:off x="3315017" y="2319894"/>
            <a:ext cx="4472597" cy="45719"/>
          </a:xfrm>
          <a:custGeom>
            <a:avLst/>
            <a:gdLst/>
            <a:ahLst/>
            <a:cxnLst/>
            <a:rect l="l" t="t" r="r" b="b"/>
            <a:pathLst>
              <a:path w="4471034">
                <a:moveTo>
                  <a:pt x="0" y="0"/>
                </a:moveTo>
                <a:lnTo>
                  <a:pt x="4470895" y="0"/>
                </a:lnTo>
              </a:path>
            </a:pathLst>
          </a:custGeom>
          <a:ln w="22225">
            <a:solidFill>
              <a:srgbClr val="FB563E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0" name="object 40">
            <a:extLst>
              <a:ext uri="{FF2B5EF4-FFF2-40B4-BE49-F238E27FC236}">
                <a16:creationId xmlns:a16="http://schemas.microsoft.com/office/drawing/2014/main" id="{35F94187-7EF0-E21D-077F-175C86143422}"/>
              </a:ext>
            </a:extLst>
          </p:cNvPr>
          <p:cNvSpPr/>
          <p:nvPr/>
        </p:nvSpPr>
        <p:spPr>
          <a:xfrm>
            <a:off x="4584700" y="3216495"/>
            <a:ext cx="3200400" cy="45719"/>
          </a:xfrm>
          <a:custGeom>
            <a:avLst/>
            <a:gdLst/>
            <a:ahLst/>
            <a:cxnLst/>
            <a:rect l="l" t="t" r="r" b="b"/>
            <a:pathLst>
              <a:path w="3343275">
                <a:moveTo>
                  <a:pt x="0" y="0"/>
                </a:moveTo>
                <a:lnTo>
                  <a:pt x="3343198" y="0"/>
                </a:lnTo>
              </a:path>
            </a:pathLst>
          </a:custGeom>
          <a:ln w="22225">
            <a:solidFill>
              <a:srgbClr val="FB563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Abgerundetes Rechteck 30">
            <a:extLst>
              <a:ext uri="{FF2B5EF4-FFF2-40B4-BE49-F238E27FC236}">
                <a16:creationId xmlns:a16="http://schemas.microsoft.com/office/drawing/2014/main" id="{89767774-F350-9E93-B396-1CC61052BB0A}"/>
              </a:ext>
            </a:extLst>
          </p:cNvPr>
          <p:cNvSpPr/>
          <p:nvPr/>
        </p:nvSpPr>
        <p:spPr>
          <a:xfrm>
            <a:off x="1541970" y="2890518"/>
            <a:ext cx="3042730" cy="1021081"/>
          </a:xfrm>
          <a:prstGeom prst="roundRect">
            <a:avLst/>
          </a:prstGeom>
          <a:noFill/>
          <a:ln w="2222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FAF7EB4C-5BBC-6F87-FD2A-EEC8A2FD8DD9}"/>
              </a:ext>
            </a:extLst>
          </p:cNvPr>
          <p:cNvSpPr txBox="1"/>
          <p:nvPr/>
        </p:nvSpPr>
        <p:spPr>
          <a:xfrm>
            <a:off x="7937500" y="2289237"/>
            <a:ext cx="1506238" cy="555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850" b="1" i="0" u="none" strike="noStrike" kern="0" cap="none" spc="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Das </a:t>
            </a:r>
            <a:r>
              <a:rPr kumimoji="0" lang="de-DE" sz="850" b="1" i="0" u="none" strike="noStrike" kern="0" cap="none" spc="-1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Suchfeld,</a:t>
            </a:r>
            <a:endParaRPr kumimoji="0" lang="de-DE" sz="8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ans"/>
              <a:cs typeface="Noto Sans"/>
            </a:endParaRPr>
          </a:p>
          <a:p>
            <a:pPr marR="5715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850" b="0" i="0" u="none" strike="noStrike" kern="0" cap="none" spc="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um nach </a:t>
            </a:r>
            <a:r>
              <a:rPr kumimoji="0" lang="de-DE" sz="850" b="0" i="0" u="none" strike="noStrike" kern="0" cap="none" spc="-1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Stichworten </a:t>
            </a:r>
            <a:r>
              <a:rPr kumimoji="0" lang="de-DE" sz="850" b="0" i="0" u="none" strike="noStrike" kern="0" cap="none" spc="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oder</a:t>
            </a:r>
            <a:r>
              <a:rPr kumimoji="0" lang="de-DE" sz="850" b="0" i="0" u="none" strike="noStrike" kern="0" cap="none" spc="-1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 </a:t>
            </a:r>
            <a:r>
              <a:rPr kumimoji="0" lang="de-DE" sz="850" b="0" i="0" u="none" strike="noStrike" kern="0" cap="none" spc="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Phrasen</a:t>
            </a:r>
            <a:r>
              <a:rPr kumimoji="0" lang="de-DE" sz="850" b="0" i="0" u="none" strike="noStrike" kern="0" cap="none" spc="-5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 </a:t>
            </a:r>
            <a:r>
              <a:rPr kumimoji="0" lang="de-DE" sz="850" b="0" i="0" u="none" strike="noStrike" kern="0" cap="none" spc="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zu</a:t>
            </a:r>
            <a:r>
              <a:rPr kumimoji="0" lang="de-DE" sz="850" b="0" i="0" u="none" strike="noStrike" kern="0" cap="none" spc="-5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 </a:t>
            </a:r>
            <a:r>
              <a:rPr kumimoji="0" lang="de-DE" sz="850" b="0" i="0" u="none" strike="noStrike" kern="0" cap="none" spc="-1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suchen</a:t>
            </a:r>
            <a:endParaRPr kumimoji="0" lang="de-DE" sz="8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ans"/>
              <a:cs typeface="Noto Sans"/>
            </a:endParaRP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2D9052AD-241E-9748-E1F4-4221FB5CBF73}"/>
              </a:ext>
            </a:extLst>
          </p:cNvPr>
          <p:cNvSpPr txBox="1"/>
          <p:nvPr/>
        </p:nvSpPr>
        <p:spPr>
          <a:xfrm>
            <a:off x="7090839" y="1811919"/>
            <a:ext cx="2597150" cy="395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5080" lvl="0" indent="0" defTabSz="914400" eaLnBrk="1" fontAlgn="auto" latinLnBrk="0" hangingPunct="1">
              <a:lnSpc>
                <a:spcPct val="120000"/>
              </a:lnSpc>
              <a:spcBef>
                <a:spcPts val="10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850" b="1" i="0" u="none" strike="noStrike" kern="0" cap="none" spc="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Sie</a:t>
            </a:r>
            <a:r>
              <a:rPr kumimoji="0" lang="de-DE" sz="850" b="1" i="0" u="none" strike="noStrike" kern="0" cap="none" spc="-1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 </a:t>
            </a:r>
            <a:r>
              <a:rPr kumimoji="0" lang="de-DE" sz="850" b="1" i="0" u="none" strike="noStrike" kern="0" cap="none" spc="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haben verschiedene </a:t>
            </a:r>
            <a:r>
              <a:rPr kumimoji="0" lang="de-DE" sz="850" b="1" i="0" u="none" strike="noStrike" kern="0" cap="none" spc="-1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Möglichkeiten, </a:t>
            </a:r>
            <a:r>
              <a:rPr kumimoji="0" lang="de-DE" sz="850" b="1" i="0" u="none" strike="noStrike" kern="0" cap="none" spc="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den</a:t>
            </a:r>
            <a:r>
              <a:rPr kumimoji="0" lang="de-DE" sz="850" b="1" i="0" u="none" strike="noStrike" kern="0" cap="none" spc="-15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 </a:t>
            </a:r>
            <a:r>
              <a:rPr kumimoji="0" lang="de-DE" sz="850" b="1" i="0" u="none" strike="noStrike" kern="0" cap="none" spc="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gewünschten</a:t>
            </a:r>
            <a:r>
              <a:rPr kumimoji="0" lang="de-DE" sz="850" b="1" i="0" u="none" strike="noStrike" kern="0" cap="none" spc="-5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 </a:t>
            </a:r>
            <a:r>
              <a:rPr kumimoji="0" lang="de-DE" sz="850" b="1" i="0" u="none" strike="noStrike" kern="0" cap="none" spc="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Artikel</a:t>
            </a:r>
            <a:r>
              <a:rPr kumimoji="0" lang="de-DE" sz="850" b="1" i="0" u="none" strike="noStrike" kern="0" cap="none" spc="-5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 </a:t>
            </a:r>
            <a:r>
              <a:rPr kumimoji="0" lang="de-DE" sz="850" b="1" i="0" u="none" strike="noStrike" kern="0" cap="none" spc="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zu</a:t>
            </a:r>
            <a:r>
              <a:rPr kumimoji="0" lang="de-DE" sz="850" b="1" i="0" u="none" strike="noStrike" kern="0" cap="none" spc="-5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 </a:t>
            </a:r>
            <a:r>
              <a:rPr kumimoji="0" lang="de-DE" sz="850" b="1" i="0" u="none" strike="noStrike" kern="0" cap="none" spc="-1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suchen.</a:t>
            </a:r>
            <a:endParaRPr kumimoji="0" lang="de-DE" sz="8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ans"/>
              <a:cs typeface="Noto Sans"/>
            </a:endParaRPr>
          </a:p>
        </p:txBody>
      </p:sp>
    </p:spTree>
    <p:extLst>
      <p:ext uri="{BB962C8B-B14F-4D97-AF65-F5344CB8AC3E}">
        <p14:creationId xmlns:p14="http://schemas.microsoft.com/office/powerpoint/2010/main" val="8646419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cken des Rechtecks auf der gleichen Seite abrunden 1">
            <a:extLst>
              <a:ext uri="{FF2B5EF4-FFF2-40B4-BE49-F238E27FC236}">
                <a16:creationId xmlns:a16="http://schemas.microsoft.com/office/drawing/2014/main" id="{0C88BD39-EEC3-8251-2E9B-0ECBF90E1EDF}"/>
              </a:ext>
            </a:extLst>
          </p:cNvPr>
          <p:cNvSpPr/>
          <p:nvPr/>
        </p:nvSpPr>
        <p:spPr>
          <a:xfrm rot="5400000">
            <a:off x="1874317" y="210617"/>
            <a:ext cx="3429000" cy="6258966"/>
          </a:xfrm>
          <a:prstGeom prst="round2SameRect">
            <a:avLst>
              <a:gd name="adj1" fmla="val 7170"/>
              <a:gd name="adj2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  </a:t>
            </a:r>
          </a:p>
        </p:txBody>
      </p:sp>
      <p:sp>
        <p:nvSpPr>
          <p:cNvPr id="3" name="object 17">
            <a:extLst>
              <a:ext uri="{FF2B5EF4-FFF2-40B4-BE49-F238E27FC236}">
                <a16:creationId xmlns:a16="http://schemas.microsoft.com/office/drawing/2014/main" id="{FC2FEADD-09C5-4722-24CC-7C48A3CC47BB}"/>
              </a:ext>
            </a:extLst>
          </p:cNvPr>
          <p:cNvSpPr txBox="1"/>
          <p:nvPr/>
        </p:nvSpPr>
        <p:spPr>
          <a:xfrm>
            <a:off x="7175500" y="1431792"/>
            <a:ext cx="2440305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8235C"/>
                </a:solidFill>
                <a:latin typeface="Poppins-Light"/>
                <a:cs typeface="Poppins-Light"/>
              </a:rPr>
              <a:t>Artikel </a:t>
            </a:r>
            <a:r>
              <a:rPr sz="1600" spc="-10" dirty="0" err="1">
                <a:solidFill>
                  <a:srgbClr val="28235C"/>
                </a:solidFill>
                <a:latin typeface="Poppins-Light"/>
                <a:cs typeface="Poppins-Light"/>
              </a:rPr>
              <a:t>filtern</a:t>
            </a:r>
            <a:endParaRPr sz="1600" dirty="0">
              <a:latin typeface="Poppins-Light"/>
              <a:cs typeface="Poppins-Light"/>
            </a:endParaRPr>
          </a:p>
        </p:txBody>
      </p:sp>
      <p:sp>
        <p:nvSpPr>
          <p:cNvPr id="4" name="object 19">
            <a:extLst>
              <a:ext uri="{FF2B5EF4-FFF2-40B4-BE49-F238E27FC236}">
                <a16:creationId xmlns:a16="http://schemas.microsoft.com/office/drawing/2014/main" id="{79DB38E9-5F0A-2C3A-A6B0-DC3943555166}"/>
              </a:ext>
            </a:extLst>
          </p:cNvPr>
          <p:cNvSpPr txBox="1"/>
          <p:nvPr/>
        </p:nvSpPr>
        <p:spPr>
          <a:xfrm>
            <a:off x="8012534" y="2981426"/>
            <a:ext cx="1082040" cy="483234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80"/>
              </a:spcBef>
            </a:pPr>
            <a:r>
              <a:rPr sz="850" b="1" spc="-10" dirty="0">
                <a:solidFill>
                  <a:srgbClr val="28235C"/>
                </a:solidFill>
                <a:latin typeface="Noto Sans"/>
                <a:cs typeface="Noto Sans"/>
              </a:rPr>
              <a:t>Eingrenzung</a:t>
            </a:r>
            <a:endParaRPr sz="850" dirty="0">
              <a:latin typeface="Noto Sans"/>
              <a:cs typeface="Noto Sans"/>
            </a:endParaRPr>
          </a:p>
          <a:p>
            <a:pPr marL="12700" marR="5080">
              <a:lnSpc>
                <a:spcPct val="117700"/>
              </a:lnSpc>
            </a:pP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über </a:t>
            </a:r>
            <a:r>
              <a:rPr sz="850" spc="-10" dirty="0">
                <a:solidFill>
                  <a:srgbClr val="28235C"/>
                </a:solidFill>
                <a:latin typeface="Noto Sans"/>
                <a:cs typeface="Noto Sans"/>
              </a:rPr>
              <a:t>suchspezifische Eigenschaften</a:t>
            </a:r>
            <a:endParaRPr sz="850" dirty="0">
              <a:latin typeface="Noto Sans"/>
              <a:cs typeface="Noto Sans"/>
            </a:endParaRPr>
          </a:p>
        </p:txBody>
      </p:sp>
      <p:sp>
        <p:nvSpPr>
          <p:cNvPr id="5" name="object 20">
            <a:extLst>
              <a:ext uri="{FF2B5EF4-FFF2-40B4-BE49-F238E27FC236}">
                <a16:creationId xmlns:a16="http://schemas.microsoft.com/office/drawing/2014/main" id="{5C30C818-6C99-7D80-7E4A-0400E28AF061}"/>
              </a:ext>
            </a:extLst>
          </p:cNvPr>
          <p:cNvSpPr txBox="1"/>
          <p:nvPr/>
        </p:nvSpPr>
        <p:spPr>
          <a:xfrm>
            <a:off x="3320050" y="538276"/>
            <a:ext cx="320040" cy="154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b="1" spc="-20" dirty="0">
                <a:solidFill>
                  <a:srgbClr val="878CA9"/>
                </a:solidFill>
                <a:latin typeface="Noto Sans"/>
                <a:cs typeface="Noto Sans"/>
              </a:rPr>
              <a:t>Login</a:t>
            </a:r>
            <a:endParaRPr sz="850">
              <a:latin typeface="Noto Sans"/>
              <a:cs typeface="Noto Sans"/>
            </a:endParaRPr>
          </a:p>
        </p:txBody>
      </p:sp>
      <p:sp>
        <p:nvSpPr>
          <p:cNvPr id="6" name="object 21">
            <a:extLst>
              <a:ext uri="{FF2B5EF4-FFF2-40B4-BE49-F238E27FC236}">
                <a16:creationId xmlns:a16="http://schemas.microsoft.com/office/drawing/2014/main" id="{FB83D179-CEAB-733A-BFAE-BDAD9A77D4C4}"/>
              </a:ext>
            </a:extLst>
          </p:cNvPr>
          <p:cNvSpPr txBox="1"/>
          <p:nvPr/>
        </p:nvSpPr>
        <p:spPr>
          <a:xfrm>
            <a:off x="8241275" y="531152"/>
            <a:ext cx="633095" cy="154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b="1" spc="-10" dirty="0">
                <a:solidFill>
                  <a:srgbClr val="DCDAE1"/>
                </a:solidFill>
                <a:latin typeface="Noto Sans"/>
                <a:cs typeface="Noto Sans"/>
              </a:rPr>
              <a:t>Optimieren</a:t>
            </a:r>
            <a:endParaRPr sz="850">
              <a:latin typeface="Noto Sans"/>
              <a:cs typeface="Noto Sans"/>
            </a:endParaRPr>
          </a:p>
        </p:txBody>
      </p:sp>
      <p:sp>
        <p:nvSpPr>
          <p:cNvPr id="7" name="object 22">
            <a:extLst>
              <a:ext uri="{FF2B5EF4-FFF2-40B4-BE49-F238E27FC236}">
                <a16:creationId xmlns:a16="http://schemas.microsoft.com/office/drawing/2014/main" id="{E34625D8-BBD0-2E43-E919-9513062340AA}"/>
              </a:ext>
            </a:extLst>
          </p:cNvPr>
          <p:cNvSpPr txBox="1"/>
          <p:nvPr/>
        </p:nvSpPr>
        <p:spPr>
          <a:xfrm>
            <a:off x="9739081" y="538384"/>
            <a:ext cx="517525" cy="154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b="1" spc="-10" dirty="0">
                <a:solidFill>
                  <a:srgbClr val="DCDAE1"/>
                </a:solidFill>
                <a:latin typeface="Noto Sans"/>
                <a:cs typeface="Noto Sans"/>
              </a:rPr>
              <a:t>Bestellen</a:t>
            </a:r>
            <a:endParaRPr sz="850">
              <a:latin typeface="Noto Sans"/>
              <a:cs typeface="Noto Sans"/>
            </a:endParaRPr>
          </a:p>
        </p:txBody>
      </p:sp>
      <p:sp>
        <p:nvSpPr>
          <p:cNvPr id="8" name="object 23">
            <a:extLst>
              <a:ext uri="{FF2B5EF4-FFF2-40B4-BE49-F238E27FC236}">
                <a16:creationId xmlns:a16="http://schemas.microsoft.com/office/drawing/2014/main" id="{983C471B-F8F5-32B7-2176-9E489FCDBBC5}"/>
              </a:ext>
            </a:extLst>
          </p:cNvPr>
          <p:cNvSpPr txBox="1"/>
          <p:nvPr/>
        </p:nvSpPr>
        <p:spPr>
          <a:xfrm>
            <a:off x="4504909" y="538276"/>
            <a:ext cx="385445" cy="154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b="1" spc="-10" dirty="0">
                <a:solidFill>
                  <a:srgbClr val="878CA9"/>
                </a:solidFill>
                <a:latin typeface="Noto Sans"/>
                <a:cs typeface="Noto Sans"/>
              </a:rPr>
              <a:t>Finden</a:t>
            </a:r>
            <a:endParaRPr sz="850">
              <a:latin typeface="Noto Sans"/>
              <a:cs typeface="Noto Sans"/>
            </a:endParaRPr>
          </a:p>
        </p:txBody>
      </p:sp>
      <p:sp>
        <p:nvSpPr>
          <p:cNvPr id="9" name="object 24">
            <a:extLst>
              <a:ext uri="{FF2B5EF4-FFF2-40B4-BE49-F238E27FC236}">
                <a16:creationId xmlns:a16="http://schemas.microsoft.com/office/drawing/2014/main" id="{7482ED58-1E33-FB3D-F433-CE0760A2F34C}"/>
              </a:ext>
            </a:extLst>
          </p:cNvPr>
          <p:cNvSpPr txBox="1"/>
          <p:nvPr/>
        </p:nvSpPr>
        <p:spPr>
          <a:xfrm>
            <a:off x="5754862" y="538276"/>
            <a:ext cx="374015" cy="14362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b="1" spc="-10" dirty="0">
                <a:solidFill>
                  <a:schemeClr val="tx1"/>
                </a:solidFill>
                <a:latin typeface="Noto Sans"/>
                <a:cs typeface="Noto Sans"/>
              </a:rPr>
              <a:t>Filtern</a:t>
            </a:r>
            <a:endParaRPr sz="850" dirty="0">
              <a:solidFill>
                <a:schemeClr val="tx1"/>
              </a:solidFill>
              <a:latin typeface="Noto Sans"/>
              <a:cs typeface="Noto Sans"/>
            </a:endParaRPr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F2991C1A-BA25-3111-1773-EAC4B37F6BE4}"/>
              </a:ext>
            </a:extLst>
          </p:cNvPr>
          <p:cNvSpPr txBox="1"/>
          <p:nvPr/>
        </p:nvSpPr>
        <p:spPr>
          <a:xfrm>
            <a:off x="6993265" y="538276"/>
            <a:ext cx="383540" cy="154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b="1" spc="-10" dirty="0">
                <a:solidFill>
                  <a:srgbClr val="DCDAE1"/>
                </a:solidFill>
                <a:latin typeface="Noto Sans"/>
                <a:cs typeface="Noto Sans"/>
              </a:rPr>
              <a:t>Prüfen</a:t>
            </a:r>
            <a:endParaRPr sz="850">
              <a:latin typeface="Noto Sans"/>
              <a:cs typeface="Noto Sans"/>
            </a:endParaRPr>
          </a:p>
        </p:txBody>
      </p:sp>
      <p:grpSp>
        <p:nvGrpSpPr>
          <p:cNvPr id="11" name="object 26">
            <a:extLst>
              <a:ext uri="{FF2B5EF4-FFF2-40B4-BE49-F238E27FC236}">
                <a16:creationId xmlns:a16="http://schemas.microsoft.com/office/drawing/2014/main" id="{008F05BA-FE43-FBB9-769D-104DA6125D0C}"/>
              </a:ext>
            </a:extLst>
          </p:cNvPr>
          <p:cNvGrpSpPr/>
          <p:nvPr/>
        </p:nvGrpSpPr>
        <p:grpSpPr>
          <a:xfrm>
            <a:off x="3713024" y="609598"/>
            <a:ext cx="720090" cy="38100"/>
            <a:chOff x="3713024" y="609598"/>
            <a:chExt cx="720090" cy="38100"/>
          </a:xfrm>
        </p:grpSpPr>
        <p:sp>
          <p:nvSpPr>
            <p:cNvPr id="12" name="object 27">
              <a:extLst>
                <a:ext uri="{FF2B5EF4-FFF2-40B4-BE49-F238E27FC236}">
                  <a16:creationId xmlns:a16="http://schemas.microsoft.com/office/drawing/2014/main" id="{8BBD0E4E-7245-D713-C36E-13A215E7D246}"/>
                </a:ext>
              </a:extLst>
            </p:cNvPr>
            <p:cNvSpPr/>
            <p:nvPr/>
          </p:nvSpPr>
          <p:spPr>
            <a:xfrm>
              <a:off x="3713024" y="628648"/>
              <a:ext cx="701040" cy="0"/>
            </a:xfrm>
            <a:custGeom>
              <a:avLst/>
              <a:gdLst/>
              <a:ahLst/>
              <a:cxnLst/>
              <a:rect l="l" t="t" r="r" b="b"/>
              <a:pathLst>
                <a:path w="701039">
                  <a:moveTo>
                    <a:pt x="0" y="0"/>
                  </a:moveTo>
                  <a:lnTo>
                    <a:pt x="700951" y="0"/>
                  </a:lnTo>
                </a:path>
              </a:pathLst>
            </a:custGeom>
            <a:ln w="9525">
              <a:solidFill>
                <a:srgbClr val="B0B0C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28">
              <a:extLst>
                <a:ext uri="{FF2B5EF4-FFF2-40B4-BE49-F238E27FC236}">
                  <a16:creationId xmlns:a16="http://schemas.microsoft.com/office/drawing/2014/main" id="{42BB0C30-B007-F9AF-9342-554856F041F6}"/>
                </a:ext>
              </a:extLst>
            </p:cNvPr>
            <p:cNvSpPr/>
            <p:nvPr/>
          </p:nvSpPr>
          <p:spPr>
            <a:xfrm>
              <a:off x="4394923" y="609598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>
                  <a:moveTo>
                    <a:pt x="19050" y="0"/>
                  </a:moveTo>
                  <a:lnTo>
                    <a:pt x="11637" y="1497"/>
                  </a:lnTo>
                  <a:lnTo>
                    <a:pt x="5581" y="5581"/>
                  </a:lnTo>
                  <a:lnTo>
                    <a:pt x="1497" y="11637"/>
                  </a:lnTo>
                  <a:lnTo>
                    <a:pt x="0" y="19050"/>
                  </a:lnTo>
                  <a:lnTo>
                    <a:pt x="1497" y="26468"/>
                  </a:lnTo>
                  <a:lnTo>
                    <a:pt x="5581" y="32523"/>
                  </a:lnTo>
                  <a:lnTo>
                    <a:pt x="11637" y="36603"/>
                  </a:lnTo>
                  <a:lnTo>
                    <a:pt x="19050" y="38100"/>
                  </a:lnTo>
                  <a:lnTo>
                    <a:pt x="26462" y="36603"/>
                  </a:lnTo>
                  <a:lnTo>
                    <a:pt x="32518" y="32523"/>
                  </a:lnTo>
                  <a:lnTo>
                    <a:pt x="36602" y="26468"/>
                  </a:lnTo>
                  <a:lnTo>
                    <a:pt x="38100" y="19050"/>
                  </a:lnTo>
                  <a:lnTo>
                    <a:pt x="36602" y="11637"/>
                  </a:lnTo>
                  <a:lnTo>
                    <a:pt x="32518" y="5581"/>
                  </a:lnTo>
                  <a:lnTo>
                    <a:pt x="26462" y="1497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B0B0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29">
            <a:extLst>
              <a:ext uri="{FF2B5EF4-FFF2-40B4-BE49-F238E27FC236}">
                <a16:creationId xmlns:a16="http://schemas.microsoft.com/office/drawing/2014/main" id="{2D9EF7EC-FD57-703F-1231-E0630001C3E1}"/>
              </a:ext>
            </a:extLst>
          </p:cNvPr>
          <p:cNvGrpSpPr/>
          <p:nvPr/>
        </p:nvGrpSpPr>
        <p:grpSpPr>
          <a:xfrm>
            <a:off x="4962989" y="609598"/>
            <a:ext cx="720090" cy="38100"/>
            <a:chOff x="4962989" y="609598"/>
            <a:chExt cx="720090" cy="38100"/>
          </a:xfrm>
        </p:grpSpPr>
        <p:sp>
          <p:nvSpPr>
            <p:cNvPr id="15" name="object 30">
              <a:extLst>
                <a:ext uri="{FF2B5EF4-FFF2-40B4-BE49-F238E27FC236}">
                  <a16:creationId xmlns:a16="http://schemas.microsoft.com/office/drawing/2014/main" id="{208322AD-ADFD-9874-E1D8-4581F8100732}"/>
                </a:ext>
              </a:extLst>
            </p:cNvPr>
            <p:cNvSpPr/>
            <p:nvPr/>
          </p:nvSpPr>
          <p:spPr>
            <a:xfrm>
              <a:off x="4962989" y="628648"/>
              <a:ext cx="701040" cy="0"/>
            </a:xfrm>
            <a:custGeom>
              <a:avLst/>
              <a:gdLst/>
              <a:ahLst/>
              <a:cxnLst/>
              <a:rect l="l" t="t" r="r" b="b"/>
              <a:pathLst>
                <a:path w="701039">
                  <a:moveTo>
                    <a:pt x="0" y="0"/>
                  </a:moveTo>
                  <a:lnTo>
                    <a:pt x="700951" y="0"/>
                  </a:lnTo>
                </a:path>
              </a:pathLst>
            </a:custGeom>
            <a:ln w="9525">
              <a:solidFill>
                <a:srgbClr val="B0B0C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31">
              <a:extLst>
                <a:ext uri="{FF2B5EF4-FFF2-40B4-BE49-F238E27FC236}">
                  <a16:creationId xmlns:a16="http://schemas.microsoft.com/office/drawing/2014/main" id="{FA3B8D2E-046C-5984-1002-DB3B5F9C8DAF}"/>
                </a:ext>
              </a:extLst>
            </p:cNvPr>
            <p:cNvSpPr/>
            <p:nvPr/>
          </p:nvSpPr>
          <p:spPr>
            <a:xfrm>
              <a:off x="5644889" y="609598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>
                  <a:moveTo>
                    <a:pt x="19050" y="0"/>
                  </a:moveTo>
                  <a:lnTo>
                    <a:pt x="11637" y="1497"/>
                  </a:lnTo>
                  <a:lnTo>
                    <a:pt x="5581" y="5581"/>
                  </a:lnTo>
                  <a:lnTo>
                    <a:pt x="1497" y="11637"/>
                  </a:lnTo>
                  <a:lnTo>
                    <a:pt x="0" y="19050"/>
                  </a:lnTo>
                  <a:lnTo>
                    <a:pt x="1497" y="26468"/>
                  </a:lnTo>
                  <a:lnTo>
                    <a:pt x="5581" y="32523"/>
                  </a:lnTo>
                  <a:lnTo>
                    <a:pt x="11637" y="36603"/>
                  </a:lnTo>
                  <a:lnTo>
                    <a:pt x="19050" y="38100"/>
                  </a:lnTo>
                  <a:lnTo>
                    <a:pt x="26462" y="36603"/>
                  </a:lnTo>
                  <a:lnTo>
                    <a:pt x="32518" y="32523"/>
                  </a:lnTo>
                  <a:lnTo>
                    <a:pt x="36602" y="26468"/>
                  </a:lnTo>
                  <a:lnTo>
                    <a:pt x="38100" y="19050"/>
                  </a:lnTo>
                  <a:lnTo>
                    <a:pt x="36602" y="11637"/>
                  </a:lnTo>
                  <a:lnTo>
                    <a:pt x="32518" y="5581"/>
                  </a:lnTo>
                  <a:lnTo>
                    <a:pt x="26462" y="1497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B0B0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" name="object 32">
            <a:extLst>
              <a:ext uri="{FF2B5EF4-FFF2-40B4-BE49-F238E27FC236}">
                <a16:creationId xmlns:a16="http://schemas.microsoft.com/office/drawing/2014/main" id="{CCD83105-1F4F-182C-36D0-3FD9A6F54D88}"/>
              </a:ext>
            </a:extLst>
          </p:cNvPr>
          <p:cNvGrpSpPr/>
          <p:nvPr/>
        </p:nvGrpSpPr>
        <p:grpSpPr>
          <a:xfrm>
            <a:off x="6201402" y="609598"/>
            <a:ext cx="720090" cy="38100"/>
            <a:chOff x="6201402" y="609598"/>
            <a:chExt cx="720090" cy="38100"/>
          </a:xfrm>
        </p:grpSpPr>
        <p:sp>
          <p:nvSpPr>
            <p:cNvPr id="18" name="object 33">
              <a:extLst>
                <a:ext uri="{FF2B5EF4-FFF2-40B4-BE49-F238E27FC236}">
                  <a16:creationId xmlns:a16="http://schemas.microsoft.com/office/drawing/2014/main" id="{6303C1CF-468B-3E71-DD9C-452E511A6AA2}"/>
                </a:ext>
              </a:extLst>
            </p:cNvPr>
            <p:cNvSpPr/>
            <p:nvPr/>
          </p:nvSpPr>
          <p:spPr>
            <a:xfrm>
              <a:off x="6201402" y="628648"/>
              <a:ext cx="701040" cy="0"/>
            </a:xfrm>
            <a:custGeom>
              <a:avLst/>
              <a:gdLst/>
              <a:ahLst/>
              <a:cxnLst/>
              <a:rect l="l" t="t" r="r" b="b"/>
              <a:pathLst>
                <a:path w="701040">
                  <a:moveTo>
                    <a:pt x="0" y="0"/>
                  </a:moveTo>
                  <a:lnTo>
                    <a:pt x="700951" y="0"/>
                  </a:lnTo>
                </a:path>
              </a:pathLst>
            </a:custGeom>
            <a:ln w="9525">
              <a:solidFill>
                <a:srgbClr val="E1E0E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34">
              <a:extLst>
                <a:ext uri="{FF2B5EF4-FFF2-40B4-BE49-F238E27FC236}">
                  <a16:creationId xmlns:a16="http://schemas.microsoft.com/office/drawing/2014/main" id="{B787E705-3F75-CD4B-AA2E-52C520E7F348}"/>
                </a:ext>
              </a:extLst>
            </p:cNvPr>
            <p:cNvSpPr/>
            <p:nvPr/>
          </p:nvSpPr>
          <p:spPr>
            <a:xfrm>
              <a:off x="6883302" y="609598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>
                  <a:moveTo>
                    <a:pt x="19050" y="0"/>
                  </a:moveTo>
                  <a:lnTo>
                    <a:pt x="11637" y="1497"/>
                  </a:lnTo>
                  <a:lnTo>
                    <a:pt x="5581" y="5581"/>
                  </a:lnTo>
                  <a:lnTo>
                    <a:pt x="1497" y="11637"/>
                  </a:lnTo>
                  <a:lnTo>
                    <a:pt x="0" y="19050"/>
                  </a:lnTo>
                  <a:lnTo>
                    <a:pt x="1497" y="26468"/>
                  </a:lnTo>
                  <a:lnTo>
                    <a:pt x="5581" y="32523"/>
                  </a:lnTo>
                  <a:lnTo>
                    <a:pt x="11637" y="36603"/>
                  </a:lnTo>
                  <a:lnTo>
                    <a:pt x="19050" y="38100"/>
                  </a:lnTo>
                  <a:lnTo>
                    <a:pt x="26462" y="36603"/>
                  </a:lnTo>
                  <a:lnTo>
                    <a:pt x="32518" y="32523"/>
                  </a:lnTo>
                  <a:lnTo>
                    <a:pt x="36602" y="26468"/>
                  </a:lnTo>
                  <a:lnTo>
                    <a:pt x="38100" y="19050"/>
                  </a:lnTo>
                  <a:lnTo>
                    <a:pt x="36602" y="11637"/>
                  </a:lnTo>
                  <a:lnTo>
                    <a:pt x="32518" y="5581"/>
                  </a:lnTo>
                  <a:lnTo>
                    <a:pt x="26462" y="1497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E1E0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35">
            <a:extLst>
              <a:ext uri="{FF2B5EF4-FFF2-40B4-BE49-F238E27FC236}">
                <a16:creationId xmlns:a16="http://schemas.microsoft.com/office/drawing/2014/main" id="{40BB6FB2-3705-2AB5-D96B-46B8D47E7CA8}"/>
              </a:ext>
            </a:extLst>
          </p:cNvPr>
          <p:cNvGrpSpPr/>
          <p:nvPr/>
        </p:nvGrpSpPr>
        <p:grpSpPr>
          <a:xfrm>
            <a:off x="7449423" y="609598"/>
            <a:ext cx="720090" cy="38100"/>
            <a:chOff x="7449423" y="609598"/>
            <a:chExt cx="720090" cy="38100"/>
          </a:xfrm>
        </p:grpSpPr>
        <p:sp>
          <p:nvSpPr>
            <p:cNvPr id="21" name="object 36">
              <a:extLst>
                <a:ext uri="{FF2B5EF4-FFF2-40B4-BE49-F238E27FC236}">
                  <a16:creationId xmlns:a16="http://schemas.microsoft.com/office/drawing/2014/main" id="{6DBB0AB2-576F-F95D-CF2E-8FD00A01CB26}"/>
                </a:ext>
              </a:extLst>
            </p:cNvPr>
            <p:cNvSpPr/>
            <p:nvPr/>
          </p:nvSpPr>
          <p:spPr>
            <a:xfrm>
              <a:off x="7449423" y="628648"/>
              <a:ext cx="701040" cy="0"/>
            </a:xfrm>
            <a:custGeom>
              <a:avLst/>
              <a:gdLst/>
              <a:ahLst/>
              <a:cxnLst/>
              <a:rect l="l" t="t" r="r" b="b"/>
              <a:pathLst>
                <a:path w="701040">
                  <a:moveTo>
                    <a:pt x="0" y="0"/>
                  </a:moveTo>
                  <a:lnTo>
                    <a:pt x="700951" y="0"/>
                  </a:lnTo>
                </a:path>
              </a:pathLst>
            </a:custGeom>
            <a:ln w="9525">
              <a:solidFill>
                <a:srgbClr val="E1E0E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37">
              <a:extLst>
                <a:ext uri="{FF2B5EF4-FFF2-40B4-BE49-F238E27FC236}">
                  <a16:creationId xmlns:a16="http://schemas.microsoft.com/office/drawing/2014/main" id="{13826E4D-C00F-9970-655C-F4A017C7F16B}"/>
                </a:ext>
              </a:extLst>
            </p:cNvPr>
            <p:cNvSpPr/>
            <p:nvPr/>
          </p:nvSpPr>
          <p:spPr>
            <a:xfrm>
              <a:off x="8131323" y="609598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>
                  <a:moveTo>
                    <a:pt x="19050" y="0"/>
                  </a:moveTo>
                  <a:lnTo>
                    <a:pt x="11637" y="1497"/>
                  </a:lnTo>
                  <a:lnTo>
                    <a:pt x="5581" y="5581"/>
                  </a:lnTo>
                  <a:lnTo>
                    <a:pt x="1497" y="11637"/>
                  </a:lnTo>
                  <a:lnTo>
                    <a:pt x="0" y="19050"/>
                  </a:lnTo>
                  <a:lnTo>
                    <a:pt x="1497" y="26468"/>
                  </a:lnTo>
                  <a:lnTo>
                    <a:pt x="5581" y="32523"/>
                  </a:lnTo>
                  <a:lnTo>
                    <a:pt x="11637" y="36603"/>
                  </a:lnTo>
                  <a:lnTo>
                    <a:pt x="19050" y="38100"/>
                  </a:lnTo>
                  <a:lnTo>
                    <a:pt x="26462" y="36603"/>
                  </a:lnTo>
                  <a:lnTo>
                    <a:pt x="32518" y="32523"/>
                  </a:lnTo>
                  <a:lnTo>
                    <a:pt x="36602" y="26468"/>
                  </a:lnTo>
                  <a:lnTo>
                    <a:pt x="38100" y="19050"/>
                  </a:lnTo>
                  <a:lnTo>
                    <a:pt x="36602" y="11637"/>
                  </a:lnTo>
                  <a:lnTo>
                    <a:pt x="32518" y="5581"/>
                  </a:lnTo>
                  <a:lnTo>
                    <a:pt x="26462" y="1497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E1E0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3" name="object 38">
            <a:extLst>
              <a:ext uri="{FF2B5EF4-FFF2-40B4-BE49-F238E27FC236}">
                <a16:creationId xmlns:a16="http://schemas.microsoft.com/office/drawing/2014/main" id="{572B0CF9-F789-D17B-5977-09DA175F4A9C}"/>
              </a:ext>
            </a:extLst>
          </p:cNvPr>
          <p:cNvGrpSpPr/>
          <p:nvPr/>
        </p:nvGrpSpPr>
        <p:grpSpPr>
          <a:xfrm>
            <a:off x="8947239" y="609598"/>
            <a:ext cx="720090" cy="38100"/>
            <a:chOff x="8947239" y="609598"/>
            <a:chExt cx="720090" cy="38100"/>
          </a:xfrm>
        </p:grpSpPr>
        <p:sp>
          <p:nvSpPr>
            <p:cNvPr id="24" name="object 39">
              <a:extLst>
                <a:ext uri="{FF2B5EF4-FFF2-40B4-BE49-F238E27FC236}">
                  <a16:creationId xmlns:a16="http://schemas.microsoft.com/office/drawing/2014/main" id="{A335B904-AC44-CD13-D717-7EC84BC66001}"/>
                </a:ext>
              </a:extLst>
            </p:cNvPr>
            <p:cNvSpPr/>
            <p:nvPr/>
          </p:nvSpPr>
          <p:spPr>
            <a:xfrm>
              <a:off x="8947239" y="628648"/>
              <a:ext cx="701040" cy="0"/>
            </a:xfrm>
            <a:custGeom>
              <a:avLst/>
              <a:gdLst/>
              <a:ahLst/>
              <a:cxnLst/>
              <a:rect l="l" t="t" r="r" b="b"/>
              <a:pathLst>
                <a:path w="701040">
                  <a:moveTo>
                    <a:pt x="0" y="0"/>
                  </a:moveTo>
                  <a:lnTo>
                    <a:pt x="700951" y="0"/>
                  </a:lnTo>
                </a:path>
              </a:pathLst>
            </a:custGeom>
            <a:ln w="9525">
              <a:solidFill>
                <a:srgbClr val="E1E0E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40">
              <a:extLst>
                <a:ext uri="{FF2B5EF4-FFF2-40B4-BE49-F238E27FC236}">
                  <a16:creationId xmlns:a16="http://schemas.microsoft.com/office/drawing/2014/main" id="{F4942A25-56AF-96E7-28E5-4C4A059758A9}"/>
                </a:ext>
              </a:extLst>
            </p:cNvPr>
            <p:cNvSpPr/>
            <p:nvPr/>
          </p:nvSpPr>
          <p:spPr>
            <a:xfrm>
              <a:off x="9629137" y="609598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>
                  <a:moveTo>
                    <a:pt x="19050" y="0"/>
                  </a:moveTo>
                  <a:lnTo>
                    <a:pt x="11637" y="1497"/>
                  </a:lnTo>
                  <a:lnTo>
                    <a:pt x="5581" y="5581"/>
                  </a:lnTo>
                  <a:lnTo>
                    <a:pt x="1497" y="11637"/>
                  </a:lnTo>
                  <a:lnTo>
                    <a:pt x="0" y="19050"/>
                  </a:lnTo>
                  <a:lnTo>
                    <a:pt x="1497" y="26468"/>
                  </a:lnTo>
                  <a:lnTo>
                    <a:pt x="5581" y="32523"/>
                  </a:lnTo>
                  <a:lnTo>
                    <a:pt x="11637" y="36603"/>
                  </a:lnTo>
                  <a:lnTo>
                    <a:pt x="19050" y="38100"/>
                  </a:lnTo>
                  <a:lnTo>
                    <a:pt x="26462" y="36603"/>
                  </a:lnTo>
                  <a:lnTo>
                    <a:pt x="32518" y="32523"/>
                  </a:lnTo>
                  <a:lnTo>
                    <a:pt x="36602" y="26468"/>
                  </a:lnTo>
                  <a:lnTo>
                    <a:pt x="38100" y="19050"/>
                  </a:lnTo>
                  <a:lnTo>
                    <a:pt x="36602" y="11637"/>
                  </a:lnTo>
                  <a:lnTo>
                    <a:pt x="32518" y="5581"/>
                  </a:lnTo>
                  <a:lnTo>
                    <a:pt x="26462" y="1497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E1E0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41">
            <a:extLst>
              <a:ext uri="{FF2B5EF4-FFF2-40B4-BE49-F238E27FC236}">
                <a16:creationId xmlns:a16="http://schemas.microsoft.com/office/drawing/2014/main" id="{195F7904-C515-722E-23C3-0BFB9F30CBE1}"/>
              </a:ext>
            </a:extLst>
          </p:cNvPr>
          <p:cNvSpPr txBox="1"/>
          <p:nvPr/>
        </p:nvSpPr>
        <p:spPr>
          <a:xfrm>
            <a:off x="8012534" y="3944499"/>
            <a:ext cx="1040130" cy="483234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80"/>
              </a:spcBef>
            </a:pPr>
            <a:r>
              <a:rPr sz="850" b="1" spc="-10" dirty="0">
                <a:solidFill>
                  <a:srgbClr val="28235C"/>
                </a:solidFill>
                <a:latin typeface="Noto Sans"/>
                <a:cs typeface="Noto Sans"/>
              </a:rPr>
              <a:t>Anordnung</a:t>
            </a:r>
            <a:endParaRPr sz="850" dirty="0">
              <a:latin typeface="Noto Sans"/>
              <a:cs typeface="Noto Sans"/>
            </a:endParaRPr>
          </a:p>
          <a:p>
            <a:pPr marL="12700" marR="5080">
              <a:lnSpc>
                <a:spcPct val="117700"/>
              </a:lnSpc>
            </a:pP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nach </a:t>
            </a:r>
            <a:r>
              <a:rPr sz="850" spc="-10" dirty="0">
                <a:solidFill>
                  <a:srgbClr val="28235C"/>
                </a:solidFill>
                <a:latin typeface="Noto Sans"/>
                <a:cs typeface="Noto Sans"/>
              </a:rPr>
              <a:t>verschiedenen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Kriterien </a:t>
            </a:r>
            <a:r>
              <a:rPr sz="850" spc="-10" dirty="0">
                <a:solidFill>
                  <a:srgbClr val="28235C"/>
                </a:solidFill>
                <a:latin typeface="Noto Sans"/>
                <a:cs typeface="Noto Sans"/>
              </a:rPr>
              <a:t>ändern</a:t>
            </a:r>
            <a:endParaRPr sz="850" dirty="0">
              <a:latin typeface="Noto Sans"/>
              <a:cs typeface="Noto Sans"/>
            </a:endParaRPr>
          </a:p>
        </p:txBody>
      </p:sp>
      <p:pic>
        <p:nvPicPr>
          <p:cNvPr id="27" name="Grafik 26">
            <a:extLst>
              <a:ext uri="{FF2B5EF4-FFF2-40B4-BE49-F238E27FC236}">
                <a16:creationId xmlns:a16="http://schemas.microsoft.com/office/drawing/2014/main" id="{F5A3396C-27F1-A222-2D61-49F61064397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" b="29758"/>
          <a:stretch/>
        </p:blipFill>
        <p:spPr>
          <a:xfrm>
            <a:off x="469900" y="1807197"/>
            <a:ext cx="5198023" cy="3034436"/>
          </a:xfrm>
          <a:custGeom>
            <a:avLst/>
            <a:gdLst>
              <a:gd name="connsiteX0" fmla="*/ 0 w 5198022"/>
              <a:gd name="connsiteY0" fmla="*/ 0 h 3034436"/>
              <a:gd name="connsiteX1" fmla="*/ 4989436 w 5198022"/>
              <a:gd name="connsiteY1" fmla="*/ 0 h 3034436"/>
              <a:gd name="connsiteX2" fmla="*/ 5189907 w 5198022"/>
              <a:gd name="connsiteY2" fmla="*/ 132881 h 3034436"/>
              <a:gd name="connsiteX3" fmla="*/ 5198022 w 5198022"/>
              <a:gd name="connsiteY3" fmla="*/ 173077 h 3034436"/>
              <a:gd name="connsiteX4" fmla="*/ 5198022 w 5198022"/>
              <a:gd name="connsiteY4" fmla="*/ 2861359 h 3034436"/>
              <a:gd name="connsiteX5" fmla="*/ 5189907 w 5198022"/>
              <a:gd name="connsiteY5" fmla="*/ 2901554 h 3034436"/>
              <a:gd name="connsiteX6" fmla="*/ 4989436 w 5198022"/>
              <a:gd name="connsiteY6" fmla="*/ 3034436 h 3034436"/>
              <a:gd name="connsiteX7" fmla="*/ 0 w 5198022"/>
              <a:gd name="connsiteY7" fmla="*/ 3034436 h 3034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8022" h="3034436">
                <a:moveTo>
                  <a:pt x="0" y="0"/>
                </a:moveTo>
                <a:lnTo>
                  <a:pt x="4989436" y="0"/>
                </a:lnTo>
                <a:cubicBezTo>
                  <a:pt x="5079556" y="0"/>
                  <a:pt x="5156878" y="54792"/>
                  <a:pt x="5189907" y="132881"/>
                </a:cubicBezTo>
                <a:lnTo>
                  <a:pt x="5198022" y="173077"/>
                </a:lnTo>
                <a:lnTo>
                  <a:pt x="5198022" y="2861359"/>
                </a:lnTo>
                <a:lnTo>
                  <a:pt x="5189907" y="2901554"/>
                </a:lnTo>
                <a:cubicBezTo>
                  <a:pt x="5156878" y="2979643"/>
                  <a:pt x="5079556" y="3034436"/>
                  <a:pt x="4989436" y="3034436"/>
                </a:cubicBezTo>
                <a:lnTo>
                  <a:pt x="0" y="3034436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</p:pic>
      <p:pic>
        <p:nvPicPr>
          <p:cNvPr id="28" name="Grafik 27">
            <a:extLst>
              <a:ext uri="{FF2B5EF4-FFF2-40B4-BE49-F238E27FC236}">
                <a16:creationId xmlns:a16="http://schemas.microsoft.com/office/drawing/2014/main" id="{54F3BDC0-ED5C-E29B-5064-E334D6F7B3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" t="23368" r="91109" b="71661"/>
          <a:stretch>
            <a:fillRect/>
          </a:stretch>
        </p:blipFill>
        <p:spPr>
          <a:xfrm>
            <a:off x="457202" y="2721495"/>
            <a:ext cx="763482" cy="363930"/>
          </a:xfrm>
          <a:custGeom>
            <a:avLst/>
            <a:gdLst>
              <a:gd name="connsiteX0" fmla="*/ 0 w 763482"/>
              <a:gd name="connsiteY0" fmla="*/ 181964 h 363930"/>
              <a:gd name="connsiteX1" fmla="*/ 0 w 763482"/>
              <a:gd name="connsiteY1" fmla="*/ 181965 h 363930"/>
              <a:gd name="connsiteX2" fmla="*/ 0 w 763482"/>
              <a:gd name="connsiteY2" fmla="*/ 181965 h 363930"/>
              <a:gd name="connsiteX3" fmla="*/ 181965 w 763482"/>
              <a:gd name="connsiteY3" fmla="*/ 0 h 363930"/>
              <a:gd name="connsiteX4" fmla="*/ 581517 w 763482"/>
              <a:gd name="connsiteY4" fmla="*/ 0 h 363930"/>
              <a:gd name="connsiteX5" fmla="*/ 763482 w 763482"/>
              <a:gd name="connsiteY5" fmla="*/ 181965 h 363930"/>
              <a:gd name="connsiteX6" fmla="*/ 763481 w 763482"/>
              <a:gd name="connsiteY6" fmla="*/ 181965 h 363930"/>
              <a:gd name="connsiteX7" fmla="*/ 581516 w 763482"/>
              <a:gd name="connsiteY7" fmla="*/ 363930 h 363930"/>
              <a:gd name="connsiteX8" fmla="*/ 181965 w 763482"/>
              <a:gd name="connsiteY8" fmla="*/ 363929 h 363930"/>
              <a:gd name="connsiteX9" fmla="*/ 14300 w 763482"/>
              <a:gd name="connsiteY9" fmla="*/ 252793 h 363930"/>
              <a:gd name="connsiteX10" fmla="*/ 0 w 763482"/>
              <a:gd name="connsiteY10" fmla="*/ 181965 h 363930"/>
              <a:gd name="connsiteX11" fmla="*/ 14300 w 763482"/>
              <a:gd name="connsiteY11" fmla="*/ 111136 h 363930"/>
              <a:gd name="connsiteX12" fmla="*/ 181965 w 763482"/>
              <a:gd name="connsiteY12" fmla="*/ 0 h 363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63482" h="363930">
                <a:moveTo>
                  <a:pt x="0" y="181964"/>
                </a:moveTo>
                <a:lnTo>
                  <a:pt x="0" y="181965"/>
                </a:lnTo>
                <a:lnTo>
                  <a:pt x="0" y="181965"/>
                </a:lnTo>
                <a:close/>
                <a:moveTo>
                  <a:pt x="181965" y="0"/>
                </a:moveTo>
                <a:lnTo>
                  <a:pt x="581517" y="0"/>
                </a:lnTo>
                <a:cubicBezTo>
                  <a:pt x="682013" y="0"/>
                  <a:pt x="763482" y="81469"/>
                  <a:pt x="763482" y="181965"/>
                </a:cubicBezTo>
                <a:lnTo>
                  <a:pt x="763481" y="181965"/>
                </a:lnTo>
                <a:cubicBezTo>
                  <a:pt x="763481" y="282461"/>
                  <a:pt x="682012" y="363930"/>
                  <a:pt x="581516" y="363930"/>
                </a:cubicBezTo>
                <a:lnTo>
                  <a:pt x="181965" y="363929"/>
                </a:lnTo>
                <a:cubicBezTo>
                  <a:pt x="106593" y="363929"/>
                  <a:pt x="41924" y="318103"/>
                  <a:pt x="14300" y="252793"/>
                </a:cubicBezTo>
                <a:lnTo>
                  <a:pt x="0" y="181965"/>
                </a:lnTo>
                <a:lnTo>
                  <a:pt x="14300" y="111136"/>
                </a:lnTo>
                <a:cubicBezTo>
                  <a:pt x="41924" y="45827"/>
                  <a:pt x="106593" y="0"/>
                  <a:pt x="181965" y="0"/>
                </a:cubicBezTo>
                <a:close/>
              </a:path>
            </a:pathLst>
          </a:custGeom>
          <a:ln w="22225">
            <a:solidFill>
              <a:schemeClr val="bg2"/>
            </a:solidFill>
          </a:ln>
        </p:spPr>
      </p:pic>
      <p:sp>
        <p:nvSpPr>
          <p:cNvPr id="29" name="Abgerundetes Rechteck 28">
            <a:extLst>
              <a:ext uri="{FF2B5EF4-FFF2-40B4-BE49-F238E27FC236}">
                <a16:creationId xmlns:a16="http://schemas.microsoft.com/office/drawing/2014/main" id="{BB92F003-15B0-5C1D-1F6B-EDFA53B95B66}"/>
              </a:ext>
            </a:extLst>
          </p:cNvPr>
          <p:cNvSpPr/>
          <p:nvPr/>
        </p:nvSpPr>
        <p:spPr>
          <a:xfrm>
            <a:off x="5041900" y="3530600"/>
            <a:ext cx="457200" cy="1311033"/>
          </a:xfrm>
          <a:prstGeom prst="roundRect">
            <a:avLst/>
          </a:prstGeom>
          <a:noFill/>
          <a:ln w="2222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0" name="Gerade Verbindung 29">
            <a:extLst>
              <a:ext uri="{FF2B5EF4-FFF2-40B4-BE49-F238E27FC236}">
                <a16:creationId xmlns:a16="http://schemas.microsoft.com/office/drawing/2014/main" id="{20BFB1BD-3515-AD34-3B53-0E6FC0359CCF}"/>
              </a:ext>
            </a:extLst>
          </p:cNvPr>
          <p:cNvCxnSpPr>
            <a:cxnSpLocks/>
          </p:cNvCxnSpPr>
          <p:nvPr/>
        </p:nvCxnSpPr>
        <p:spPr>
          <a:xfrm>
            <a:off x="1105293" y="3085425"/>
            <a:ext cx="6679807" cy="0"/>
          </a:xfrm>
          <a:prstGeom prst="line">
            <a:avLst/>
          </a:prstGeom>
          <a:ln w="2222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30">
            <a:extLst>
              <a:ext uri="{FF2B5EF4-FFF2-40B4-BE49-F238E27FC236}">
                <a16:creationId xmlns:a16="http://schemas.microsoft.com/office/drawing/2014/main" id="{5A34B73E-40B0-1C90-90C4-B4142FA748E0}"/>
              </a:ext>
            </a:extLst>
          </p:cNvPr>
          <p:cNvCxnSpPr/>
          <p:nvPr/>
        </p:nvCxnSpPr>
        <p:spPr>
          <a:xfrm flipH="1">
            <a:off x="5499100" y="4064000"/>
            <a:ext cx="2286000" cy="0"/>
          </a:xfrm>
          <a:prstGeom prst="line">
            <a:avLst/>
          </a:prstGeom>
          <a:ln w="2222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25">
            <a:extLst>
              <a:ext uri="{FF2B5EF4-FFF2-40B4-BE49-F238E27FC236}">
                <a16:creationId xmlns:a16="http://schemas.microsoft.com/office/drawing/2014/main" id="{AB257756-3552-35CA-92E8-E83F2E22F01B}"/>
              </a:ext>
            </a:extLst>
          </p:cNvPr>
          <p:cNvSpPr txBox="1"/>
          <p:nvPr/>
        </p:nvSpPr>
        <p:spPr>
          <a:xfrm>
            <a:off x="7175500" y="1821725"/>
            <a:ext cx="2938145" cy="31566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0" lvl="0" indent="0" defTabSz="91440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850" b="1" i="0" u="none" strike="noStrike" kern="0" cap="none" spc="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Nutzen Sie verschiedene </a:t>
            </a:r>
            <a:r>
              <a:rPr kumimoji="0" lang="de-DE" sz="850" b="1" i="0" u="none" strike="noStrike" kern="0" cap="none" spc="-1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Filtermöglichkeiten </a:t>
            </a:r>
            <a:r>
              <a:rPr kumimoji="0" lang="de-DE" sz="850" b="1" i="0" u="none" strike="noStrike" kern="0" cap="none" spc="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für</a:t>
            </a:r>
            <a:r>
              <a:rPr kumimoji="0" lang="de-DE" sz="850" b="1" i="0" u="none" strike="noStrike" kern="0" cap="none" spc="-1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 </a:t>
            </a:r>
            <a:r>
              <a:rPr kumimoji="0" lang="de-DE" sz="850" b="1" i="0" u="none" strike="noStrike" kern="0" cap="none" spc="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ein</a:t>
            </a:r>
            <a:r>
              <a:rPr kumimoji="0" lang="de-DE" sz="850" b="1" i="0" u="none" strike="noStrike" kern="0" cap="none" spc="-5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 </a:t>
            </a:r>
            <a:r>
              <a:rPr kumimoji="0" lang="de-DE" sz="850" b="1" i="0" u="none" strike="noStrike" kern="0" cap="none" spc="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passgenaueres</a:t>
            </a:r>
            <a:r>
              <a:rPr kumimoji="0" lang="de-DE" sz="850" b="1" i="0" u="none" strike="noStrike" kern="0" cap="none" spc="-5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 </a:t>
            </a:r>
            <a:r>
              <a:rPr kumimoji="0" lang="de-DE" sz="850" b="1" i="0" u="none" strike="noStrike" kern="0" cap="none" spc="-1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Suchergebnis.</a:t>
            </a:r>
            <a:endParaRPr kumimoji="0" lang="de-DE" sz="8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ans"/>
              <a:cs typeface="Noto Sans"/>
            </a:endParaRPr>
          </a:p>
        </p:txBody>
      </p:sp>
    </p:spTree>
    <p:extLst>
      <p:ext uri="{BB962C8B-B14F-4D97-AF65-F5344CB8AC3E}">
        <p14:creationId xmlns:p14="http://schemas.microsoft.com/office/powerpoint/2010/main" val="12335771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cken des Rechtecks auf der gleichen Seite abrunden 1">
            <a:extLst>
              <a:ext uri="{FF2B5EF4-FFF2-40B4-BE49-F238E27FC236}">
                <a16:creationId xmlns:a16="http://schemas.microsoft.com/office/drawing/2014/main" id="{119E7DDD-65E8-CECA-855B-304E3DC08128}"/>
              </a:ext>
            </a:extLst>
          </p:cNvPr>
          <p:cNvSpPr/>
          <p:nvPr/>
        </p:nvSpPr>
        <p:spPr>
          <a:xfrm rot="5400000">
            <a:off x="1874317" y="210617"/>
            <a:ext cx="3429000" cy="6258966"/>
          </a:xfrm>
          <a:prstGeom prst="round2SameRect">
            <a:avLst>
              <a:gd name="adj1" fmla="val 7170"/>
              <a:gd name="adj2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  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4B027E62-1838-F358-B3B1-3EC24F4AFC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" r="112"/>
          <a:stretch/>
        </p:blipFill>
        <p:spPr>
          <a:xfrm>
            <a:off x="469900" y="1807197"/>
            <a:ext cx="5198023" cy="3034436"/>
          </a:xfrm>
          <a:custGeom>
            <a:avLst/>
            <a:gdLst>
              <a:gd name="connsiteX0" fmla="*/ 0 w 5198022"/>
              <a:gd name="connsiteY0" fmla="*/ 0 h 3034436"/>
              <a:gd name="connsiteX1" fmla="*/ 4989436 w 5198022"/>
              <a:gd name="connsiteY1" fmla="*/ 0 h 3034436"/>
              <a:gd name="connsiteX2" fmla="*/ 5189907 w 5198022"/>
              <a:gd name="connsiteY2" fmla="*/ 132881 h 3034436"/>
              <a:gd name="connsiteX3" fmla="*/ 5198022 w 5198022"/>
              <a:gd name="connsiteY3" fmla="*/ 173077 h 3034436"/>
              <a:gd name="connsiteX4" fmla="*/ 5198022 w 5198022"/>
              <a:gd name="connsiteY4" fmla="*/ 2861359 h 3034436"/>
              <a:gd name="connsiteX5" fmla="*/ 5189907 w 5198022"/>
              <a:gd name="connsiteY5" fmla="*/ 2901554 h 3034436"/>
              <a:gd name="connsiteX6" fmla="*/ 4989436 w 5198022"/>
              <a:gd name="connsiteY6" fmla="*/ 3034436 h 3034436"/>
              <a:gd name="connsiteX7" fmla="*/ 0 w 5198022"/>
              <a:gd name="connsiteY7" fmla="*/ 3034436 h 3034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8022" h="3034436">
                <a:moveTo>
                  <a:pt x="0" y="0"/>
                </a:moveTo>
                <a:lnTo>
                  <a:pt x="4989436" y="0"/>
                </a:lnTo>
                <a:cubicBezTo>
                  <a:pt x="5079556" y="0"/>
                  <a:pt x="5156878" y="54792"/>
                  <a:pt x="5189907" y="132881"/>
                </a:cubicBezTo>
                <a:lnTo>
                  <a:pt x="5198022" y="173077"/>
                </a:lnTo>
                <a:lnTo>
                  <a:pt x="5198022" y="2861359"/>
                </a:lnTo>
                <a:lnTo>
                  <a:pt x="5189907" y="2901554"/>
                </a:lnTo>
                <a:cubicBezTo>
                  <a:pt x="5156878" y="2979643"/>
                  <a:pt x="5079556" y="3034436"/>
                  <a:pt x="4989436" y="3034436"/>
                </a:cubicBezTo>
                <a:lnTo>
                  <a:pt x="0" y="3034436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</p:pic>
      <p:sp>
        <p:nvSpPr>
          <p:cNvPr id="4" name="object 4">
            <a:extLst>
              <a:ext uri="{FF2B5EF4-FFF2-40B4-BE49-F238E27FC236}">
                <a16:creationId xmlns:a16="http://schemas.microsoft.com/office/drawing/2014/main" id="{CB333F1B-DE64-3D0F-5C46-C356F14E4360}"/>
              </a:ext>
            </a:extLst>
          </p:cNvPr>
          <p:cNvSpPr txBox="1"/>
          <p:nvPr/>
        </p:nvSpPr>
        <p:spPr>
          <a:xfrm>
            <a:off x="3320053" y="538247"/>
            <a:ext cx="320040" cy="154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b="1" spc="-20" dirty="0">
                <a:solidFill>
                  <a:srgbClr val="878CA9"/>
                </a:solidFill>
                <a:latin typeface="Noto Sans"/>
                <a:cs typeface="Noto Sans"/>
              </a:rPr>
              <a:t>Login</a:t>
            </a:r>
            <a:endParaRPr sz="850">
              <a:latin typeface="Noto Sans"/>
              <a:cs typeface="Noto Sans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C2E8C7EE-9288-C55A-1726-9B64F2F39C35}"/>
              </a:ext>
            </a:extLst>
          </p:cNvPr>
          <p:cNvSpPr txBox="1"/>
          <p:nvPr/>
        </p:nvSpPr>
        <p:spPr>
          <a:xfrm>
            <a:off x="8241277" y="531123"/>
            <a:ext cx="633095" cy="154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b="1" spc="-10" dirty="0">
                <a:solidFill>
                  <a:srgbClr val="DCDAE1"/>
                </a:solidFill>
                <a:latin typeface="Noto Sans"/>
                <a:cs typeface="Noto Sans"/>
              </a:rPr>
              <a:t>Optimieren</a:t>
            </a:r>
            <a:endParaRPr sz="850">
              <a:latin typeface="Noto Sans"/>
              <a:cs typeface="Noto Sans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1C197DAB-05CF-8633-6C6A-71EBE13CE55C}"/>
              </a:ext>
            </a:extLst>
          </p:cNvPr>
          <p:cNvSpPr txBox="1"/>
          <p:nvPr/>
        </p:nvSpPr>
        <p:spPr>
          <a:xfrm>
            <a:off x="9739083" y="538355"/>
            <a:ext cx="517525" cy="154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b="1" spc="-10" dirty="0">
                <a:solidFill>
                  <a:srgbClr val="DCDAE1"/>
                </a:solidFill>
                <a:latin typeface="Noto Sans"/>
                <a:cs typeface="Noto Sans"/>
              </a:rPr>
              <a:t>Bestellen</a:t>
            </a:r>
            <a:endParaRPr sz="850">
              <a:latin typeface="Noto Sans"/>
              <a:cs typeface="Noto Sans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14D9650E-DB45-96D7-615A-900434157231}"/>
              </a:ext>
            </a:extLst>
          </p:cNvPr>
          <p:cNvSpPr txBox="1"/>
          <p:nvPr/>
        </p:nvSpPr>
        <p:spPr>
          <a:xfrm>
            <a:off x="4504912" y="538247"/>
            <a:ext cx="385445" cy="154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b="1" spc="-10" dirty="0">
                <a:solidFill>
                  <a:srgbClr val="878CA9"/>
                </a:solidFill>
                <a:latin typeface="Noto Sans"/>
                <a:cs typeface="Noto Sans"/>
              </a:rPr>
              <a:t>Finden</a:t>
            </a:r>
            <a:endParaRPr sz="850">
              <a:latin typeface="Noto Sans"/>
              <a:cs typeface="Noto Sans"/>
            </a:endParaRPr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2FCFB3D9-5B08-A076-1A54-0EDFEC7188F1}"/>
              </a:ext>
            </a:extLst>
          </p:cNvPr>
          <p:cNvSpPr txBox="1"/>
          <p:nvPr/>
        </p:nvSpPr>
        <p:spPr>
          <a:xfrm>
            <a:off x="5754865" y="538247"/>
            <a:ext cx="374015" cy="154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b="1" spc="-10" dirty="0">
                <a:solidFill>
                  <a:srgbClr val="878CA9"/>
                </a:solidFill>
                <a:latin typeface="Noto Sans"/>
                <a:cs typeface="Noto Sans"/>
              </a:rPr>
              <a:t>Filtern</a:t>
            </a:r>
            <a:endParaRPr sz="850">
              <a:latin typeface="Noto Sans"/>
              <a:cs typeface="Noto Sans"/>
            </a:endParaRPr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A1ED54F6-0E7F-CF79-D1CE-17A5F4BDA5CA}"/>
              </a:ext>
            </a:extLst>
          </p:cNvPr>
          <p:cNvSpPr txBox="1"/>
          <p:nvPr/>
        </p:nvSpPr>
        <p:spPr>
          <a:xfrm>
            <a:off x="6993267" y="538247"/>
            <a:ext cx="383540" cy="14362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b="1" spc="-10" dirty="0">
                <a:solidFill>
                  <a:schemeClr val="tx1"/>
                </a:solidFill>
                <a:latin typeface="Noto Sans"/>
                <a:cs typeface="Noto Sans"/>
              </a:rPr>
              <a:t>Prüfen</a:t>
            </a:r>
            <a:endParaRPr sz="850" dirty="0">
              <a:solidFill>
                <a:schemeClr val="tx1"/>
              </a:solidFill>
              <a:latin typeface="Noto Sans"/>
              <a:cs typeface="Noto Sans"/>
            </a:endParaRPr>
          </a:p>
        </p:txBody>
      </p:sp>
      <p:grpSp>
        <p:nvGrpSpPr>
          <p:cNvPr id="10" name="object 10">
            <a:extLst>
              <a:ext uri="{FF2B5EF4-FFF2-40B4-BE49-F238E27FC236}">
                <a16:creationId xmlns:a16="http://schemas.microsoft.com/office/drawing/2014/main" id="{435AF85E-73CA-FD8B-9D98-359D7C4DB9C8}"/>
              </a:ext>
            </a:extLst>
          </p:cNvPr>
          <p:cNvGrpSpPr/>
          <p:nvPr/>
        </p:nvGrpSpPr>
        <p:grpSpPr>
          <a:xfrm>
            <a:off x="3713024" y="609598"/>
            <a:ext cx="720090" cy="38100"/>
            <a:chOff x="3713024" y="609598"/>
            <a:chExt cx="720090" cy="38100"/>
          </a:xfrm>
        </p:grpSpPr>
        <p:sp>
          <p:nvSpPr>
            <p:cNvPr id="11" name="object 11">
              <a:extLst>
                <a:ext uri="{FF2B5EF4-FFF2-40B4-BE49-F238E27FC236}">
                  <a16:creationId xmlns:a16="http://schemas.microsoft.com/office/drawing/2014/main" id="{F7F2D2C2-D671-D6BD-89DE-F4183AF02E94}"/>
                </a:ext>
              </a:extLst>
            </p:cNvPr>
            <p:cNvSpPr/>
            <p:nvPr/>
          </p:nvSpPr>
          <p:spPr>
            <a:xfrm>
              <a:off x="3713024" y="628648"/>
              <a:ext cx="701040" cy="0"/>
            </a:xfrm>
            <a:custGeom>
              <a:avLst/>
              <a:gdLst/>
              <a:ahLst/>
              <a:cxnLst/>
              <a:rect l="l" t="t" r="r" b="b"/>
              <a:pathLst>
                <a:path w="701039">
                  <a:moveTo>
                    <a:pt x="0" y="0"/>
                  </a:moveTo>
                  <a:lnTo>
                    <a:pt x="700951" y="0"/>
                  </a:lnTo>
                </a:path>
              </a:pathLst>
            </a:custGeom>
            <a:ln w="9525">
              <a:solidFill>
                <a:srgbClr val="B0B0C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>
              <a:extLst>
                <a:ext uri="{FF2B5EF4-FFF2-40B4-BE49-F238E27FC236}">
                  <a16:creationId xmlns:a16="http://schemas.microsoft.com/office/drawing/2014/main" id="{C08ADE6F-D91D-9560-9B19-00EB41B22FEA}"/>
                </a:ext>
              </a:extLst>
            </p:cNvPr>
            <p:cNvSpPr/>
            <p:nvPr/>
          </p:nvSpPr>
          <p:spPr>
            <a:xfrm>
              <a:off x="4394923" y="609598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>
                  <a:moveTo>
                    <a:pt x="19050" y="0"/>
                  </a:moveTo>
                  <a:lnTo>
                    <a:pt x="11637" y="1497"/>
                  </a:lnTo>
                  <a:lnTo>
                    <a:pt x="5581" y="5581"/>
                  </a:lnTo>
                  <a:lnTo>
                    <a:pt x="1497" y="11637"/>
                  </a:lnTo>
                  <a:lnTo>
                    <a:pt x="0" y="19050"/>
                  </a:lnTo>
                  <a:lnTo>
                    <a:pt x="1497" y="26468"/>
                  </a:lnTo>
                  <a:lnTo>
                    <a:pt x="5581" y="32523"/>
                  </a:lnTo>
                  <a:lnTo>
                    <a:pt x="11637" y="36603"/>
                  </a:lnTo>
                  <a:lnTo>
                    <a:pt x="19050" y="38100"/>
                  </a:lnTo>
                  <a:lnTo>
                    <a:pt x="26462" y="36603"/>
                  </a:lnTo>
                  <a:lnTo>
                    <a:pt x="32518" y="32523"/>
                  </a:lnTo>
                  <a:lnTo>
                    <a:pt x="36602" y="26468"/>
                  </a:lnTo>
                  <a:lnTo>
                    <a:pt x="38100" y="19050"/>
                  </a:lnTo>
                  <a:lnTo>
                    <a:pt x="36602" y="11637"/>
                  </a:lnTo>
                  <a:lnTo>
                    <a:pt x="32518" y="5581"/>
                  </a:lnTo>
                  <a:lnTo>
                    <a:pt x="26462" y="1497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B0B0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3" name="object 13">
            <a:extLst>
              <a:ext uri="{FF2B5EF4-FFF2-40B4-BE49-F238E27FC236}">
                <a16:creationId xmlns:a16="http://schemas.microsoft.com/office/drawing/2014/main" id="{2CC56F5A-2AEC-351A-AED6-B5232A607CF7}"/>
              </a:ext>
            </a:extLst>
          </p:cNvPr>
          <p:cNvGrpSpPr/>
          <p:nvPr/>
        </p:nvGrpSpPr>
        <p:grpSpPr>
          <a:xfrm>
            <a:off x="4962989" y="609598"/>
            <a:ext cx="720090" cy="38100"/>
            <a:chOff x="4962989" y="609598"/>
            <a:chExt cx="720090" cy="38100"/>
          </a:xfrm>
        </p:grpSpPr>
        <p:sp>
          <p:nvSpPr>
            <p:cNvPr id="14" name="object 14">
              <a:extLst>
                <a:ext uri="{FF2B5EF4-FFF2-40B4-BE49-F238E27FC236}">
                  <a16:creationId xmlns:a16="http://schemas.microsoft.com/office/drawing/2014/main" id="{AD0068EF-25F6-07EA-61F7-FA66D95C5EFD}"/>
                </a:ext>
              </a:extLst>
            </p:cNvPr>
            <p:cNvSpPr/>
            <p:nvPr/>
          </p:nvSpPr>
          <p:spPr>
            <a:xfrm>
              <a:off x="4962989" y="628648"/>
              <a:ext cx="701040" cy="0"/>
            </a:xfrm>
            <a:custGeom>
              <a:avLst/>
              <a:gdLst/>
              <a:ahLst/>
              <a:cxnLst/>
              <a:rect l="l" t="t" r="r" b="b"/>
              <a:pathLst>
                <a:path w="701039">
                  <a:moveTo>
                    <a:pt x="0" y="0"/>
                  </a:moveTo>
                  <a:lnTo>
                    <a:pt x="700951" y="0"/>
                  </a:lnTo>
                </a:path>
              </a:pathLst>
            </a:custGeom>
            <a:ln w="9525">
              <a:solidFill>
                <a:srgbClr val="B0B0C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>
              <a:extLst>
                <a:ext uri="{FF2B5EF4-FFF2-40B4-BE49-F238E27FC236}">
                  <a16:creationId xmlns:a16="http://schemas.microsoft.com/office/drawing/2014/main" id="{8C242442-F535-E72D-5E7F-F00ADA962147}"/>
                </a:ext>
              </a:extLst>
            </p:cNvPr>
            <p:cNvSpPr/>
            <p:nvPr/>
          </p:nvSpPr>
          <p:spPr>
            <a:xfrm>
              <a:off x="5644889" y="609598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>
                  <a:moveTo>
                    <a:pt x="19050" y="0"/>
                  </a:moveTo>
                  <a:lnTo>
                    <a:pt x="11637" y="1497"/>
                  </a:lnTo>
                  <a:lnTo>
                    <a:pt x="5581" y="5581"/>
                  </a:lnTo>
                  <a:lnTo>
                    <a:pt x="1497" y="11637"/>
                  </a:lnTo>
                  <a:lnTo>
                    <a:pt x="0" y="19050"/>
                  </a:lnTo>
                  <a:lnTo>
                    <a:pt x="1497" y="26468"/>
                  </a:lnTo>
                  <a:lnTo>
                    <a:pt x="5581" y="32523"/>
                  </a:lnTo>
                  <a:lnTo>
                    <a:pt x="11637" y="36603"/>
                  </a:lnTo>
                  <a:lnTo>
                    <a:pt x="19050" y="38100"/>
                  </a:lnTo>
                  <a:lnTo>
                    <a:pt x="26462" y="36603"/>
                  </a:lnTo>
                  <a:lnTo>
                    <a:pt x="32518" y="32523"/>
                  </a:lnTo>
                  <a:lnTo>
                    <a:pt x="36602" y="26468"/>
                  </a:lnTo>
                  <a:lnTo>
                    <a:pt x="38100" y="19050"/>
                  </a:lnTo>
                  <a:lnTo>
                    <a:pt x="36602" y="11637"/>
                  </a:lnTo>
                  <a:lnTo>
                    <a:pt x="32518" y="5581"/>
                  </a:lnTo>
                  <a:lnTo>
                    <a:pt x="26462" y="1497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B0B0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" name="object 16">
            <a:extLst>
              <a:ext uri="{FF2B5EF4-FFF2-40B4-BE49-F238E27FC236}">
                <a16:creationId xmlns:a16="http://schemas.microsoft.com/office/drawing/2014/main" id="{7BE5A3FB-CF95-5BD5-0549-486981BAF119}"/>
              </a:ext>
            </a:extLst>
          </p:cNvPr>
          <p:cNvGrpSpPr/>
          <p:nvPr/>
        </p:nvGrpSpPr>
        <p:grpSpPr>
          <a:xfrm>
            <a:off x="6201402" y="609598"/>
            <a:ext cx="720090" cy="38100"/>
            <a:chOff x="6201402" y="609598"/>
            <a:chExt cx="720090" cy="38100"/>
          </a:xfrm>
        </p:grpSpPr>
        <p:sp>
          <p:nvSpPr>
            <p:cNvPr id="17" name="object 17">
              <a:extLst>
                <a:ext uri="{FF2B5EF4-FFF2-40B4-BE49-F238E27FC236}">
                  <a16:creationId xmlns:a16="http://schemas.microsoft.com/office/drawing/2014/main" id="{7E1537C0-126C-E5EA-F2A4-93CDEF4C691F}"/>
                </a:ext>
              </a:extLst>
            </p:cNvPr>
            <p:cNvSpPr/>
            <p:nvPr/>
          </p:nvSpPr>
          <p:spPr>
            <a:xfrm>
              <a:off x="6201402" y="628648"/>
              <a:ext cx="701040" cy="0"/>
            </a:xfrm>
            <a:custGeom>
              <a:avLst/>
              <a:gdLst/>
              <a:ahLst/>
              <a:cxnLst/>
              <a:rect l="l" t="t" r="r" b="b"/>
              <a:pathLst>
                <a:path w="701040">
                  <a:moveTo>
                    <a:pt x="0" y="0"/>
                  </a:moveTo>
                  <a:lnTo>
                    <a:pt x="700951" y="0"/>
                  </a:lnTo>
                </a:path>
              </a:pathLst>
            </a:custGeom>
            <a:ln w="9525">
              <a:solidFill>
                <a:srgbClr val="B0B0C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>
              <a:extLst>
                <a:ext uri="{FF2B5EF4-FFF2-40B4-BE49-F238E27FC236}">
                  <a16:creationId xmlns:a16="http://schemas.microsoft.com/office/drawing/2014/main" id="{ED659D5A-B761-DA36-6E75-4A0D226363B1}"/>
                </a:ext>
              </a:extLst>
            </p:cNvPr>
            <p:cNvSpPr/>
            <p:nvPr/>
          </p:nvSpPr>
          <p:spPr>
            <a:xfrm>
              <a:off x="6883302" y="609598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>
                  <a:moveTo>
                    <a:pt x="19050" y="0"/>
                  </a:moveTo>
                  <a:lnTo>
                    <a:pt x="11637" y="1497"/>
                  </a:lnTo>
                  <a:lnTo>
                    <a:pt x="5581" y="5581"/>
                  </a:lnTo>
                  <a:lnTo>
                    <a:pt x="1497" y="11637"/>
                  </a:lnTo>
                  <a:lnTo>
                    <a:pt x="0" y="19050"/>
                  </a:lnTo>
                  <a:lnTo>
                    <a:pt x="1497" y="26468"/>
                  </a:lnTo>
                  <a:lnTo>
                    <a:pt x="5581" y="32523"/>
                  </a:lnTo>
                  <a:lnTo>
                    <a:pt x="11637" y="36603"/>
                  </a:lnTo>
                  <a:lnTo>
                    <a:pt x="19050" y="38100"/>
                  </a:lnTo>
                  <a:lnTo>
                    <a:pt x="26462" y="36603"/>
                  </a:lnTo>
                  <a:lnTo>
                    <a:pt x="32518" y="32523"/>
                  </a:lnTo>
                  <a:lnTo>
                    <a:pt x="36602" y="26468"/>
                  </a:lnTo>
                  <a:lnTo>
                    <a:pt x="38100" y="19050"/>
                  </a:lnTo>
                  <a:lnTo>
                    <a:pt x="36602" y="11637"/>
                  </a:lnTo>
                  <a:lnTo>
                    <a:pt x="32518" y="5581"/>
                  </a:lnTo>
                  <a:lnTo>
                    <a:pt x="26462" y="1497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B0B0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9" name="object 19">
            <a:extLst>
              <a:ext uri="{FF2B5EF4-FFF2-40B4-BE49-F238E27FC236}">
                <a16:creationId xmlns:a16="http://schemas.microsoft.com/office/drawing/2014/main" id="{E5202AB9-7EE0-4E8B-A47A-FB4E82C880CD}"/>
              </a:ext>
            </a:extLst>
          </p:cNvPr>
          <p:cNvGrpSpPr/>
          <p:nvPr/>
        </p:nvGrpSpPr>
        <p:grpSpPr>
          <a:xfrm>
            <a:off x="7449423" y="609598"/>
            <a:ext cx="720090" cy="38100"/>
            <a:chOff x="7449423" y="609598"/>
            <a:chExt cx="720090" cy="38100"/>
          </a:xfrm>
        </p:grpSpPr>
        <p:sp>
          <p:nvSpPr>
            <p:cNvPr id="20" name="object 20">
              <a:extLst>
                <a:ext uri="{FF2B5EF4-FFF2-40B4-BE49-F238E27FC236}">
                  <a16:creationId xmlns:a16="http://schemas.microsoft.com/office/drawing/2014/main" id="{435534B4-B854-473A-AF15-9645F52DCC81}"/>
                </a:ext>
              </a:extLst>
            </p:cNvPr>
            <p:cNvSpPr/>
            <p:nvPr/>
          </p:nvSpPr>
          <p:spPr>
            <a:xfrm>
              <a:off x="7449423" y="628648"/>
              <a:ext cx="701040" cy="0"/>
            </a:xfrm>
            <a:custGeom>
              <a:avLst/>
              <a:gdLst/>
              <a:ahLst/>
              <a:cxnLst/>
              <a:rect l="l" t="t" r="r" b="b"/>
              <a:pathLst>
                <a:path w="701040">
                  <a:moveTo>
                    <a:pt x="0" y="0"/>
                  </a:moveTo>
                  <a:lnTo>
                    <a:pt x="700951" y="0"/>
                  </a:lnTo>
                </a:path>
              </a:pathLst>
            </a:custGeom>
            <a:ln w="9525">
              <a:solidFill>
                <a:srgbClr val="E1E0E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>
              <a:extLst>
                <a:ext uri="{FF2B5EF4-FFF2-40B4-BE49-F238E27FC236}">
                  <a16:creationId xmlns:a16="http://schemas.microsoft.com/office/drawing/2014/main" id="{5A9E4EFB-E6CF-FACD-B45D-CE73E181A185}"/>
                </a:ext>
              </a:extLst>
            </p:cNvPr>
            <p:cNvSpPr/>
            <p:nvPr/>
          </p:nvSpPr>
          <p:spPr>
            <a:xfrm>
              <a:off x="8131323" y="609598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>
                  <a:moveTo>
                    <a:pt x="19050" y="0"/>
                  </a:moveTo>
                  <a:lnTo>
                    <a:pt x="11637" y="1497"/>
                  </a:lnTo>
                  <a:lnTo>
                    <a:pt x="5581" y="5581"/>
                  </a:lnTo>
                  <a:lnTo>
                    <a:pt x="1497" y="11637"/>
                  </a:lnTo>
                  <a:lnTo>
                    <a:pt x="0" y="19050"/>
                  </a:lnTo>
                  <a:lnTo>
                    <a:pt x="1497" y="26468"/>
                  </a:lnTo>
                  <a:lnTo>
                    <a:pt x="5581" y="32523"/>
                  </a:lnTo>
                  <a:lnTo>
                    <a:pt x="11637" y="36603"/>
                  </a:lnTo>
                  <a:lnTo>
                    <a:pt x="19050" y="38100"/>
                  </a:lnTo>
                  <a:lnTo>
                    <a:pt x="26462" y="36603"/>
                  </a:lnTo>
                  <a:lnTo>
                    <a:pt x="32518" y="32523"/>
                  </a:lnTo>
                  <a:lnTo>
                    <a:pt x="36602" y="26468"/>
                  </a:lnTo>
                  <a:lnTo>
                    <a:pt x="38100" y="19050"/>
                  </a:lnTo>
                  <a:lnTo>
                    <a:pt x="36602" y="11637"/>
                  </a:lnTo>
                  <a:lnTo>
                    <a:pt x="32518" y="5581"/>
                  </a:lnTo>
                  <a:lnTo>
                    <a:pt x="26462" y="1497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E1E0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2" name="object 22">
            <a:extLst>
              <a:ext uri="{FF2B5EF4-FFF2-40B4-BE49-F238E27FC236}">
                <a16:creationId xmlns:a16="http://schemas.microsoft.com/office/drawing/2014/main" id="{1E3CDCBF-A8E0-B6B6-6980-FF722FCC3462}"/>
              </a:ext>
            </a:extLst>
          </p:cNvPr>
          <p:cNvGrpSpPr/>
          <p:nvPr/>
        </p:nvGrpSpPr>
        <p:grpSpPr>
          <a:xfrm>
            <a:off x="8947239" y="609598"/>
            <a:ext cx="720090" cy="38100"/>
            <a:chOff x="8947239" y="609598"/>
            <a:chExt cx="720090" cy="38100"/>
          </a:xfrm>
        </p:grpSpPr>
        <p:sp>
          <p:nvSpPr>
            <p:cNvPr id="23" name="object 23">
              <a:extLst>
                <a:ext uri="{FF2B5EF4-FFF2-40B4-BE49-F238E27FC236}">
                  <a16:creationId xmlns:a16="http://schemas.microsoft.com/office/drawing/2014/main" id="{0C2A389A-C756-FC28-2B29-BE8BD1DBDDAF}"/>
                </a:ext>
              </a:extLst>
            </p:cNvPr>
            <p:cNvSpPr/>
            <p:nvPr/>
          </p:nvSpPr>
          <p:spPr>
            <a:xfrm>
              <a:off x="8947239" y="628648"/>
              <a:ext cx="701040" cy="0"/>
            </a:xfrm>
            <a:custGeom>
              <a:avLst/>
              <a:gdLst/>
              <a:ahLst/>
              <a:cxnLst/>
              <a:rect l="l" t="t" r="r" b="b"/>
              <a:pathLst>
                <a:path w="701040">
                  <a:moveTo>
                    <a:pt x="0" y="0"/>
                  </a:moveTo>
                  <a:lnTo>
                    <a:pt x="700951" y="0"/>
                  </a:lnTo>
                </a:path>
              </a:pathLst>
            </a:custGeom>
            <a:ln w="9525">
              <a:solidFill>
                <a:srgbClr val="E1E0E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>
              <a:extLst>
                <a:ext uri="{FF2B5EF4-FFF2-40B4-BE49-F238E27FC236}">
                  <a16:creationId xmlns:a16="http://schemas.microsoft.com/office/drawing/2014/main" id="{79FE233C-015F-E51D-611C-E55A8CB6370B}"/>
                </a:ext>
              </a:extLst>
            </p:cNvPr>
            <p:cNvSpPr/>
            <p:nvPr/>
          </p:nvSpPr>
          <p:spPr>
            <a:xfrm>
              <a:off x="9629137" y="609598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>
                  <a:moveTo>
                    <a:pt x="19050" y="0"/>
                  </a:moveTo>
                  <a:lnTo>
                    <a:pt x="11637" y="1497"/>
                  </a:lnTo>
                  <a:lnTo>
                    <a:pt x="5581" y="5581"/>
                  </a:lnTo>
                  <a:lnTo>
                    <a:pt x="1497" y="11637"/>
                  </a:lnTo>
                  <a:lnTo>
                    <a:pt x="0" y="19050"/>
                  </a:lnTo>
                  <a:lnTo>
                    <a:pt x="1497" y="26468"/>
                  </a:lnTo>
                  <a:lnTo>
                    <a:pt x="5581" y="32523"/>
                  </a:lnTo>
                  <a:lnTo>
                    <a:pt x="11637" y="36603"/>
                  </a:lnTo>
                  <a:lnTo>
                    <a:pt x="19050" y="38100"/>
                  </a:lnTo>
                  <a:lnTo>
                    <a:pt x="26462" y="36603"/>
                  </a:lnTo>
                  <a:lnTo>
                    <a:pt x="32518" y="32523"/>
                  </a:lnTo>
                  <a:lnTo>
                    <a:pt x="36602" y="26468"/>
                  </a:lnTo>
                  <a:lnTo>
                    <a:pt x="38100" y="19050"/>
                  </a:lnTo>
                  <a:lnTo>
                    <a:pt x="36602" y="11637"/>
                  </a:lnTo>
                  <a:lnTo>
                    <a:pt x="32518" y="5581"/>
                  </a:lnTo>
                  <a:lnTo>
                    <a:pt x="26462" y="1497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E1E0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>
            <a:extLst>
              <a:ext uri="{FF2B5EF4-FFF2-40B4-BE49-F238E27FC236}">
                <a16:creationId xmlns:a16="http://schemas.microsoft.com/office/drawing/2014/main" id="{A205479A-C3E7-A895-DBF0-03BC1F26F655}"/>
              </a:ext>
            </a:extLst>
          </p:cNvPr>
          <p:cNvSpPr txBox="1"/>
          <p:nvPr/>
        </p:nvSpPr>
        <p:spPr>
          <a:xfrm>
            <a:off x="8013700" y="4125513"/>
            <a:ext cx="1410970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7700"/>
              </a:lnSpc>
              <a:spcBef>
                <a:spcPts val="100"/>
              </a:spcBef>
            </a:pPr>
            <a:r>
              <a:rPr sz="850" b="1" spc="-10" dirty="0">
                <a:solidFill>
                  <a:srgbClr val="28235C"/>
                </a:solidFill>
                <a:latin typeface="Noto Sans"/>
                <a:cs typeface="Noto Sans"/>
              </a:rPr>
              <a:t>Informationen: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Lagerstand, </a:t>
            </a:r>
            <a:r>
              <a:rPr sz="850" spc="-10" dirty="0">
                <a:solidFill>
                  <a:srgbClr val="28235C"/>
                </a:solidFill>
                <a:latin typeface="Noto Sans"/>
                <a:cs typeface="Noto Sans"/>
              </a:rPr>
              <a:t>Versandkosten Rückgabebedingungen</a:t>
            </a:r>
            <a:endParaRPr sz="850" dirty="0">
              <a:latin typeface="Noto Sans"/>
              <a:cs typeface="Noto Sans"/>
            </a:endParaRPr>
          </a:p>
        </p:txBody>
      </p:sp>
      <p:sp>
        <p:nvSpPr>
          <p:cNvPr id="26" name="object 26">
            <a:extLst>
              <a:ext uri="{FF2B5EF4-FFF2-40B4-BE49-F238E27FC236}">
                <a16:creationId xmlns:a16="http://schemas.microsoft.com/office/drawing/2014/main" id="{2472F847-0E83-3977-A50E-A438E8634419}"/>
              </a:ext>
            </a:extLst>
          </p:cNvPr>
          <p:cNvSpPr txBox="1"/>
          <p:nvPr/>
        </p:nvSpPr>
        <p:spPr>
          <a:xfrm>
            <a:off x="8013700" y="2604066"/>
            <a:ext cx="1453515" cy="483234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80"/>
              </a:spcBef>
            </a:pPr>
            <a:r>
              <a:rPr sz="850" b="1" spc="-10" dirty="0">
                <a:solidFill>
                  <a:srgbClr val="28235C"/>
                </a:solidFill>
                <a:latin typeface="Noto Sans"/>
                <a:cs typeface="Noto Sans"/>
              </a:rPr>
              <a:t>Konditionen:</a:t>
            </a:r>
            <a:endParaRPr sz="850" dirty="0">
              <a:latin typeface="Noto Sans"/>
              <a:cs typeface="Noto Sans"/>
            </a:endParaRPr>
          </a:p>
          <a:p>
            <a:pPr marL="12700" marR="5080">
              <a:lnSpc>
                <a:spcPct val="117700"/>
              </a:lnSpc>
            </a:pP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Wählen</a:t>
            </a:r>
            <a:r>
              <a:rPr sz="850" spc="-10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Sie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Einheiten,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spc="-10" dirty="0">
                <a:solidFill>
                  <a:srgbClr val="28235C"/>
                </a:solidFill>
                <a:latin typeface="Noto Sans"/>
                <a:cs typeface="Noto Sans"/>
              </a:rPr>
              <a:t>Preise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Bestellmenge, </a:t>
            </a:r>
            <a:r>
              <a:rPr sz="850" spc="-10" dirty="0">
                <a:solidFill>
                  <a:srgbClr val="28235C"/>
                </a:solidFill>
                <a:latin typeface="Noto Sans"/>
                <a:cs typeface="Noto Sans"/>
              </a:rPr>
              <a:t>Lieferzeit</a:t>
            </a:r>
            <a:endParaRPr sz="850" dirty="0">
              <a:latin typeface="Noto Sans"/>
              <a:cs typeface="Noto Sans"/>
            </a:endParaRPr>
          </a:p>
        </p:txBody>
      </p:sp>
      <p:sp>
        <p:nvSpPr>
          <p:cNvPr id="27" name="object 35">
            <a:extLst>
              <a:ext uri="{FF2B5EF4-FFF2-40B4-BE49-F238E27FC236}">
                <a16:creationId xmlns:a16="http://schemas.microsoft.com/office/drawing/2014/main" id="{317B3EFA-24AD-9723-654A-689946A8D3E9}"/>
              </a:ext>
            </a:extLst>
          </p:cNvPr>
          <p:cNvSpPr/>
          <p:nvPr/>
        </p:nvSpPr>
        <p:spPr>
          <a:xfrm flipV="1">
            <a:off x="5623200" y="2684786"/>
            <a:ext cx="2161900" cy="45719"/>
          </a:xfrm>
          <a:custGeom>
            <a:avLst/>
            <a:gdLst/>
            <a:ahLst/>
            <a:cxnLst/>
            <a:rect l="l" t="t" r="r" b="b"/>
            <a:pathLst>
              <a:path w="2104390">
                <a:moveTo>
                  <a:pt x="0" y="0"/>
                </a:moveTo>
                <a:lnTo>
                  <a:pt x="2104199" y="0"/>
                </a:lnTo>
              </a:path>
            </a:pathLst>
          </a:custGeom>
          <a:ln w="22225">
            <a:solidFill>
              <a:srgbClr val="FB563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36">
            <a:extLst>
              <a:ext uri="{FF2B5EF4-FFF2-40B4-BE49-F238E27FC236}">
                <a16:creationId xmlns:a16="http://schemas.microsoft.com/office/drawing/2014/main" id="{961E5C6B-101B-3BAC-9065-76D0C75AE928}"/>
              </a:ext>
            </a:extLst>
          </p:cNvPr>
          <p:cNvSpPr/>
          <p:nvPr/>
        </p:nvSpPr>
        <p:spPr>
          <a:xfrm>
            <a:off x="5623200" y="4254504"/>
            <a:ext cx="2161900" cy="45719"/>
          </a:xfrm>
          <a:custGeom>
            <a:avLst/>
            <a:gdLst/>
            <a:ahLst/>
            <a:cxnLst/>
            <a:rect l="l" t="t" r="r" b="b"/>
            <a:pathLst>
              <a:path w="2104390">
                <a:moveTo>
                  <a:pt x="0" y="0"/>
                </a:moveTo>
                <a:lnTo>
                  <a:pt x="2104199" y="0"/>
                </a:lnTo>
              </a:path>
            </a:pathLst>
          </a:custGeom>
          <a:ln w="22225">
            <a:solidFill>
              <a:srgbClr val="FB563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37">
            <a:extLst>
              <a:ext uri="{FF2B5EF4-FFF2-40B4-BE49-F238E27FC236}">
                <a16:creationId xmlns:a16="http://schemas.microsoft.com/office/drawing/2014/main" id="{190AA965-E4E7-4A64-79A3-7CE29B5E4810}"/>
              </a:ext>
            </a:extLst>
          </p:cNvPr>
          <p:cNvSpPr/>
          <p:nvPr/>
        </p:nvSpPr>
        <p:spPr>
          <a:xfrm>
            <a:off x="3457904" y="2223100"/>
            <a:ext cx="2171065" cy="713105"/>
          </a:xfrm>
          <a:custGeom>
            <a:avLst/>
            <a:gdLst/>
            <a:ahLst/>
            <a:cxnLst/>
            <a:rect l="l" t="t" r="r" b="b"/>
            <a:pathLst>
              <a:path w="2171065" h="713105">
                <a:moveTo>
                  <a:pt x="71996" y="0"/>
                </a:moveTo>
                <a:lnTo>
                  <a:pt x="43971" y="5657"/>
                </a:lnTo>
                <a:lnTo>
                  <a:pt x="21086" y="21086"/>
                </a:lnTo>
                <a:lnTo>
                  <a:pt x="5657" y="43971"/>
                </a:lnTo>
                <a:lnTo>
                  <a:pt x="0" y="71996"/>
                </a:lnTo>
                <a:lnTo>
                  <a:pt x="0" y="640791"/>
                </a:lnTo>
                <a:lnTo>
                  <a:pt x="5657" y="668823"/>
                </a:lnTo>
                <a:lnTo>
                  <a:pt x="21086" y="691711"/>
                </a:lnTo>
                <a:lnTo>
                  <a:pt x="43971" y="707142"/>
                </a:lnTo>
                <a:lnTo>
                  <a:pt x="71996" y="712800"/>
                </a:lnTo>
                <a:lnTo>
                  <a:pt x="2098598" y="712800"/>
                </a:lnTo>
                <a:lnTo>
                  <a:pt x="2126623" y="707142"/>
                </a:lnTo>
                <a:lnTo>
                  <a:pt x="2149508" y="691711"/>
                </a:lnTo>
                <a:lnTo>
                  <a:pt x="2164937" y="668823"/>
                </a:lnTo>
                <a:lnTo>
                  <a:pt x="2170595" y="640791"/>
                </a:lnTo>
                <a:lnTo>
                  <a:pt x="2170595" y="71996"/>
                </a:lnTo>
                <a:lnTo>
                  <a:pt x="2164937" y="43971"/>
                </a:lnTo>
                <a:lnTo>
                  <a:pt x="2149508" y="21086"/>
                </a:lnTo>
                <a:lnTo>
                  <a:pt x="2126623" y="5657"/>
                </a:lnTo>
                <a:lnTo>
                  <a:pt x="2098598" y="0"/>
                </a:lnTo>
                <a:lnTo>
                  <a:pt x="71996" y="0"/>
                </a:lnTo>
                <a:close/>
              </a:path>
            </a:pathLst>
          </a:custGeom>
          <a:ln w="22225">
            <a:solidFill>
              <a:srgbClr val="FB563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8">
            <a:extLst>
              <a:ext uri="{FF2B5EF4-FFF2-40B4-BE49-F238E27FC236}">
                <a16:creationId xmlns:a16="http://schemas.microsoft.com/office/drawing/2014/main" id="{0687F38E-3098-7825-7A34-86D0AA6F8770}"/>
              </a:ext>
            </a:extLst>
          </p:cNvPr>
          <p:cNvSpPr/>
          <p:nvPr/>
        </p:nvSpPr>
        <p:spPr>
          <a:xfrm>
            <a:off x="3457904" y="3761996"/>
            <a:ext cx="2171065" cy="690880"/>
          </a:xfrm>
          <a:custGeom>
            <a:avLst/>
            <a:gdLst/>
            <a:ahLst/>
            <a:cxnLst/>
            <a:rect l="l" t="t" r="r" b="b"/>
            <a:pathLst>
              <a:path w="2171065" h="690879">
                <a:moveTo>
                  <a:pt x="71996" y="0"/>
                </a:moveTo>
                <a:lnTo>
                  <a:pt x="43971" y="5657"/>
                </a:lnTo>
                <a:lnTo>
                  <a:pt x="21086" y="21086"/>
                </a:lnTo>
                <a:lnTo>
                  <a:pt x="5657" y="43971"/>
                </a:lnTo>
                <a:lnTo>
                  <a:pt x="0" y="71996"/>
                </a:lnTo>
                <a:lnTo>
                  <a:pt x="0" y="618337"/>
                </a:lnTo>
                <a:lnTo>
                  <a:pt x="5657" y="646369"/>
                </a:lnTo>
                <a:lnTo>
                  <a:pt x="21086" y="669258"/>
                </a:lnTo>
                <a:lnTo>
                  <a:pt x="43971" y="684688"/>
                </a:lnTo>
                <a:lnTo>
                  <a:pt x="71996" y="690346"/>
                </a:lnTo>
                <a:lnTo>
                  <a:pt x="2098598" y="690346"/>
                </a:lnTo>
                <a:lnTo>
                  <a:pt x="2126623" y="684688"/>
                </a:lnTo>
                <a:lnTo>
                  <a:pt x="2149508" y="669258"/>
                </a:lnTo>
                <a:lnTo>
                  <a:pt x="2164937" y="646369"/>
                </a:lnTo>
                <a:lnTo>
                  <a:pt x="2170595" y="618337"/>
                </a:lnTo>
                <a:lnTo>
                  <a:pt x="2170595" y="71996"/>
                </a:lnTo>
                <a:lnTo>
                  <a:pt x="2164937" y="43971"/>
                </a:lnTo>
                <a:lnTo>
                  <a:pt x="2149508" y="21086"/>
                </a:lnTo>
                <a:lnTo>
                  <a:pt x="2126623" y="5657"/>
                </a:lnTo>
                <a:lnTo>
                  <a:pt x="2098598" y="0"/>
                </a:lnTo>
                <a:lnTo>
                  <a:pt x="71996" y="0"/>
                </a:lnTo>
                <a:close/>
              </a:path>
            </a:pathLst>
          </a:custGeom>
          <a:ln w="22225">
            <a:solidFill>
              <a:srgbClr val="FB563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9">
            <a:extLst>
              <a:ext uri="{FF2B5EF4-FFF2-40B4-BE49-F238E27FC236}">
                <a16:creationId xmlns:a16="http://schemas.microsoft.com/office/drawing/2014/main" id="{2674D892-1F29-2100-95B5-2758B5AFC717}"/>
              </a:ext>
            </a:extLst>
          </p:cNvPr>
          <p:cNvSpPr txBox="1"/>
          <p:nvPr/>
        </p:nvSpPr>
        <p:spPr>
          <a:xfrm>
            <a:off x="7175500" y="1430535"/>
            <a:ext cx="3033395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8235C"/>
                </a:solidFill>
                <a:latin typeface="Poppins-Light"/>
                <a:cs typeface="Poppins-Light"/>
              </a:rPr>
              <a:t>Artikel </a:t>
            </a:r>
            <a:r>
              <a:rPr sz="1600" spc="-10" dirty="0" err="1">
                <a:solidFill>
                  <a:srgbClr val="28235C"/>
                </a:solidFill>
                <a:latin typeface="Poppins-Light"/>
                <a:cs typeface="Poppins-Light"/>
              </a:rPr>
              <a:t>prüfen</a:t>
            </a:r>
            <a:endParaRPr sz="1600" dirty="0">
              <a:latin typeface="Poppins-Light"/>
              <a:cs typeface="Poppins-Light"/>
            </a:endParaRP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5DDFAEEE-9964-35D0-B2FD-9C90DC3105C9}"/>
              </a:ext>
            </a:extLst>
          </p:cNvPr>
          <p:cNvSpPr txBox="1"/>
          <p:nvPr/>
        </p:nvSpPr>
        <p:spPr>
          <a:xfrm>
            <a:off x="7099300" y="1786586"/>
            <a:ext cx="2669673" cy="5521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5080" lvl="0" indent="0" defTabSz="914400" eaLnBrk="1" fontAlgn="auto" latinLnBrk="0" hangingPunct="1">
              <a:lnSpc>
                <a:spcPct val="120000"/>
              </a:lnSpc>
              <a:spcBef>
                <a:spcPts val="10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850" b="1" i="0" u="none" strike="noStrike" kern="0" cap="none" spc="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Auf der Artikeldetailseite erhalten Sie Auskunft </a:t>
            </a:r>
            <a:r>
              <a:rPr kumimoji="0" lang="de-DE" sz="850" b="1" i="0" u="none" strike="noStrike" kern="0" cap="none" spc="-2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über </a:t>
            </a:r>
            <a:r>
              <a:rPr kumimoji="0" lang="de-DE" sz="850" b="1" i="0" u="none" strike="noStrike" kern="0" cap="none" spc="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Merkmale</a:t>
            </a:r>
            <a:r>
              <a:rPr kumimoji="0" lang="de-DE" sz="850" b="1" i="0" u="none" strike="noStrike" kern="0" cap="none" spc="-5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 </a:t>
            </a:r>
            <a:r>
              <a:rPr kumimoji="0" lang="de-DE" sz="850" b="1" i="0" u="none" strike="noStrike" kern="0" cap="none" spc="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und</a:t>
            </a:r>
            <a:r>
              <a:rPr kumimoji="0" lang="de-DE" sz="850" b="1" i="0" u="none" strike="noStrike" kern="0" cap="none" spc="-5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 </a:t>
            </a:r>
            <a:r>
              <a:rPr kumimoji="0" lang="de-DE" sz="850" b="1" i="0" u="none" strike="noStrike" kern="0" cap="none" spc="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Eigenschaften</a:t>
            </a:r>
            <a:r>
              <a:rPr kumimoji="0" lang="de-DE" sz="850" b="1" i="0" u="none" strike="noStrike" kern="0" cap="none" spc="-5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 </a:t>
            </a:r>
            <a:r>
              <a:rPr kumimoji="0" lang="de-DE" sz="850" b="1" i="0" u="none" strike="noStrike" kern="0" cap="none" spc="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des</a:t>
            </a:r>
            <a:r>
              <a:rPr kumimoji="0" lang="de-DE" sz="850" b="1" i="0" u="none" strike="noStrike" kern="0" cap="none" spc="-5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 </a:t>
            </a:r>
            <a:r>
              <a:rPr kumimoji="0" lang="de-DE" sz="850" b="1" i="0" u="none" strike="noStrike" kern="0" cap="none" spc="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gewählten </a:t>
            </a:r>
            <a:r>
              <a:rPr kumimoji="0" lang="de-DE" sz="850" b="1" i="0" u="none" strike="noStrike" kern="0" cap="none" spc="-1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Produktes.</a:t>
            </a:r>
            <a:endParaRPr kumimoji="0" lang="de-DE" sz="8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ans"/>
              <a:cs typeface="Noto Sans"/>
            </a:endParaRPr>
          </a:p>
        </p:txBody>
      </p:sp>
    </p:spTree>
    <p:extLst>
      <p:ext uri="{BB962C8B-B14F-4D97-AF65-F5344CB8AC3E}">
        <p14:creationId xmlns:p14="http://schemas.microsoft.com/office/powerpoint/2010/main" val="29815862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cken des Rechtecks auf der gleichen Seite abrunden 1">
            <a:extLst>
              <a:ext uri="{FF2B5EF4-FFF2-40B4-BE49-F238E27FC236}">
                <a16:creationId xmlns:a16="http://schemas.microsoft.com/office/drawing/2014/main" id="{F1CDCFDC-D903-9074-E04E-DFF6B137E5EC}"/>
              </a:ext>
            </a:extLst>
          </p:cNvPr>
          <p:cNvSpPr/>
          <p:nvPr/>
        </p:nvSpPr>
        <p:spPr>
          <a:xfrm rot="5400000">
            <a:off x="1874317" y="210617"/>
            <a:ext cx="3429000" cy="6258966"/>
          </a:xfrm>
          <a:prstGeom prst="round2SameRect">
            <a:avLst>
              <a:gd name="adj1" fmla="val 7170"/>
              <a:gd name="adj2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  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3D97C389-F083-7C5D-53CC-F392AA7BEE5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3" t="-1556" r="1092" b="18017"/>
          <a:stretch/>
        </p:blipFill>
        <p:spPr>
          <a:xfrm>
            <a:off x="469900" y="1807197"/>
            <a:ext cx="5198023" cy="3034436"/>
          </a:xfrm>
          <a:custGeom>
            <a:avLst/>
            <a:gdLst>
              <a:gd name="connsiteX0" fmla="*/ 0 w 5198022"/>
              <a:gd name="connsiteY0" fmla="*/ 0 h 3034436"/>
              <a:gd name="connsiteX1" fmla="*/ 4989436 w 5198022"/>
              <a:gd name="connsiteY1" fmla="*/ 0 h 3034436"/>
              <a:gd name="connsiteX2" fmla="*/ 5189907 w 5198022"/>
              <a:gd name="connsiteY2" fmla="*/ 132881 h 3034436"/>
              <a:gd name="connsiteX3" fmla="*/ 5198022 w 5198022"/>
              <a:gd name="connsiteY3" fmla="*/ 173077 h 3034436"/>
              <a:gd name="connsiteX4" fmla="*/ 5198022 w 5198022"/>
              <a:gd name="connsiteY4" fmla="*/ 2861359 h 3034436"/>
              <a:gd name="connsiteX5" fmla="*/ 5189907 w 5198022"/>
              <a:gd name="connsiteY5" fmla="*/ 2901554 h 3034436"/>
              <a:gd name="connsiteX6" fmla="*/ 4989436 w 5198022"/>
              <a:gd name="connsiteY6" fmla="*/ 3034436 h 3034436"/>
              <a:gd name="connsiteX7" fmla="*/ 0 w 5198022"/>
              <a:gd name="connsiteY7" fmla="*/ 3034436 h 3034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8022" h="3034436">
                <a:moveTo>
                  <a:pt x="0" y="0"/>
                </a:moveTo>
                <a:lnTo>
                  <a:pt x="4989436" y="0"/>
                </a:lnTo>
                <a:cubicBezTo>
                  <a:pt x="5079556" y="0"/>
                  <a:pt x="5156878" y="54792"/>
                  <a:pt x="5189907" y="132881"/>
                </a:cubicBezTo>
                <a:lnTo>
                  <a:pt x="5198022" y="173077"/>
                </a:lnTo>
                <a:lnTo>
                  <a:pt x="5198022" y="2861359"/>
                </a:lnTo>
                <a:lnTo>
                  <a:pt x="5189907" y="2901554"/>
                </a:lnTo>
                <a:cubicBezTo>
                  <a:pt x="5156878" y="2979643"/>
                  <a:pt x="5079556" y="3034436"/>
                  <a:pt x="4989436" y="3034436"/>
                </a:cubicBezTo>
                <a:lnTo>
                  <a:pt x="0" y="3034436"/>
                </a:lnTo>
                <a:close/>
              </a:path>
            </a:pathLst>
          </a:cu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</p:pic>
      <p:sp>
        <p:nvSpPr>
          <p:cNvPr id="4" name="object 4">
            <a:extLst>
              <a:ext uri="{FF2B5EF4-FFF2-40B4-BE49-F238E27FC236}">
                <a16:creationId xmlns:a16="http://schemas.microsoft.com/office/drawing/2014/main" id="{DD5D9856-BA60-C9A6-7267-90E77DBE5D16}"/>
              </a:ext>
            </a:extLst>
          </p:cNvPr>
          <p:cNvSpPr txBox="1"/>
          <p:nvPr/>
        </p:nvSpPr>
        <p:spPr>
          <a:xfrm>
            <a:off x="3320053" y="538247"/>
            <a:ext cx="320040" cy="154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b="1" spc="-20" dirty="0">
                <a:solidFill>
                  <a:srgbClr val="878CA9"/>
                </a:solidFill>
                <a:latin typeface="Noto Sans"/>
                <a:cs typeface="Noto Sans"/>
              </a:rPr>
              <a:t>Login</a:t>
            </a:r>
            <a:endParaRPr sz="850">
              <a:latin typeface="Noto Sans"/>
              <a:cs typeface="Noto Sans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C4A42553-6680-D4FE-34FC-2C7176BB5414}"/>
              </a:ext>
            </a:extLst>
          </p:cNvPr>
          <p:cNvSpPr txBox="1"/>
          <p:nvPr/>
        </p:nvSpPr>
        <p:spPr>
          <a:xfrm>
            <a:off x="8241277" y="531123"/>
            <a:ext cx="633095" cy="14362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b="1" spc="-10" dirty="0">
                <a:solidFill>
                  <a:schemeClr val="tx1"/>
                </a:solidFill>
                <a:latin typeface="Noto Sans"/>
                <a:cs typeface="Noto Sans"/>
              </a:rPr>
              <a:t>Optimieren</a:t>
            </a:r>
            <a:endParaRPr sz="850" dirty="0">
              <a:solidFill>
                <a:schemeClr val="tx1"/>
              </a:solidFill>
              <a:latin typeface="Noto Sans"/>
              <a:cs typeface="Noto Sans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62EC6897-666D-9CEA-6E31-2963032ED5CA}"/>
              </a:ext>
            </a:extLst>
          </p:cNvPr>
          <p:cNvSpPr txBox="1"/>
          <p:nvPr/>
        </p:nvSpPr>
        <p:spPr>
          <a:xfrm>
            <a:off x="9739083" y="538355"/>
            <a:ext cx="517525" cy="154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b="1" spc="-10" dirty="0">
                <a:solidFill>
                  <a:srgbClr val="DCDAE1"/>
                </a:solidFill>
                <a:latin typeface="Noto Sans"/>
                <a:cs typeface="Noto Sans"/>
              </a:rPr>
              <a:t>Bestellen</a:t>
            </a:r>
            <a:endParaRPr sz="850">
              <a:latin typeface="Noto Sans"/>
              <a:cs typeface="Noto Sans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49991CFF-4BE1-B22F-F46F-FDF64CDC2B6E}"/>
              </a:ext>
            </a:extLst>
          </p:cNvPr>
          <p:cNvSpPr txBox="1"/>
          <p:nvPr/>
        </p:nvSpPr>
        <p:spPr>
          <a:xfrm>
            <a:off x="4504912" y="538247"/>
            <a:ext cx="385445" cy="154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b="1" spc="-10" dirty="0">
                <a:solidFill>
                  <a:srgbClr val="878CA9"/>
                </a:solidFill>
                <a:latin typeface="Noto Sans"/>
                <a:cs typeface="Noto Sans"/>
              </a:rPr>
              <a:t>Finden</a:t>
            </a:r>
            <a:endParaRPr sz="850">
              <a:latin typeface="Noto Sans"/>
              <a:cs typeface="Noto Sans"/>
            </a:endParaRPr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2DC8E6CD-8A29-0155-36E7-D95AECA2FA90}"/>
              </a:ext>
            </a:extLst>
          </p:cNvPr>
          <p:cNvSpPr txBox="1"/>
          <p:nvPr/>
        </p:nvSpPr>
        <p:spPr>
          <a:xfrm>
            <a:off x="5754865" y="538247"/>
            <a:ext cx="374015" cy="154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b="1" spc="-10" dirty="0">
                <a:solidFill>
                  <a:srgbClr val="878CA9"/>
                </a:solidFill>
                <a:latin typeface="Noto Sans"/>
                <a:cs typeface="Noto Sans"/>
              </a:rPr>
              <a:t>Filtern</a:t>
            </a:r>
            <a:endParaRPr sz="850">
              <a:latin typeface="Noto Sans"/>
              <a:cs typeface="Noto Sans"/>
            </a:endParaRPr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23FE0EC5-E4FA-7371-4095-BE6E6FF48FDD}"/>
              </a:ext>
            </a:extLst>
          </p:cNvPr>
          <p:cNvSpPr txBox="1"/>
          <p:nvPr/>
        </p:nvSpPr>
        <p:spPr>
          <a:xfrm>
            <a:off x="6993267" y="538247"/>
            <a:ext cx="383540" cy="154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b="1" spc="-10" dirty="0">
                <a:solidFill>
                  <a:srgbClr val="878CA9"/>
                </a:solidFill>
                <a:latin typeface="Noto Sans"/>
                <a:cs typeface="Noto Sans"/>
              </a:rPr>
              <a:t>Prüfen</a:t>
            </a:r>
            <a:endParaRPr sz="850">
              <a:latin typeface="Noto Sans"/>
              <a:cs typeface="Noto Sans"/>
            </a:endParaRPr>
          </a:p>
        </p:txBody>
      </p:sp>
      <p:grpSp>
        <p:nvGrpSpPr>
          <p:cNvPr id="10" name="object 10">
            <a:extLst>
              <a:ext uri="{FF2B5EF4-FFF2-40B4-BE49-F238E27FC236}">
                <a16:creationId xmlns:a16="http://schemas.microsoft.com/office/drawing/2014/main" id="{2336DA36-F8B3-E9F2-A953-36030AA7149B}"/>
              </a:ext>
            </a:extLst>
          </p:cNvPr>
          <p:cNvGrpSpPr/>
          <p:nvPr/>
        </p:nvGrpSpPr>
        <p:grpSpPr>
          <a:xfrm>
            <a:off x="3713024" y="609598"/>
            <a:ext cx="720090" cy="38100"/>
            <a:chOff x="3713024" y="609598"/>
            <a:chExt cx="720090" cy="38100"/>
          </a:xfrm>
        </p:grpSpPr>
        <p:sp>
          <p:nvSpPr>
            <p:cNvPr id="11" name="object 11">
              <a:extLst>
                <a:ext uri="{FF2B5EF4-FFF2-40B4-BE49-F238E27FC236}">
                  <a16:creationId xmlns:a16="http://schemas.microsoft.com/office/drawing/2014/main" id="{2ADFCFD2-EC18-BFA6-BC51-04C33DFDCA90}"/>
                </a:ext>
              </a:extLst>
            </p:cNvPr>
            <p:cNvSpPr/>
            <p:nvPr/>
          </p:nvSpPr>
          <p:spPr>
            <a:xfrm>
              <a:off x="3713024" y="628648"/>
              <a:ext cx="701040" cy="0"/>
            </a:xfrm>
            <a:custGeom>
              <a:avLst/>
              <a:gdLst/>
              <a:ahLst/>
              <a:cxnLst/>
              <a:rect l="l" t="t" r="r" b="b"/>
              <a:pathLst>
                <a:path w="701039">
                  <a:moveTo>
                    <a:pt x="0" y="0"/>
                  </a:moveTo>
                  <a:lnTo>
                    <a:pt x="700951" y="0"/>
                  </a:lnTo>
                </a:path>
              </a:pathLst>
            </a:custGeom>
            <a:ln w="9525">
              <a:solidFill>
                <a:srgbClr val="B0B0C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>
              <a:extLst>
                <a:ext uri="{FF2B5EF4-FFF2-40B4-BE49-F238E27FC236}">
                  <a16:creationId xmlns:a16="http://schemas.microsoft.com/office/drawing/2014/main" id="{DEAB53AD-A9F2-B461-2F97-DC5220AB6DCA}"/>
                </a:ext>
              </a:extLst>
            </p:cNvPr>
            <p:cNvSpPr/>
            <p:nvPr/>
          </p:nvSpPr>
          <p:spPr>
            <a:xfrm>
              <a:off x="4394923" y="609598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>
                  <a:moveTo>
                    <a:pt x="19050" y="0"/>
                  </a:moveTo>
                  <a:lnTo>
                    <a:pt x="11637" y="1497"/>
                  </a:lnTo>
                  <a:lnTo>
                    <a:pt x="5581" y="5581"/>
                  </a:lnTo>
                  <a:lnTo>
                    <a:pt x="1497" y="11637"/>
                  </a:lnTo>
                  <a:lnTo>
                    <a:pt x="0" y="19050"/>
                  </a:lnTo>
                  <a:lnTo>
                    <a:pt x="1497" y="26468"/>
                  </a:lnTo>
                  <a:lnTo>
                    <a:pt x="5581" y="32523"/>
                  </a:lnTo>
                  <a:lnTo>
                    <a:pt x="11637" y="36603"/>
                  </a:lnTo>
                  <a:lnTo>
                    <a:pt x="19050" y="38100"/>
                  </a:lnTo>
                  <a:lnTo>
                    <a:pt x="26462" y="36603"/>
                  </a:lnTo>
                  <a:lnTo>
                    <a:pt x="32518" y="32523"/>
                  </a:lnTo>
                  <a:lnTo>
                    <a:pt x="36602" y="26468"/>
                  </a:lnTo>
                  <a:lnTo>
                    <a:pt x="38100" y="19050"/>
                  </a:lnTo>
                  <a:lnTo>
                    <a:pt x="36602" y="11637"/>
                  </a:lnTo>
                  <a:lnTo>
                    <a:pt x="32518" y="5581"/>
                  </a:lnTo>
                  <a:lnTo>
                    <a:pt x="26462" y="1497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B0B0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3" name="object 13">
            <a:extLst>
              <a:ext uri="{FF2B5EF4-FFF2-40B4-BE49-F238E27FC236}">
                <a16:creationId xmlns:a16="http://schemas.microsoft.com/office/drawing/2014/main" id="{536E68AE-D471-15F1-668B-AC604933CAC1}"/>
              </a:ext>
            </a:extLst>
          </p:cNvPr>
          <p:cNvGrpSpPr/>
          <p:nvPr/>
        </p:nvGrpSpPr>
        <p:grpSpPr>
          <a:xfrm>
            <a:off x="4962989" y="609598"/>
            <a:ext cx="720090" cy="38100"/>
            <a:chOff x="4962989" y="609598"/>
            <a:chExt cx="720090" cy="38100"/>
          </a:xfrm>
        </p:grpSpPr>
        <p:sp>
          <p:nvSpPr>
            <p:cNvPr id="14" name="object 14">
              <a:extLst>
                <a:ext uri="{FF2B5EF4-FFF2-40B4-BE49-F238E27FC236}">
                  <a16:creationId xmlns:a16="http://schemas.microsoft.com/office/drawing/2014/main" id="{B6768219-0287-5820-F311-AC6E3050D71E}"/>
                </a:ext>
              </a:extLst>
            </p:cNvPr>
            <p:cNvSpPr/>
            <p:nvPr/>
          </p:nvSpPr>
          <p:spPr>
            <a:xfrm>
              <a:off x="4962989" y="628648"/>
              <a:ext cx="701040" cy="0"/>
            </a:xfrm>
            <a:custGeom>
              <a:avLst/>
              <a:gdLst/>
              <a:ahLst/>
              <a:cxnLst/>
              <a:rect l="l" t="t" r="r" b="b"/>
              <a:pathLst>
                <a:path w="701039">
                  <a:moveTo>
                    <a:pt x="0" y="0"/>
                  </a:moveTo>
                  <a:lnTo>
                    <a:pt x="700951" y="0"/>
                  </a:lnTo>
                </a:path>
              </a:pathLst>
            </a:custGeom>
            <a:ln w="9525">
              <a:solidFill>
                <a:srgbClr val="B0B0C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>
              <a:extLst>
                <a:ext uri="{FF2B5EF4-FFF2-40B4-BE49-F238E27FC236}">
                  <a16:creationId xmlns:a16="http://schemas.microsoft.com/office/drawing/2014/main" id="{8862FFD9-AEDC-39AC-0D18-65211C12B659}"/>
                </a:ext>
              </a:extLst>
            </p:cNvPr>
            <p:cNvSpPr/>
            <p:nvPr/>
          </p:nvSpPr>
          <p:spPr>
            <a:xfrm>
              <a:off x="5644889" y="609598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>
                  <a:moveTo>
                    <a:pt x="19050" y="0"/>
                  </a:moveTo>
                  <a:lnTo>
                    <a:pt x="11637" y="1497"/>
                  </a:lnTo>
                  <a:lnTo>
                    <a:pt x="5581" y="5581"/>
                  </a:lnTo>
                  <a:lnTo>
                    <a:pt x="1497" y="11637"/>
                  </a:lnTo>
                  <a:lnTo>
                    <a:pt x="0" y="19050"/>
                  </a:lnTo>
                  <a:lnTo>
                    <a:pt x="1497" y="26468"/>
                  </a:lnTo>
                  <a:lnTo>
                    <a:pt x="5581" y="32523"/>
                  </a:lnTo>
                  <a:lnTo>
                    <a:pt x="11637" y="36603"/>
                  </a:lnTo>
                  <a:lnTo>
                    <a:pt x="19050" y="38100"/>
                  </a:lnTo>
                  <a:lnTo>
                    <a:pt x="26462" y="36603"/>
                  </a:lnTo>
                  <a:lnTo>
                    <a:pt x="32518" y="32523"/>
                  </a:lnTo>
                  <a:lnTo>
                    <a:pt x="36602" y="26468"/>
                  </a:lnTo>
                  <a:lnTo>
                    <a:pt x="38100" y="19050"/>
                  </a:lnTo>
                  <a:lnTo>
                    <a:pt x="36602" y="11637"/>
                  </a:lnTo>
                  <a:lnTo>
                    <a:pt x="32518" y="5581"/>
                  </a:lnTo>
                  <a:lnTo>
                    <a:pt x="26462" y="1497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B0B0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" name="object 16">
            <a:extLst>
              <a:ext uri="{FF2B5EF4-FFF2-40B4-BE49-F238E27FC236}">
                <a16:creationId xmlns:a16="http://schemas.microsoft.com/office/drawing/2014/main" id="{61AE0E3D-CD44-3F13-3EF2-40252983713D}"/>
              </a:ext>
            </a:extLst>
          </p:cNvPr>
          <p:cNvGrpSpPr/>
          <p:nvPr/>
        </p:nvGrpSpPr>
        <p:grpSpPr>
          <a:xfrm>
            <a:off x="6201402" y="609598"/>
            <a:ext cx="720090" cy="38100"/>
            <a:chOff x="6201402" y="609598"/>
            <a:chExt cx="720090" cy="38100"/>
          </a:xfrm>
        </p:grpSpPr>
        <p:sp>
          <p:nvSpPr>
            <p:cNvPr id="17" name="object 17">
              <a:extLst>
                <a:ext uri="{FF2B5EF4-FFF2-40B4-BE49-F238E27FC236}">
                  <a16:creationId xmlns:a16="http://schemas.microsoft.com/office/drawing/2014/main" id="{84DC62E7-1EF6-3900-BC9B-CE56694473D6}"/>
                </a:ext>
              </a:extLst>
            </p:cNvPr>
            <p:cNvSpPr/>
            <p:nvPr/>
          </p:nvSpPr>
          <p:spPr>
            <a:xfrm>
              <a:off x="6201402" y="628648"/>
              <a:ext cx="701040" cy="0"/>
            </a:xfrm>
            <a:custGeom>
              <a:avLst/>
              <a:gdLst/>
              <a:ahLst/>
              <a:cxnLst/>
              <a:rect l="l" t="t" r="r" b="b"/>
              <a:pathLst>
                <a:path w="701040">
                  <a:moveTo>
                    <a:pt x="0" y="0"/>
                  </a:moveTo>
                  <a:lnTo>
                    <a:pt x="700951" y="0"/>
                  </a:lnTo>
                </a:path>
              </a:pathLst>
            </a:custGeom>
            <a:ln w="9525">
              <a:solidFill>
                <a:srgbClr val="B0B0C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>
              <a:extLst>
                <a:ext uri="{FF2B5EF4-FFF2-40B4-BE49-F238E27FC236}">
                  <a16:creationId xmlns:a16="http://schemas.microsoft.com/office/drawing/2014/main" id="{A253F223-5274-D514-2E66-51EE70C7701A}"/>
                </a:ext>
              </a:extLst>
            </p:cNvPr>
            <p:cNvSpPr/>
            <p:nvPr/>
          </p:nvSpPr>
          <p:spPr>
            <a:xfrm>
              <a:off x="6883302" y="609598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>
                  <a:moveTo>
                    <a:pt x="19050" y="0"/>
                  </a:moveTo>
                  <a:lnTo>
                    <a:pt x="11637" y="1497"/>
                  </a:lnTo>
                  <a:lnTo>
                    <a:pt x="5581" y="5581"/>
                  </a:lnTo>
                  <a:lnTo>
                    <a:pt x="1497" y="11637"/>
                  </a:lnTo>
                  <a:lnTo>
                    <a:pt x="0" y="19050"/>
                  </a:lnTo>
                  <a:lnTo>
                    <a:pt x="1497" y="26468"/>
                  </a:lnTo>
                  <a:lnTo>
                    <a:pt x="5581" y="32523"/>
                  </a:lnTo>
                  <a:lnTo>
                    <a:pt x="11637" y="36603"/>
                  </a:lnTo>
                  <a:lnTo>
                    <a:pt x="19050" y="38100"/>
                  </a:lnTo>
                  <a:lnTo>
                    <a:pt x="26462" y="36603"/>
                  </a:lnTo>
                  <a:lnTo>
                    <a:pt x="32518" y="32523"/>
                  </a:lnTo>
                  <a:lnTo>
                    <a:pt x="36602" y="26468"/>
                  </a:lnTo>
                  <a:lnTo>
                    <a:pt x="38100" y="19050"/>
                  </a:lnTo>
                  <a:lnTo>
                    <a:pt x="36602" y="11637"/>
                  </a:lnTo>
                  <a:lnTo>
                    <a:pt x="32518" y="5581"/>
                  </a:lnTo>
                  <a:lnTo>
                    <a:pt x="26462" y="1497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B0B0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9" name="object 19">
            <a:extLst>
              <a:ext uri="{FF2B5EF4-FFF2-40B4-BE49-F238E27FC236}">
                <a16:creationId xmlns:a16="http://schemas.microsoft.com/office/drawing/2014/main" id="{101B8A01-8720-4F0D-C784-15FE0AAAA97B}"/>
              </a:ext>
            </a:extLst>
          </p:cNvPr>
          <p:cNvGrpSpPr/>
          <p:nvPr/>
        </p:nvGrpSpPr>
        <p:grpSpPr>
          <a:xfrm>
            <a:off x="7449423" y="609598"/>
            <a:ext cx="720090" cy="38100"/>
            <a:chOff x="7449423" y="609598"/>
            <a:chExt cx="720090" cy="38100"/>
          </a:xfrm>
        </p:grpSpPr>
        <p:sp>
          <p:nvSpPr>
            <p:cNvPr id="20" name="object 20">
              <a:extLst>
                <a:ext uri="{FF2B5EF4-FFF2-40B4-BE49-F238E27FC236}">
                  <a16:creationId xmlns:a16="http://schemas.microsoft.com/office/drawing/2014/main" id="{0DA06E46-558C-2694-5A45-4A1BCE97DEB7}"/>
                </a:ext>
              </a:extLst>
            </p:cNvPr>
            <p:cNvSpPr/>
            <p:nvPr/>
          </p:nvSpPr>
          <p:spPr>
            <a:xfrm>
              <a:off x="7449423" y="628648"/>
              <a:ext cx="701040" cy="0"/>
            </a:xfrm>
            <a:custGeom>
              <a:avLst/>
              <a:gdLst/>
              <a:ahLst/>
              <a:cxnLst/>
              <a:rect l="l" t="t" r="r" b="b"/>
              <a:pathLst>
                <a:path w="701040">
                  <a:moveTo>
                    <a:pt x="0" y="0"/>
                  </a:moveTo>
                  <a:lnTo>
                    <a:pt x="700951" y="0"/>
                  </a:lnTo>
                </a:path>
              </a:pathLst>
            </a:custGeom>
            <a:ln w="9525">
              <a:solidFill>
                <a:srgbClr val="B0B0C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>
              <a:extLst>
                <a:ext uri="{FF2B5EF4-FFF2-40B4-BE49-F238E27FC236}">
                  <a16:creationId xmlns:a16="http://schemas.microsoft.com/office/drawing/2014/main" id="{9EEB223A-90B1-8B9A-2A24-57084D87CCEC}"/>
                </a:ext>
              </a:extLst>
            </p:cNvPr>
            <p:cNvSpPr/>
            <p:nvPr/>
          </p:nvSpPr>
          <p:spPr>
            <a:xfrm>
              <a:off x="8131323" y="609598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>
                  <a:moveTo>
                    <a:pt x="19050" y="0"/>
                  </a:moveTo>
                  <a:lnTo>
                    <a:pt x="11637" y="1497"/>
                  </a:lnTo>
                  <a:lnTo>
                    <a:pt x="5581" y="5581"/>
                  </a:lnTo>
                  <a:lnTo>
                    <a:pt x="1497" y="11637"/>
                  </a:lnTo>
                  <a:lnTo>
                    <a:pt x="0" y="19050"/>
                  </a:lnTo>
                  <a:lnTo>
                    <a:pt x="1497" y="26468"/>
                  </a:lnTo>
                  <a:lnTo>
                    <a:pt x="5581" y="32523"/>
                  </a:lnTo>
                  <a:lnTo>
                    <a:pt x="11637" y="36603"/>
                  </a:lnTo>
                  <a:lnTo>
                    <a:pt x="19050" y="38100"/>
                  </a:lnTo>
                  <a:lnTo>
                    <a:pt x="26462" y="36603"/>
                  </a:lnTo>
                  <a:lnTo>
                    <a:pt x="32518" y="32523"/>
                  </a:lnTo>
                  <a:lnTo>
                    <a:pt x="36602" y="26468"/>
                  </a:lnTo>
                  <a:lnTo>
                    <a:pt x="38100" y="19050"/>
                  </a:lnTo>
                  <a:lnTo>
                    <a:pt x="36602" y="11637"/>
                  </a:lnTo>
                  <a:lnTo>
                    <a:pt x="32518" y="5581"/>
                  </a:lnTo>
                  <a:lnTo>
                    <a:pt x="26462" y="1497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B0B0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2" name="object 22">
            <a:extLst>
              <a:ext uri="{FF2B5EF4-FFF2-40B4-BE49-F238E27FC236}">
                <a16:creationId xmlns:a16="http://schemas.microsoft.com/office/drawing/2014/main" id="{BA03F5E4-40D2-4E07-5174-8D126614C74C}"/>
              </a:ext>
            </a:extLst>
          </p:cNvPr>
          <p:cNvGrpSpPr/>
          <p:nvPr/>
        </p:nvGrpSpPr>
        <p:grpSpPr>
          <a:xfrm>
            <a:off x="8947239" y="609598"/>
            <a:ext cx="720090" cy="38100"/>
            <a:chOff x="8947239" y="609598"/>
            <a:chExt cx="720090" cy="38100"/>
          </a:xfrm>
        </p:grpSpPr>
        <p:sp>
          <p:nvSpPr>
            <p:cNvPr id="23" name="object 23">
              <a:extLst>
                <a:ext uri="{FF2B5EF4-FFF2-40B4-BE49-F238E27FC236}">
                  <a16:creationId xmlns:a16="http://schemas.microsoft.com/office/drawing/2014/main" id="{4C53D5D4-355D-FA78-6EC0-BF4B177FA5E8}"/>
                </a:ext>
              </a:extLst>
            </p:cNvPr>
            <p:cNvSpPr/>
            <p:nvPr/>
          </p:nvSpPr>
          <p:spPr>
            <a:xfrm>
              <a:off x="8947239" y="628648"/>
              <a:ext cx="701040" cy="0"/>
            </a:xfrm>
            <a:custGeom>
              <a:avLst/>
              <a:gdLst/>
              <a:ahLst/>
              <a:cxnLst/>
              <a:rect l="l" t="t" r="r" b="b"/>
              <a:pathLst>
                <a:path w="701040">
                  <a:moveTo>
                    <a:pt x="0" y="0"/>
                  </a:moveTo>
                  <a:lnTo>
                    <a:pt x="700951" y="0"/>
                  </a:lnTo>
                </a:path>
              </a:pathLst>
            </a:custGeom>
            <a:ln w="9525">
              <a:solidFill>
                <a:srgbClr val="E1E0E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>
              <a:extLst>
                <a:ext uri="{FF2B5EF4-FFF2-40B4-BE49-F238E27FC236}">
                  <a16:creationId xmlns:a16="http://schemas.microsoft.com/office/drawing/2014/main" id="{EF4C4DED-E5AE-0943-598C-EEF0F8F54FEF}"/>
                </a:ext>
              </a:extLst>
            </p:cNvPr>
            <p:cNvSpPr/>
            <p:nvPr/>
          </p:nvSpPr>
          <p:spPr>
            <a:xfrm>
              <a:off x="9629137" y="609598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>
                  <a:moveTo>
                    <a:pt x="19050" y="0"/>
                  </a:moveTo>
                  <a:lnTo>
                    <a:pt x="11637" y="1497"/>
                  </a:lnTo>
                  <a:lnTo>
                    <a:pt x="5581" y="5581"/>
                  </a:lnTo>
                  <a:lnTo>
                    <a:pt x="1497" y="11637"/>
                  </a:lnTo>
                  <a:lnTo>
                    <a:pt x="0" y="19050"/>
                  </a:lnTo>
                  <a:lnTo>
                    <a:pt x="1497" y="26468"/>
                  </a:lnTo>
                  <a:lnTo>
                    <a:pt x="5581" y="32523"/>
                  </a:lnTo>
                  <a:lnTo>
                    <a:pt x="11637" y="36603"/>
                  </a:lnTo>
                  <a:lnTo>
                    <a:pt x="19050" y="38100"/>
                  </a:lnTo>
                  <a:lnTo>
                    <a:pt x="26462" y="36603"/>
                  </a:lnTo>
                  <a:lnTo>
                    <a:pt x="32518" y="32523"/>
                  </a:lnTo>
                  <a:lnTo>
                    <a:pt x="36602" y="26468"/>
                  </a:lnTo>
                  <a:lnTo>
                    <a:pt x="38100" y="19050"/>
                  </a:lnTo>
                  <a:lnTo>
                    <a:pt x="36602" y="11637"/>
                  </a:lnTo>
                  <a:lnTo>
                    <a:pt x="32518" y="5581"/>
                  </a:lnTo>
                  <a:lnTo>
                    <a:pt x="26462" y="1497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E1E0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>
            <a:extLst>
              <a:ext uri="{FF2B5EF4-FFF2-40B4-BE49-F238E27FC236}">
                <a16:creationId xmlns:a16="http://schemas.microsoft.com/office/drawing/2014/main" id="{3F90B95C-B98D-CCDD-EF39-CB496B729EEC}"/>
              </a:ext>
            </a:extLst>
          </p:cNvPr>
          <p:cNvSpPr txBox="1"/>
          <p:nvPr/>
        </p:nvSpPr>
        <p:spPr>
          <a:xfrm>
            <a:off x="7185037" y="1826934"/>
            <a:ext cx="2938145" cy="4726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0000"/>
              </a:lnSpc>
              <a:spcBef>
                <a:spcPts val="100"/>
              </a:spcBef>
            </a:pPr>
            <a:r>
              <a:rPr lang="de-DE" sz="850" b="1" dirty="0">
                <a:solidFill>
                  <a:srgbClr val="28235C"/>
                </a:solidFill>
                <a:latin typeface="Noto Sans"/>
                <a:cs typeface="Noto Sans"/>
              </a:rPr>
              <a:t>Im</a:t>
            </a:r>
            <a:r>
              <a:rPr lang="de-DE" sz="850" b="1" spc="-20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lang="de-DE" sz="850" b="1" dirty="0">
                <a:solidFill>
                  <a:srgbClr val="28235C"/>
                </a:solidFill>
                <a:latin typeface="Noto Sans"/>
                <a:cs typeface="Noto Sans"/>
              </a:rPr>
              <a:t>Warenkorb</a:t>
            </a:r>
            <a:r>
              <a:rPr lang="de-DE" sz="850" b="1" spc="-10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lang="de-DE" sz="850" b="1" dirty="0">
                <a:solidFill>
                  <a:srgbClr val="28235C"/>
                </a:solidFill>
                <a:latin typeface="Noto Sans"/>
                <a:cs typeface="Noto Sans"/>
              </a:rPr>
              <a:t>sehen</a:t>
            </a:r>
            <a:r>
              <a:rPr lang="de-DE" sz="850" b="1" spc="-10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lang="de-DE" sz="850" b="1" dirty="0">
                <a:solidFill>
                  <a:srgbClr val="28235C"/>
                </a:solidFill>
                <a:latin typeface="Noto Sans"/>
                <a:cs typeface="Noto Sans"/>
              </a:rPr>
              <a:t>Sie</a:t>
            </a:r>
            <a:r>
              <a:rPr lang="de-DE" sz="850" b="1" spc="-10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lang="de-DE" sz="850" b="1" dirty="0">
                <a:solidFill>
                  <a:srgbClr val="28235C"/>
                </a:solidFill>
                <a:latin typeface="Noto Sans"/>
                <a:cs typeface="Noto Sans"/>
              </a:rPr>
              <a:t>alle</a:t>
            </a:r>
            <a:r>
              <a:rPr lang="de-DE" sz="850" b="1" spc="-10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lang="de-DE" sz="850" b="1" dirty="0">
                <a:solidFill>
                  <a:srgbClr val="28235C"/>
                </a:solidFill>
                <a:latin typeface="Noto Sans"/>
                <a:cs typeface="Noto Sans"/>
              </a:rPr>
              <a:t>ausgewählten</a:t>
            </a:r>
            <a:r>
              <a:rPr lang="de-DE" sz="850" b="1" spc="-10" dirty="0">
                <a:solidFill>
                  <a:srgbClr val="28235C"/>
                </a:solidFill>
                <a:latin typeface="Noto Sans"/>
                <a:cs typeface="Noto Sans"/>
              </a:rPr>
              <a:t> Produkte.</a:t>
            </a:r>
            <a:r>
              <a:rPr lang="de-DE" sz="850" spc="-10" dirty="0">
                <a:latin typeface="Noto Sans"/>
                <a:cs typeface="Noto Sans"/>
              </a:rPr>
              <a:t> </a:t>
            </a:r>
            <a:r>
              <a:rPr sz="850" b="1" dirty="0" err="1">
                <a:solidFill>
                  <a:srgbClr val="28235C"/>
                </a:solidFill>
                <a:latin typeface="Noto Sans"/>
                <a:cs typeface="Noto Sans"/>
              </a:rPr>
              <a:t>Mercateo</a:t>
            </a:r>
            <a:r>
              <a:rPr sz="850" b="1" spc="-10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b="1" dirty="0">
                <a:solidFill>
                  <a:srgbClr val="28235C"/>
                </a:solidFill>
                <a:latin typeface="Noto Sans"/>
                <a:cs typeface="Noto Sans"/>
              </a:rPr>
              <a:t>hat</a:t>
            </a:r>
            <a:r>
              <a:rPr sz="850" b="1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b="1" dirty="0">
                <a:solidFill>
                  <a:srgbClr val="28235C"/>
                </a:solidFill>
                <a:latin typeface="Noto Sans"/>
                <a:cs typeface="Noto Sans"/>
              </a:rPr>
              <a:t>bereits</a:t>
            </a:r>
            <a:r>
              <a:rPr sz="850" b="1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b="1" dirty="0">
                <a:solidFill>
                  <a:srgbClr val="28235C"/>
                </a:solidFill>
                <a:latin typeface="Noto Sans"/>
                <a:cs typeface="Noto Sans"/>
              </a:rPr>
              <a:t>die</a:t>
            </a:r>
            <a:r>
              <a:rPr sz="850" b="1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b="1" dirty="0">
                <a:solidFill>
                  <a:srgbClr val="28235C"/>
                </a:solidFill>
                <a:latin typeface="Noto Sans"/>
                <a:cs typeface="Noto Sans"/>
              </a:rPr>
              <a:t>beste</a:t>
            </a:r>
            <a:r>
              <a:rPr sz="850" b="1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b="1" dirty="0">
                <a:solidFill>
                  <a:srgbClr val="28235C"/>
                </a:solidFill>
                <a:latin typeface="Noto Sans"/>
                <a:cs typeface="Noto Sans"/>
              </a:rPr>
              <a:t>Kombination</a:t>
            </a:r>
            <a:r>
              <a:rPr sz="850" b="1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b="1" dirty="0">
                <a:solidFill>
                  <a:srgbClr val="28235C"/>
                </a:solidFill>
                <a:latin typeface="Noto Sans"/>
                <a:cs typeface="Noto Sans"/>
              </a:rPr>
              <a:t>aus</a:t>
            </a:r>
            <a:r>
              <a:rPr sz="850" b="1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b="1" spc="-10" dirty="0" err="1">
                <a:solidFill>
                  <a:srgbClr val="28235C"/>
                </a:solidFill>
                <a:latin typeface="Noto Sans"/>
                <a:cs typeface="Noto Sans"/>
              </a:rPr>
              <a:t>Preis</a:t>
            </a:r>
            <a:r>
              <a:rPr sz="850" b="1" spc="-10" dirty="0">
                <a:solidFill>
                  <a:srgbClr val="28235C"/>
                </a:solidFill>
                <a:latin typeface="Noto Sans"/>
                <a:cs typeface="Noto Sans"/>
              </a:rPr>
              <a:t>,</a:t>
            </a:r>
            <a:r>
              <a:rPr lang="de-DE" sz="850" b="1" spc="-10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b="1" dirty="0" err="1">
                <a:solidFill>
                  <a:srgbClr val="28235C"/>
                </a:solidFill>
                <a:latin typeface="Noto Sans"/>
                <a:cs typeface="Noto Sans"/>
              </a:rPr>
              <a:t>Lieferzeit</a:t>
            </a:r>
            <a:r>
              <a:rPr sz="850" b="1" dirty="0">
                <a:solidFill>
                  <a:srgbClr val="28235C"/>
                </a:solidFill>
                <a:latin typeface="Noto Sans"/>
                <a:cs typeface="Noto Sans"/>
              </a:rPr>
              <a:t> und Anzahl der Lieferungen </a:t>
            </a:r>
            <a:r>
              <a:rPr sz="850" b="1" spc="-10" dirty="0">
                <a:solidFill>
                  <a:srgbClr val="28235C"/>
                </a:solidFill>
                <a:latin typeface="Noto Sans"/>
                <a:cs typeface="Noto Sans"/>
              </a:rPr>
              <a:t>gefunden.</a:t>
            </a:r>
            <a:endParaRPr sz="850" dirty="0">
              <a:latin typeface="Noto Sans"/>
              <a:cs typeface="Noto Sans"/>
            </a:endParaRPr>
          </a:p>
        </p:txBody>
      </p:sp>
      <p:sp>
        <p:nvSpPr>
          <p:cNvPr id="26" name="object 26">
            <a:extLst>
              <a:ext uri="{FF2B5EF4-FFF2-40B4-BE49-F238E27FC236}">
                <a16:creationId xmlns:a16="http://schemas.microsoft.com/office/drawing/2014/main" id="{BE35D7B7-8753-69E5-E751-B6C456663CCB}"/>
              </a:ext>
            </a:extLst>
          </p:cNvPr>
          <p:cNvSpPr txBox="1"/>
          <p:nvPr/>
        </p:nvSpPr>
        <p:spPr>
          <a:xfrm>
            <a:off x="7175500" y="1420531"/>
            <a:ext cx="2908300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 err="1">
                <a:solidFill>
                  <a:srgbClr val="28235C"/>
                </a:solidFill>
                <a:latin typeface="Poppins-Light"/>
                <a:cs typeface="Poppins-Light"/>
              </a:rPr>
              <a:t>Warenkorb</a:t>
            </a:r>
            <a:r>
              <a:rPr sz="1600" dirty="0">
                <a:solidFill>
                  <a:srgbClr val="28235C"/>
                </a:solidFill>
                <a:latin typeface="Poppins-Light"/>
                <a:cs typeface="Poppins-Light"/>
              </a:rPr>
              <a:t> </a:t>
            </a:r>
            <a:r>
              <a:rPr sz="1600" spc="-10" dirty="0" err="1">
                <a:solidFill>
                  <a:srgbClr val="28235C"/>
                </a:solidFill>
                <a:latin typeface="Poppins-Light"/>
                <a:cs typeface="Poppins-Light"/>
              </a:rPr>
              <a:t>optimieren</a:t>
            </a:r>
            <a:endParaRPr sz="1600" dirty="0">
              <a:latin typeface="Poppins-Light"/>
              <a:cs typeface="Poppins-Light"/>
            </a:endParaRPr>
          </a:p>
        </p:txBody>
      </p:sp>
      <p:sp>
        <p:nvSpPr>
          <p:cNvPr id="27" name="object 27">
            <a:extLst>
              <a:ext uri="{FF2B5EF4-FFF2-40B4-BE49-F238E27FC236}">
                <a16:creationId xmlns:a16="http://schemas.microsoft.com/office/drawing/2014/main" id="{BFFEE1D2-7915-7309-E914-AB43AE8DC10E}"/>
              </a:ext>
            </a:extLst>
          </p:cNvPr>
          <p:cNvSpPr txBox="1"/>
          <p:nvPr/>
        </p:nvSpPr>
        <p:spPr>
          <a:xfrm>
            <a:off x="8009500" y="3964057"/>
            <a:ext cx="1798955" cy="635635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80"/>
              </a:spcBef>
            </a:pPr>
            <a:r>
              <a:rPr sz="850" b="1" spc="-10" dirty="0">
                <a:solidFill>
                  <a:srgbClr val="28235C"/>
                </a:solidFill>
                <a:latin typeface="Noto Sans"/>
                <a:cs typeface="Noto Sans"/>
              </a:rPr>
              <a:t>Konditionsübersicht:</a:t>
            </a:r>
            <a:endParaRPr sz="850" dirty="0">
              <a:latin typeface="Noto Sans"/>
              <a:cs typeface="Noto Sans"/>
            </a:endParaRPr>
          </a:p>
          <a:p>
            <a:pPr marL="12700" marR="5080">
              <a:lnSpc>
                <a:spcPct val="117700"/>
              </a:lnSpc>
            </a:pP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Bei Bedarf können Sie mit </a:t>
            </a:r>
            <a:r>
              <a:rPr sz="850" spc="-10" dirty="0">
                <a:solidFill>
                  <a:srgbClr val="28235C"/>
                </a:solidFill>
                <a:latin typeface="Noto Sans"/>
                <a:cs typeface="Noto Sans"/>
              </a:rPr>
              <a:t>einem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Klick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nach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günstigestem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Preis</a:t>
            </a:r>
            <a:r>
              <a:rPr sz="850" spc="-5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spc="-20" dirty="0">
                <a:solidFill>
                  <a:srgbClr val="28235C"/>
                </a:solidFill>
                <a:latin typeface="Noto Sans"/>
                <a:cs typeface="Noto Sans"/>
              </a:rPr>
              <a:t>oder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schnellster Lieferung </a:t>
            </a:r>
            <a:r>
              <a:rPr sz="850" spc="-10" dirty="0">
                <a:solidFill>
                  <a:srgbClr val="28235C"/>
                </a:solidFill>
                <a:latin typeface="Noto Sans"/>
                <a:cs typeface="Noto Sans"/>
              </a:rPr>
              <a:t>optimieren.</a:t>
            </a:r>
            <a:endParaRPr sz="850" dirty="0">
              <a:latin typeface="Noto Sans"/>
              <a:cs typeface="Noto Sans"/>
            </a:endParaRPr>
          </a:p>
        </p:txBody>
      </p:sp>
      <p:sp>
        <p:nvSpPr>
          <p:cNvPr id="28" name="object 28">
            <a:extLst>
              <a:ext uri="{FF2B5EF4-FFF2-40B4-BE49-F238E27FC236}">
                <a16:creationId xmlns:a16="http://schemas.microsoft.com/office/drawing/2014/main" id="{A2EC3B11-C7E3-89A4-9522-6106D532C142}"/>
              </a:ext>
            </a:extLst>
          </p:cNvPr>
          <p:cNvSpPr txBox="1"/>
          <p:nvPr/>
        </p:nvSpPr>
        <p:spPr>
          <a:xfrm>
            <a:off x="7997823" y="2641115"/>
            <a:ext cx="1669414" cy="84035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b="1" dirty="0">
                <a:solidFill>
                  <a:srgbClr val="28235C"/>
                </a:solidFill>
                <a:latin typeface="Noto Sans"/>
                <a:cs typeface="Noto Sans"/>
              </a:rPr>
              <a:t>Übertragung</a:t>
            </a:r>
            <a:r>
              <a:rPr sz="850" b="1" spc="-20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b="1" dirty="0">
                <a:solidFill>
                  <a:srgbClr val="28235C"/>
                </a:solidFill>
                <a:latin typeface="Noto Sans"/>
                <a:cs typeface="Noto Sans"/>
              </a:rPr>
              <a:t>ins</a:t>
            </a:r>
            <a:r>
              <a:rPr sz="850" b="1" spc="-10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b="1" spc="-20" dirty="0">
                <a:solidFill>
                  <a:srgbClr val="28235C"/>
                </a:solidFill>
                <a:latin typeface="Noto Sans"/>
                <a:cs typeface="Noto Sans"/>
              </a:rPr>
              <a:t>ERP:</a:t>
            </a:r>
            <a:endParaRPr sz="850" dirty="0">
              <a:latin typeface="Noto Sans"/>
              <a:cs typeface="Noto Sans"/>
            </a:endParaRPr>
          </a:p>
          <a:p>
            <a:pPr marL="12700" marR="146685">
              <a:lnSpc>
                <a:spcPct val="117700"/>
              </a:lnSpc>
              <a:spcBef>
                <a:spcPts val="700"/>
              </a:spcBef>
            </a:pPr>
            <a:r>
              <a:rPr sz="850" b="1" dirty="0">
                <a:solidFill>
                  <a:srgbClr val="FB563E"/>
                </a:solidFill>
                <a:latin typeface="Noto Sans"/>
                <a:cs typeface="Noto Sans"/>
              </a:rPr>
              <a:t>Die </a:t>
            </a:r>
            <a:r>
              <a:rPr sz="850" b="1" spc="-10" dirty="0">
                <a:solidFill>
                  <a:srgbClr val="FB563E"/>
                </a:solidFill>
                <a:latin typeface="Noto Sans"/>
                <a:cs typeface="Noto Sans"/>
              </a:rPr>
              <a:t>Bedarfsanforderung </a:t>
            </a:r>
            <a:r>
              <a:rPr sz="850" b="1" dirty="0">
                <a:solidFill>
                  <a:srgbClr val="FB563E"/>
                </a:solidFill>
                <a:latin typeface="Noto Sans"/>
                <a:cs typeface="Noto Sans"/>
              </a:rPr>
              <a:t>kann nach der </a:t>
            </a:r>
            <a:r>
              <a:rPr sz="850" b="1" spc="-10" dirty="0" err="1">
                <a:solidFill>
                  <a:srgbClr val="FB563E"/>
                </a:solidFill>
                <a:latin typeface="Noto Sans"/>
                <a:cs typeface="Noto Sans"/>
              </a:rPr>
              <a:t>Übertragung</a:t>
            </a:r>
            <a:r>
              <a:rPr lang="de-DE" sz="850" spc="-10" dirty="0">
                <a:latin typeface="Noto Sans"/>
                <a:cs typeface="Noto Sans"/>
              </a:rPr>
              <a:t> </a:t>
            </a:r>
            <a:r>
              <a:rPr sz="850" b="1" dirty="0" err="1">
                <a:solidFill>
                  <a:srgbClr val="FB563E"/>
                </a:solidFill>
                <a:latin typeface="Noto Sans"/>
                <a:cs typeface="Noto Sans"/>
              </a:rPr>
              <a:t>nicht</a:t>
            </a:r>
            <a:r>
              <a:rPr sz="850" b="1" dirty="0">
                <a:solidFill>
                  <a:srgbClr val="FB563E"/>
                </a:solidFill>
                <a:latin typeface="Noto Sans"/>
                <a:cs typeface="Noto Sans"/>
              </a:rPr>
              <a:t> mehr angepasst </a:t>
            </a:r>
            <a:r>
              <a:rPr sz="850" b="1" spc="-10" dirty="0">
                <a:solidFill>
                  <a:srgbClr val="FB563E"/>
                </a:solidFill>
                <a:latin typeface="Noto Sans"/>
                <a:cs typeface="Noto Sans"/>
              </a:rPr>
              <a:t>werden!</a:t>
            </a:r>
            <a:endParaRPr sz="850" dirty="0">
              <a:latin typeface="Noto Sans"/>
              <a:cs typeface="Noto Sans"/>
            </a:endParaRPr>
          </a:p>
        </p:txBody>
      </p:sp>
      <p:sp>
        <p:nvSpPr>
          <p:cNvPr id="29" name="object 35">
            <a:extLst>
              <a:ext uri="{FF2B5EF4-FFF2-40B4-BE49-F238E27FC236}">
                <a16:creationId xmlns:a16="http://schemas.microsoft.com/office/drawing/2014/main" id="{58A9FF47-9A72-A394-4C4B-9F2A1068566F}"/>
              </a:ext>
            </a:extLst>
          </p:cNvPr>
          <p:cNvSpPr/>
          <p:nvPr/>
        </p:nvSpPr>
        <p:spPr>
          <a:xfrm>
            <a:off x="5623200" y="2730504"/>
            <a:ext cx="2164179" cy="58935"/>
          </a:xfrm>
          <a:custGeom>
            <a:avLst/>
            <a:gdLst/>
            <a:ahLst/>
            <a:cxnLst/>
            <a:rect l="l" t="t" r="r" b="b"/>
            <a:pathLst>
              <a:path w="2104390">
                <a:moveTo>
                  <a:pt x="0" y="0"/>
                </a:moveTo>
                <a:lnTo>
                  <a:pt x="2104199" y="0"/>
                </a:lnTo>
              </a:path>
            </a:pathLst>
          </a:custGeom>
          <a:ln w="22225">
            <a:solidFill>
              <a:srgbClr val="FB563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5">
            <a:extLst>
              <a:ext uri="{FF2B5EF4-FFF2-40B4-BE49-F238E27FC236}">
                <a16:creationId xmlns:a16="http://schemas.microsoft.com/office/drawing/2014/main" id="{C95A11CF-5763-3695-C014-495F386372E9}"/>
              </a:ext>
            </a:extLst>
          </p:cNvPr>
          <p:cNvSpPr/>
          <p:nvPr/>
        </p:nvSpPr>
        <p:spPr>
          <a:xfrm flipV="1">
            <a:off x="5623200" y="4063999"/>
            <a:ext cx="2164179" cy="45719"/>
          </a:xfrm>
          <a:custGeom>
            <a:avLst/>
            <a:gdLst/>
            <a:ahLst/>
            <a:cxnLst/>
            <a:rect l="l" t="t" r="r" b="b"/>
            <a:pathLst>
              <a:path w="2104390">
                <a:moveTo>
                  <a:pt x="0" y="0"/>
                </a:moveTo>
                <a:lnTo>
                  <a:pt x="2104199" y="0"/>
                </a:lnTo>
              </a:path>
            </a:pathLst>
          </a:custGeom>
          <a:ln w="22225">
            <a:solidFill>
              <a:srgbClr val="FB563E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1" name="Abgerundetes Rechteck 30">
            <a:extLst>
              <a:ext uri="{FF2B5EF4-FFF2-40B4-BE49-F238E27FC236}">
                <a16:creationId xmlns:a16="http://schemas.microsoft.com/office/drawing/2014/main" id="{6CA91EAD-2293-66BE-7886-3735DE3086B1}"/>
              </a:ext>
            </a:extLst>
          </p:cNvPr>
          <p:cNvSpPr/>
          <p:nvPr/>
        </p:nvSpPr>
        <p:spPr>
          <a:xfrm>
            <a:off x="4660900" y="2540000"/>
            <a:ext cx="962300" cy="228600"/>
          </a:xfrm>
          <a:prstGeom prst="roundRect">
            <a:avLst>
              <a:gd name="adj" fmla="val 36207"/>
            </a:avLst>
          </a:prstGeom>
          <a:noFill/>
          <a:ln w="2222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Abgerundetes Rechteck 31">
            <a:extLst>
              <a:ext uri="{FF2B5EF4-FFF2-40B4-BE49-F238E27FC236}">
                <a16:creationId xmlns:a16="http://schemas.microsoft.com/office/drawing/2014/main" id="{87D5F1B5-A4F1-C6F4-BE4F-1D0E3A58B294}"/>
              </a:ext>
            </a:extLst>
          </p:cNvPr>
          <p:cNvSpPr/>
          <p:nvPr/>
        </p:nvSpPr>
        <p:spPr>
          <a:xfrm>
            <a:off x="4660900" y="3606800"/>
            <a:ext cx="962300" cy="965200"/>
          </a:xfrm>
          <a:prstGeom prst="roundRect">
            <a:avLst>
              <a:gd name="adj" fmla="val 9458"/>
            </a:avLst>
          </a:prstGeom>
          <a:noFill/>
          <a:ln w="2222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3" name="Grafik 32">
            <a:extLst>
              <a:ext uri="{FF2B5EF4-FFF2-40B4-BE49-F238E27FC236}">
                <a16:creationId xmlns:a16="http://schemas.microsoft.com/office/drawing/2014/main" id="{34493D50-FC45-F623-CB07-69E6BA9B33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459" y="1883662"/>
            <a:ext cx="708357" cy="275615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5659825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cken des Rechtecks auf der gleichen Seite abrunden 1">
            <a:extLst>
              <a:ext uri="{FF2B5EF4-FFF2-40B4-BE49-F238E27FC236}">
                <a16:creationId xmlns:a16="http://schemas.microsoft.com/office/drawing/2014/main" id="{E8613ABF-68BD-2BAA-8481-A9323BBCF3AA}"/>
              </a:ext>
            </a:extLst>
          </p:cNvPr>
          <p:cNvSpPr/>
          <p:nvPr/>
        </p:nvSpPr>
        <p:spPr>
          <a:xfrm rot="5400000">
            <a:off x="1720254" y="56556"/>
            <a:ext cx="3737125" cy="6258966"/>
          </a:xfrm>
          <a:prstGeom prst="round2SameRect">
            <a:avLst>
              <a:gd name="adj1" fmla="val 7170"/>
              <a:gd name="adj2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  </a:t>
            </a:r>
          </a:p>
        </p:txBody>
      </p:sp>
      <p:sp>
        <p:nvSpPr>
          <p:cNvPr id="3" name="object 11">
            <a:extLst>
              <a:ext uri="{FF2B5EF4-FFF2-40B4-BE49-F238E27FC236}">
                <a16:creationId xmlns:a16="http://schemas.microsoft.com/office/drawing/2014/main" id="{598FD41E-62AD-4443-FB72-1A78E4B90DC4}"/>
              </a:ext>
            </a:extLst>
          </p:cNvPr>
          <p:cNvSpPr txBox="1"/>
          <p:nvPr/>
        </p:nvSpPr>
        <p:spPr>
          <a:xfrm>
            <a:off x="8006305" y="2312079"/>
            <a:ext cx="159004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7700"/>
              </a:lnSpc>
              <a:spcBef>
                <a:spcPts val="100"/>
              </a:spcBef>
            </a:pPr>
            <a:r>
              <a:rPr sz="850" b="1" dirty="0">
                <a:solidFill>
                  <a:srgbClr val="FB563E"/>
                </a:solidFill>
                <a:latin typeface="Noto Sans"/>
                <a:cs typeface="Noto Sans"/>
              </a:rPr>
              <a:t>Klicken Sie bitte nicht </a:t>
            </a:r>
            <a:r>
              <a:rPr sz="850" b="1" spc="-10" dirty="0">
                <a:solidFill>
                  <a:srgbClr val="FB563E"/>
                </a:solidFill>
                <a:latin typeface="Noto Sans"/>
                <a:cs typeface="Noto Sans"/>
              </a:rPr>
              <a:t>erneut </a:t>
            </a:r>
            <a:r>
              <a:rPr sz="850" b="1" dirty="0">
                <a:solidFill>
                  <a:srgbClr val="FB563E"/>
                </a:solidFill>
                <a:latin typeface="Noto Sans"/>
                <a:cs typeface="Noto Sans"/>
              </a:rPr>
              <a:t>auf den Katalogbutton, </a:t>
            </a:r>
            <a:r>
              <a:rPr sz="850" b="1" spc="-25" dirty="0">
                <a:solidFill>
                  <a:srgbClr val="FB563E"/>
                </a:solidFill>
                <a:latin typeface="Noto Sans"/>
                <a:cs typeface="Noto Sans"/>
              </a:rPr>
              <a:t>für</a:t>
            </a:r>
            <a:r>
              <a:rPr sz="850" b="1" dirty="0">
                <a:solidFill>
                  <a:srgbClr val="FB563E"/>
                </a:solidFill>
                <a:latin typeface="Noto Sans"/>
                <a:cs typeface="Noto Sans"/>
              </a:rPr>
              <a:t> Änderungen muss </a:t>
            </a:r>
            <a:r>
              <a:rPr sz="850" b="1" spc="-20" dirty="0" err="1">
                <a:solidFill>
                  <a:srgbClr val="FB563E"/>
                </a:solidFill>
                <a:latin typeface="Noto Sans"/>
                <a:cs typeface="Noto Sans"/>
              </a:rPr>
              <a:t>eine</a:t>
            </a:r>
            <a:r>
              <a:rPr lang="de-DE" sz="850" spc="-20" dirty="0">
                <a:latin typeface="Noto Sans"/>
                <a:cs typeface="Noto Sans"/>
              </a:rPr>
              <a:t> </a:t>
            </a:r>
            <a:r>
              <a:rPr sz="850" b="1" dirty="0" err="1">
                <a:solidFill>
                  <a:srgbClr val="FB563E"/>
                </a:solidFill>
                <a:latin typeface="Noto Sans"/>
                <a:cs typeface="Noto Sans"/>
              </a:rPr>
              <a:t>neue</a:t>
            </a:r>
            <a:r>
              <a:rPr sz="850" b="1" dirty="0">
                <a:solidFill>
                  <a:srgbClr val="FB563E"/>
                </a:solidFill>
                <a:latin typeface="Noto Sans"/>
                <a:cs typeface="Noto Sans"/>
              </a:rPr>
              <a:t> BANF erstellt </a:t>
            </a:r>
            <a:r>
              <a:rPr sz="850" b="1" spc="-10" dirty="0">
                <a:solidFill>
                  <a:srgbClr val="FB563E"/>
                </a:solidFill>
                <a:latin typeface="Noto Sans"/>
                <a:cs typeface="Noto Sans"/>
              </a:rPr>
              <a:t>werden!</a:t>
            </a:r>
            <a:endParaRPr sz="850" dirty="0">
              <a:latin typeface="Noto Sans"/>
              <a:cs typeface="Noto Sans"/>
            </a:endParaRPr>
          </a:p>
        </p:txBody>
      </p:sp>
      <p:sp>
        <p:nvSpPr>
          <p:cNvPr id="4" name="object 12">
            <a:extLst>
              <a:ext uri="{FF2B5EF4-FFF2-40B4-BE49-F238E27FC236}">
                <a16:creationId xmlns:a16="http://schemas.microsoft.com/office/drawing/2014/main" id="{3A08F060-5B8D-E7F4-7081-9746F1CC868F}"/>
              </a:ext>
            </a:extLst>
          </p:cNvPr>
          <p:cNvSpPr txBox="1"/>
          <p:nvPr/>
        </p:nvSpPr>
        <p:spPr>
          <a:xfrm>
            <a:off x="8006305" y="3073667"/>
            <a:ext cx="1582420" cy="1092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4769">
              <a:lnSpc>
                <a:spcPct val="117700"/>
              </a:lnSpc>
              <a:spcBef>
                <a:spcPts val="100"/>
              </a:spcBef>
            </a:pPr>
            <a:r>
              <a:rPr sz="850" b="1" spc="-10" dirty="0">
                <a:solidFill>
                  <a:srgbClr val="28235C"/>
                </a:solidFill>
                <a:latin typeface="Noto Sans"/>
                <a:cs typeface="Noto Sans"/>
              </a:rPr>
              <a:t>Bestellübersicht</a:t>
            </a:r>
            <a:r>
              <a:rPr sz="850" b="1" spc="500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Überprüfen Sie, ob alle </a:t>
            </a:r>
            <a:r>
              <a:rPr sz="850" spc="-10" dirty="0">
                <a:solidFill>
                  <a:srgbClr val="28235C"/>
                </a:solidFill>
                <a:latin typeface="Noto Sans"/>
                <a:cs typeface="Noto Sans"/>
              </a:rPr>
              <a:t>Daten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korrekt</a:t>
            </a:r>
            <a:r>
              <a:rPr sz="850" spc="-30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übertragen</a:t>
            </a:r>
            <a:r>
              <a:rPr sz="850" spc="-20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spc="-10" dirty="0">
                <a:solidFill>
                  <a:srgbClr val="28235C"/>
                </a:solidFill>
                <a:latin typeface="Noto Sans"/>
                <a:cs typeface="Noto Sans"/>
              </a:rPr>
              <a:t>wurden</a:t>
            </a:r>
            <a:endParaRPr sz="850" dirty="0">
              <a:latin typeface="Noto Sans"/>
              <a:cs typeface="Noto Sans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000" dirty="0">
              <a:latin typeface="Noto Sans"/>
              <a:cs typeface="Noto Sans"/>
            </a:endParaRPr>
          </a:p>
          <a:p>
            <a:pPr marL="12700">
              <a:lnSpc>
                <a:spcPct val="100000"/>
              </a:lnSpc>
            </a:pPr>
            <a:r>
              <a:rPr sz="850" b="1" spc="-10" dirty="0">
                <a:solidFill>
                  <a:srgbClr val="28235C"/>
                </a:solidFill>
                <a:latin typeface="Noto Sans"/>
                <a:cs typeface="Noto Sans"/>
              </a:rPr>
              <a:t>Kostenstellen</a:t>
            </a:r>
            <a:endParaRPr sz="850" dirty="0">
              <a:latin typeface="Noto Sans"/>
              <a:cs typeface="Noto Sans"/>
            </a:endParaRPr>
          </a:p>
          <a:p>
            <a:pPr marL="12700" marR="5080">
              <a:lnSpc>
                <a:spcPct val="117700"/>
              </a:lnSpc>
            </a:pP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Hinterlegen Sie hier bei </a:t>
            </a:r>
            <a:r>
              <a:rPr sz="850" spc="-10" dirty="0" err="1">
                <a:solidFill>
                  <a:srgbClr val="28235C"/>
                </a:solidFill>
                <a:latin typeface="Noto Sans"/>
                <a:cs typeface="Noto Sans"/>
              </a:rPr>
              <a:t>Bedarf</a:t>
            </a:r>
            <a:r>
              <a:rPr sz="850" spc="-10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lang="de-DE" sz="850" spc="-10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dirty="0" err="1">
                <a:solidFill>
                  <a:srgbClr val="28235C"/>
                </a:solidFill>
                <a:latin typeface="Noto Sans"/>
                <a:cs typeface="Noto Sans"/>
              </a:rPr>
              <a:t>Ihre</a:t>
            </a:r>
            <a:r>
              <a:rPr sz="850" spc="-20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spc="-10" dirty="0">
                <a:solidFill>
                  <a:srgbClr val="28235C"/>
                </a:solidFill>
                <a:latin typeface="Noto Sans"/>
                <a:cs typeface="Noto Sans"/>
              </a:rPr>
              <a:t>Kostenstellen</a:t>
            </a:r>
            <a:endParaRPr sz="850" dirty="0">
              <a:latin typeface="Noto Sans"/>
              <a:cs typeface="Noto Sans"/>
            </a:endParaRPr>
          </a:p>
        </p:txBody>
      </p:sp>
      <p:sp>
        <p:nvSpPr>
          <p:cNvPr id="5" name="object 13">
            <a:extLst>
              <a:ext uri="{FF2B5EF4-FFF2-40B4-BE49-F238E27FC236}">
                <a16:creationId xmlns:a16="http://schemas.microsoft.com/office/drawing/2014/main" id="{9958645E-F474-70DF-8BF0-C567E48B4CF7}"/>
              </a:ext>
            </a:extLst>
          </p:cNvPr>
          <p:cNvSpPr txBox="1"/>
          <p:nvPr/>
        </p:nvSpPr>
        <p:spPr>
          <a:xfrm>
            <a:off x="8013700" y="4297683"/>
            <a:ext cx="560705" cy="154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b="1" spc="-10" dirty="0">
                <a:solidFill>
                  <a:srgbClr val="28235C"/>
                </a:solidFill>
                <a:latin typeface="Noto Sans"/>
                <a:cs typeface="Noto Sans"/>
              </a:rPr>
              <a:t>Speichern</a:t>
            </a:r>
            <a:endParaRPr sz="850" dirty="0">
              <a:latin typeface="Noto Sans"/>
              <a:cs typeface="Noto Sans"/>
            </a:endParaRPr>
          </a:p>
        </p:txBody>
      </p:sp>
      <p:sp>
        <p:nvSpPr>
          <p:cNvPr id="6" name="object 17">
            <a:extLst>
              <a:ext uri="{FF2B5EF4-FFF2-40B4-BE49-F238E27FC236}">
                <a16:creationId xmlns:a16="http://schemas.microsoft.com/office/drawing/2014/main" id="{DE57C3F5-039C-D1ED-2B5F-733B3742A555}"/>
              </a:ext>
            </a:extLst>
          </p:cNvPr>
          <p:cNvSpPr txBox="1"/>
          <p:nvPr/>
        </p:nvSpPr>
        <p:spPr>
          <a:xfrm>
            <a:off x="3320053" y="538247"/>
            <a:ext cx="320040" cy="154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b="1" spc="-20" dirty="0">
                <a:solidFill>
                  <a:srgbClr val="878CA9"/>
                </a:solidFill>
                <a:latin typeface="Noto Sans"/>
                <a:cs typeface="Noto Sans"/>
              </a:rPr>
              <a:t>Login</a:t>
            </a:r>
            <a:endParaRPr sz="850">
              <a:latin typeface="Noto Sans"/>
              <a:cs typeface="Noto Sans"/>
            </a:endParaRPr>
          </a:p>
        </p:txBody>
      </p:sp>
      <p:sp>
        <p:nvSpPr>
          <p:cNvPr id="7" name="object 18">
            <a:extLst>
              <a:ext uri="{FF2B5EF4-FFF2-40B4-BE49-F238E27FC236}">
                <a16:creationId xmlns:a16="http://schemas.microsoft.com/office/drawing/2014/main" id="{0931D611-8342-8C14-414F-BA984056CF9F}"/>
              </a:ext>
            </a:extLst>
          </p:cNvPr>
          <p:cNvSpPr txBox="1"/>
          <p:nvPr/>
        </p:nvSpPr>
        <p:spPr>
          <a:xfrm>
            <a:off x="8241277" y="531123"/>
            <a:ext cx="633095" cy="154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b="1" spc="-10" dirty="0">
                <a:solidFill>
                  <a:srgbClr val="878CA9"/>
                </a:solidFill>
                <a:latin typeface="Noto Sans"/>
                <a:cs typeface="Noto Sans"/>
              </a:rPr>
              <a:t>Optimieren</a:t>
            </a:r>
            <a:endParaRPr sz="850">
              <a:latin typeface="Noto Sans"/>
              <a:cs typeface="Noto Sans"/>
            </a:endParaRPr>
          </a:p>
        </p:txBody>
      </p:sp>
      <p:sp>
        <p:nvSpPr>
          <p:cNvPr id="8" name="object 19">
            <a:extLst>
              <a:ext uri="{FF2B5EF4-FFF2-40B4-BE49-F238E27FC236}">
                <a16:creationId xmlns:a16="http://schemas.microsoft.com/office/drawing/2014/main" id="{2D116EFD-46A2-98DD-6C6B-95F6EA1A25A3}"/>
              </a:ext>
            </a:extLst>
          </p:cNvPr>
          <p:cNvSpPr txBox="1"/>
          <p:nvPr/>
        </p:nvSpPr>
        <p:spPr>
          <a:xfrm>
            <a:off x="9739083" y="538355"/>
            <a:ext cx="517525" cy="14362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b="1" spc="-10" dirty="0">
                <a:solidFill>
                  <a:schemeClr val="tx1"/>
                </a:solidFill>
                <a:latin typeface="Noto Sans"/>
                <a:cs typeface="Noto Sans"/>
              </a:rPr>
              <a:t>Bestellen</a:t>
            </a:r>
            <a:endParaRPr sz="850" dirty="0">
              <a:solidFill>
                <a:schemeClr val="tx1"/>
              </a:solidFill>
              <a:latin typeface="Noto Sans"/>
              <a:cs typeface="Noto Sans"/>
            </a:endParaRPr>
          </a:p>
        </p:txBody>
      </p:sp>
      <p:sp>
        <p:nvSpPr>
          <p:cNvPr id="9" name="object 20">
            <a:extLst>
              <a:ext uri="{FF2B5EF4-FFF2-40B4-BE49-F238E27FC236}">
                <a16:creationId xmlns:a16="http://schemas.microsoft.com/office/drawing/2014/main" id="{405EB536-92C0-EC21-7E3C-D45D8B393CAB}"/>
              </a:ext>
            </a:extLst>
          </p:cNvPr>
          <p:cNvSpPr txBox="1"/>
          <p:nvPr/>
        </p:nvSpPr>
        <p:spPr>
          <a:xfrm>
            <a:off x="4504912" y="538247"/>
            <a:ext cx="385445" cy="154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b="1" spc="-10" dirty="0">
                <a:solidFill>
                  <a:srgbClr val="878CA9"/>
                </a:solidFill>
                <a:latin typeface="Noto Sans"/>
                <a:cs typeface="Noto Sans"/>
              </a:rPr>
              <a:t>Finden</a:t>
            </a:r>
            <a:endParaRPr sz="850">
              <a:latin typeface="Noto Sans"/>
              <a:cs typeface="Noto Sans"/>
            </a:endParaRPr>
          </a:p>
        </p:txBody>
      </p:sp>
      <p:sp>
        <p:nvSpPr>
          <p:cNvPr id="10" name="object 21">
            <a:extLst>
              <a:ext uri="{FF2B5EF4-FFF2-40B4-BE49-F238E27FC236}">
                <a16:creationId xmlns:a16="http://schemas.microsoft.com/office/drawing/2014/main" id="{16DAE4ED-0525-86B8-F3FD-FB10C7AF8B13}"/>
              </a:ext>
            </a:extLst>
          </p:cNvPr>
          <p:cNvSpPr txBox="1"/>
          <p:nvPr/>
        </p:nvSpPr>
        <p:spPr>
          <a:xfrm>
            <a:off x="5754865" y="538247"/>
            <a:ext cx="374015" cy="154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b="1" spc="-10" dirty="0">
                <a:solidFill>
                  <a:srgbClr val="878CA9"/>
                </a:solidFill>
                <a:latin typeface="Noto Sans"/>
                <a:cs typeface="Noto Sans"/>
              </a:rPr>
              <a:t>Filtern</a:t>
            </a:r>
            <a:endParaRPr sz="850">
              <a:latin typeface="Noto Sans"/>
              <a:cs typeface="Noto Sans"/>
            </a:endParaRPr>
          </a:p>
        </p:txBody>
      </p:sp>
      <p:sp>
        <p:nvSpPr>
          <p:cNvPr id="11" name="object 22">
            <a:extLst>
              <a:ext uri="{FF2B5EF4-FFF2-40B4-BE49-F238E27FC236}">
                <a16:creationId xmlns:a16="http://schemas.microsoft.com/office/drawing/2014/main" id="{236E3C9A-4BA8-F0B9-B1B5-8FAE554E2ED6}"/>
              </a:ext>
            </a:extLst>
          </p:cNvPr>
          <p:cNvSpPr txBox="1"/>
          <p:nvPr/>
        </p:nvSpPr>
        <p:spPr>
          <a:xfrm>
            <a:off x="6993267" y="538247"/>
            <a:ext cx="383540" cy="154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b="1" spc="-10" dirty="0">
                <a:solidFill>
                  <a:srgbClr val="878CA9"/>
                </a:solidFill>
                <a:latin typeface="Noto Sans"/>
                <a:cs typeface="Noto Sans"/>
              </a:rPr>
              <a:t>Prüfen</a:t>
            </a:r>
            <a:endParaRPr sz="850">
              <a:latin typeface="Noto Sans"/>
              <a:cs typeface="Noto Sans"/>
            </a:endParaRPr>
          </a:p>
        </p:txBody>
      </p:sp>
      <p:grpSp>
        <p:nvGrpSpPr>
          <p:cNvPr id="12" name="object 23">
            <a:extLst>
              <a:ext uri="{FF2B5EF4-FFF2-40B4-BE49-F238E27FC236}">
                <a16:creationId xmlns:a16="http://schemas.microsoft.com/office/drawing/2014/main" id="{59810C35-59A0-B152-1FA7-5563141CC662}"/>
              </a:ext>
            </a:extLst>
          </p:cNvPr>
          <p:cNvGrpSpPr/>
          <p:nvPr/>
        </p:nvGrpSpPr>
        <p:grpSpPr>
          <a:xfrm>
            <a:off x="3713024" y="609598"/>
            <a:ext cx="720090" cy="38100"/>
            <a:chOff x="3713024" y="609598"/>
            <a:chExt cx="720090" cy="38100"/>
          </a:xfrm>
        </p:grpSpPr>
        <p:sp>
          <p:nvSpPr>
            <p:cNvPr id="13" name="object 24">
              <a:extLst>
                <a:ext uri="{FF2B5EF4-FFF2-40B4-BE49-F238E27FC236}">
                  <a16:creationId xmlns:a16="http://schemas.microsoft.com/office/drawing/2014/main" id="{A6AC1FE1-5679-EAF0-6B75-E38F8AD4E256}"/>
                </a:ext>
              </a:extLst>
            </p:cNvPr>
            <p:cNvSpPr/>
            <p:nvPr/>
          </p:nvSpPr>
          <p:spPr>
            <a:xfrm>
              <a:off x="3713024" y="628648"/>
              <a:ext cx="701040" cy="0"/>
            </a:xfrm>
            <a:custGeom>
              <a:avLst/>
              <a:gdLst/>
              <a:ahLst/>
              <a:cxnLst/>
              <a:rect l="l" t="t" r="r" b="b"/>
              <a:pathLst>
                <a:path w="701039">
                  <a:moveTo>
                    <a:pt x="0" y="0"/>
                  </a:moveTo>
                  <a:lnTo>
                    <a:pt x="700951" y="0"/>
                  </a:lnTo>
                </a:path>
              </a:pathLst>
            </a:custGeom>
            <a:ln w="9525">
              <a:solidFill>
                <a:srgbClr val="B0B0C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25">
              <a:extLst>
                <a:ext uri="{FF2B5EF4-FFF2-40B4-BE49-F238E27FC236}">
                  <a16:creationId xmlns:a16="http://schemas.microsoft.com/office/drawing/2014/main" id="{4E053B96-6ACC-6433-8771-908B1391D006}"/>
                </a:ext>
              </a:extLst>
            </p:cNvPr>
            <p:cNvSpPr/>
            <p:nvPr/>
          </p:nvSpPr>
          <p:spPr>
            <a:xfrm>
              <a:off x="4394923" y="609598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>
                  <a:moveTo>
                    <a:pt x="19050" y="0"/>
                  </a:moveTo>
                  <a:lnTo>
                    <a:pt x="11637" y="1497"/>
                  </a:lnTo>
                  <a:lnTo>
                    <a:pt x="5581" y="5581"/>
                  </a:lnTo>
                  <a:lnTo>
                    <a:pt x="1497" y="11637"/>
                  </a:lnTo>
                  <a:lnTo>
                    <a:pt x="0" y="19050"/>
                  </a:lnTo>
                  <a:lnTo>
                    <a:pt x="1497" y="26468"/>
                  </a:lnTo>
                  <a:lnTo>
                    <a:pt x="5581" y="32523"/>
                  </a:lnTo>
                  <a:lnTo>
                    <a:pt x="11637" y="36603"/>
                  </a:lnTo>
                  <a:lnTo>
                    <a:pt x="19050" y="38100"/>
                  </a:lnTo>
                  <a:lnTo>
                    <a:pt x="26462" y="36603"/>
                  </a:lnTo>
                  <a:lnTo>
                    <a:pt x="32518" y="32523"/>
                  </a:lnTo>
                  <a:lnTo>
                    <a:pt x="36602" y="26468"/>
                  </a:lnTo>
                  <a:lnTo>
                    <a:pt x="38100" y="19050"/>
                  </a:lnTo>
                  <a:lnTo>
                    <a:pt x="36602" y="11637"/>
                  </a:lnTo>
                  <a:lnTo>
                    <a:pt x="32518" y="5581"/>
                  </a:lnTo>
                  <a:lnTo>
                    <a:pt x="26462" y="1497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B0B0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" name="object 26">
            <a:extLst>
              <a:ext uri="{FF2B5EF4-FFF2-40B4-BE49-F238E27FC236}">
                <a16:creationId xmlns:a16="http://schemas.microsoft.com/office/drawing/2014/main" id="{B289365D-3119-8C60-62C1-DC6AD808D75F}"/>
              </a:ext>
            </a:extLst>
          </p:cNvPr>
          <p:cNvGrpSpPr/>
          <p:nvPr/>
        </p:nvGrpSpPr>
        <p:grpSpPr>
          <a:xfrm>
            <a:off x="4962989" y="609598"/>
            <a:ext cx="720090" cy="38100"/>
            <a:chOff x="4962989" y="609598"/>
            <a:chExt cx="720090" cy="38100"/>
          </a:xfrm>
        </p:grpSpPr>
        <p:sp>
          <p:nvSpPr>
            <p:cNvPr id="16" name="object 27">
              <a:extLst>
                <a:ext uri="{FF2B5EF4-FFF2-40B4-BE49-F238E27FC236}">
                  <a16:creationId xmlns:a16="http://schemas.microsoft.com/office/drawing/2014/main" id="{D81E9228-C57D-8F9B-A0BF-5DB31D1D107A}"/>
                </a:ext>
              </a:extLst>
            </p:cNvPr>
            <p:cNvSpPr/>
            <p:nvPr/>
          </p:nvSpPr>
          <p:spPr>
            <a:xfrm>
              <a:off x="4962989" y="628648"/>
              <a:ext cx="701040" cy="0"/>
            </a:xfrm>
            <a:custGeom>
              <a:avLst/>
              <a:gdLst/>
              <a:ahLst/>
              <a:cxnLst/>
              <a:rect l="l" t="t" r="r" b="b"/>
              <a:pathLst>
                <a:path w="701039">
                  <a:moveTo>
                    <a:pt x="0" y="0"/>
                  </a:moveTo>
                  <a:lnTo>
                    <a:pt x="700951" y="0"/>
                  </a:lnTo>
                </a:path>
              </a:pathLst>
            </a:custGeom>
            <a:ln w="9525">
              <a:solidFill>
                <a:srgbClr val="B0B0C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28">
              <a:extLst>
                <a:ext uri="{FF2B5EF4-FFF2-40B4-BE49-F238E27FC236}">
                  <a16:creationId xmlns:a16="http://schemas.microsoft.com/office/drawing/2014/main" id="{ECA8D26E-47BF-99CE-7574-536A7D4D42F7}"/>
                </a:ext>
              </a:extLst>
            </p:cNvPr>
            <p:cNvSpPr/>
            <p:nvPr/>
          </p:nvSpPr>
          <p:spPr>
            <a:xfrm>
              <a:off x="5644889" y="609598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>
                  <a:moveTo>
                    <a:pt x="19050" y="0"/>
                  </a:moveTo>
                  <a:lnTo>
                    <a:pt x="11637" y="1497"/>
                  </a:lnTo>
                  <a:lnTo>
                    <a:pt x="5581" y="5581"/>
                  </a:lnTo>
                  <a:lnTo>
                    <a:pt x="1497" y="11637"/>
                  </a:lnTo>
                  <a:lnTo>
                    <a:pt x="0" y="19050"/>
                  </a:lnTo>
                  <a:lnTo>
                    <a:pt x="1497" y="26468"/>
                  </a:lnTo>
                  <a:lnTo>
                    <a:pt x="5581" y="32523"/>
                  </a:lnTo>
                  <a:lnTo>
                    <a:pt x="11637" y="36603"/>
                  </a:lnTo>
                  <a:lnTo>
                    <a:pt x="19050" y="38100"/>
                  </a:lnTo>
                  <a:lnTo>
                    <a:pt x="26462" y="36603"/>
                  </a:lnTo>
                  <a:lnTo>
                    <a:pt x="32518" y="32523"/>
                  </a:lnTo>
                  <a:lnTo>
                    <a:pt x="36602" y="26468"/>
                  </a:lnTo>
                  <a:lnTo>
                    <a:pt x="38100" y="19050"/>
                  </a:lnTo>
                  <a:lnTo>
                    <a:pt x="36602" y="11637"/>
                  </a:lnTo>
                  <a:lnTo>
                    <a:pt x="32518" y="5581"/>
                  </a:lnTo>
                  <a:lnTo>
                    <a:pt x="26462" y="1497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B0B0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8" name="object 29">
            <a:extLst>
              <a:ext uri="{FF2B5EF4-FFF2-40B4-BE49-F238E27FC236}">
                <a16:creationId xmlns:a16="http://schemas.microsoft.com/office/drawing/2014/main" id="{3EC09E64-029A-9F57-F217-F00F1CC37F9D}"/>
              </a:ext>
            </a:extLst>
          </p:cNvPr>
          <p:cNvGrpSpPr/>
          <p:nvPr/>
        </p:nvGrpSpPr>
        <p:grpSpPr>
          <a:xfrm>
            <a:off x="6201402" y="609598"/>
            <a:ext cx="720090" cy="38100"/>
            <a:chOff x="6201402" y="609598"/>
            <a:chExt cx="720090" cy="38100"/>
          </a:xfrm>
        </p:grpSpPr>
        <p:sp>
          <p:nvSpPr>
            <p:cNvPr id="19" name="object 30">
              <a:extLst>
                <a:ext uri="{FF2B5EF4-FFF2-40B4-BE49-F238E27FC236}">
                  <a16:creationId xmlns:a16="http://schemas.microsoft.com/office/drawing/2014/main" id="{9D5EACA6-87E6-A2B9-6B6A-FF053767718E}"/>
                </a:ext>
              </a:extLst>
            </p:cNvPr>
            <p:cNvSpPr/>
            <p:nvPr/>
          </p:nvSpPr>
          <p:spPr>
            <a:xfrm>
              <a:off x="6201402" y="628648"/>
              <a:ext cx="701040" cy="0"/>
            </a:xfrm>
            <a:custGeom>
              <a:avLst/>
              <a:gdLst/>
              <a:ahLst/>
              <a:cxnLst/>
              <a:rect l="l" t="t" r="r" b="b"/>
              <a:pathLst>
                <a:path w="701040">
                  <a:moveTo>
                    <a:pt x="0" y="0"/>
                  </a:moveTo>
                  <a:lnTo>
                    <a:pt x="700951" y="0"/>
                  </a:lnTo>
                </a:path>
              </a:pathLst>
            </a:custGeom>
            <a:ln w="9525">
              <a:solidFill>
                <a:srgbClr val="B0B0C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31">
              <a:extLst>
                <a:ext uri="{FF2B5EF4-FFF2-40B4-BE49-F238E27FC236}">
                  <a16:creationId xmlns:a16="http://schemas.microsoft.com/office/drawing/2014/main" id="{71E1EF0D-EB61-2ACC-57A3-3175CAFA9829}"/>
                </a:ext>
              </a:extLst>
            </p:cNvPr>
            <p:cNvSpPr/>
            <p:nvPr/>
          </p:nvSpPr>
          <p:spPr>
            <a:xfrm>
              <a:off x="6883302" y="609598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>
                  <a:moveTo>
                    <a:pt x="19050" y="0"/>
                  </a:moveTo>
                  <a:lnTo>
                    <a:pt x="11637" y="1497"/>
                  </a:lnTo>
                  <a:lnTo>
                    <a:pt x="5581" y="5581"/>
                  </a:lnTo>
                  <a:lnTo>
                    <a:pt x="1497" y="11637"/>
                  </a:lnTo>
                  <a:lnTo>
                    <a:pt x="0" y="19050"/>
                  </a:lnTo>
                  <a:lnTo>
                    <a:pt x="1497" y="26468"/>
                  </a:lnTo>
                  <a:lnTo>
                    <a:pt x="5581" y="32523"/>
                  </a:lnTo>
                  <a:lnTo>
                    <a:pt x="11637" y="36603"/>
                  </a:lnTo>
                  <a:lnTo>
                    <a:pt x="19050" y="38100"/>
                  </a:lnTo>
                  <a:lnTo>
                    <a:pt x="26462" y="36603"/>
                  </a:lnTo>
                  <a:lnTo>
                    <a:pt x="32518" y="32523"/>
                  </a:lnTo>
                  <a:lnTo>
                    <a:pt x="36602" y="26468"/>
                  </a:lnTo>
                  <a:lnTo>
                    <a:pt x="38100" y="19050"/>
                  </a:lnTo>
                  <a:lnTo>
                    <a:pt x="36602" y="11637"/>
                  </a:lnTo>
                  <a:lnTo>
                    <a:pt x="32518" y="5581"/>
                  </a:lnTo>
                  <a:lnTo>
                    <a:pt x="26462" y="1497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B0B0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1" name="object 32">
            <a:extLst>
              <a:ext uri="{FF2B5EF4-FFF2-40B4-BE49-F238E27FC236}">
                <a16:creationId xmlns:a16="http://schemas.microsoft.com/office/drawing/2014/main" id="{700894FA-1DE5-F45F-BBBB-3A53EC944461}"/>
              </a:ext>
            </a:extLst>
          </p:cNvPr>
          <p:cNvGrpSpPr/>
          <p:nvPr/>
        </p:nvGrpSpPr>
        <p:grpSpPr>
          <a:xfrm>
            <a:off x="7449423" y="609598"/>
            <a:ext cx="720090" cy="38100"/>
            <a:chOff x="7449423" y="609598"/>
            <a:chExt cx="720090" cy="38100"/>
          </a:xfrm>
        </p:grpSpPr>
        <p:sp>
          <p:nvSpPr>
            <p:cNvPr id="22" name="object 33">
              <a:extLst>
                <a:ext uri="{FF2B5EF4-FFF2-40B4-BE49-F238E27FC236}">
                  <a16:creationId xmlns:a16="http://schemas.microsoft.com/office/drawing/2014/main" id="{5465A978-B79C-0E44-6BF6-9E9A36DCEDEC}"/>
                </a:ext>
              </a:extLst>
            </p:cNvPr>
            <p:cNvSpPr/>
            <p:nvPr/>
          </p:nvSpPr>
          <p:spPr>
            <a:xfrm>
              <a:off x="7449423" y="628648"/>
              <a:ext cx="701040" cy="0"/>
            </a:xfrm>
            <a:custGeom>
              <a:avLst/>
              <a:gdLst/>
              <a:ahLst/>
              <a:cxnLst/>
              <a:rect l="l" t="t" r="r" b="b"/>
              <a:pathLst>
                <a:path w="701040">
                  <a:moveTo>
                    <a:pt x="0" y="0"/>
                  </a:moveTo>
                  <a:lnTo>
                    <a:pt x="700951" y="0"/>
                  </a:lnTo>
                </a:path>
              </a:pathLst>
            </a:custGeom>
            <a:ln w="9525">
              <a:solidFill>
                <a:srgbClr val="B0B0C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34">
              <a:extLst>
                <a:ext uri="{FF2B5EF4-FFF2-40B4-BE49-F238E27FC236}">
                  <a16:creationId xmlns:a16="http://schemas.microsoft.com/office/drawing/2014/main" id="{07EE6D4A-20FB-791E-D74C-47A768C261FB}"/>
                </a:ext>
              </a:extLst>
            </p:cNvPr>
            <p:cNvSpPr/>
            <p:nvPr/>
          </p:nvSpPr>
          <p:spPr>
            <a:xfrm>
              <a:off x="8131323" y="609598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>
                  <a:moveTo>
                    <a:pt x="19050" y="0"/>
                  </a:moveTo>
                  <a:lnTo>
                    <a:pt x="11637" y="1497"/>
                  </a:lnTo>
                  <a:lnTo>
                    <a:pt x="5581" y="5581"/>
                  </a:lnTo>
                  <a:lnTo>
                    <a:pt x="1497" y="11637"/>
                  </a:lnTo>
                  <a:lnTo>
                    <a:pt x="0" y="19050"/>
                  </a:lnTo>
                  <a:lnTo>
                    <a:pt x="1497" y="26468"/>
                  </a:lnTo>
                  <a:lnTo>
                    <a:pt x="5581" y="32523"/>
                  </a:lnTo>
                  <a:lnTo>
                    <a:pt x="11637" y="36603"/>
                  </a:lnTo>
                  <a:lnTo>
                    <a:pt x="19050" y="38100"/>
                  </a:lnTo>
                  <a:lnTo>
                    <a:pt x="26462" y="36603"/>
                  </a:lnTo>
                  <a:lnTo>
                    <a:pt x="32518" y="32523"/>
                  </a:lnTo>
                  <a:lnTo>
                    <a:pt x="36602" y="26468"/>
                  </a:lnTo>
                  <a:lnTo>
                    <a:pt x="38100" y="19050"/>
                  </a:lnTo>
                  <a:lnTo>
                    <a:pt x="36602" y="11637"/>
                  </a:lnTo>
                  <a:lnTo>
                    <a:pt x="32518" y="5581"/>
                  </a:lnTo>
                  <a:lnTo>
                    <a:pt x="26462" y="1497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B0B0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36">
            <a:extLst>
              <a:ext uri="{FF2B5EF4-FFF2-40B4-BE49-F238E27FC236}">
                <a16:creationId xmlns:a16="http://schemas.microsoft.com/office/drawing/2014/main" id="{F273938A-12C8-DD63-C1CC-7AB564164B93}"/>
              </a:ext>
            </a:extLst>
          </p:cNvPr>
          <p:cNvSpPr/>
          <p:nvPr/>
        </p:nvSpPr>
        <p:spPr>
          <a:xfrm>
            <a:off x="504003" y="2312079"/>
            <a:ext cx="3044825" cy="918210"/>
          </a:xfrm>
          <a:custGeom>
            <a:avLst/>
            <a:gdLst/>
            <a:ahLst/>
            <a:cxnLst/>
            <a:rect l="l" t="t" r="r" b="b"/>
            <a:pathLst>
              <a:path w="3044825" h="918210">
                <a:moveTo>
                  <a:pt x="71996" y="0"/>
                </a:moveTo>
                <a:lnTo>
                  <a:pt x="43971" y="5657"/>
                </a:lnTo>
                <a:lnTo>
                  <a:pt x="21086" y="21086"/>
                </a:lnTo>
                <a:lnTo>
                  <a:pt x="5657" y="43971"/>
                </a:lnTo>
                <a:lnTo>
                  <a:pt x="0" y="71996"/>
                </a:lnTo>
                <a:lnTo>
                  <a:pt x="0" y="846099"/>
                </a:lnTo>
                <a:lnTo>
                  <a:pt x="5657" y="874124"/>
                </a:lnTo>
                <a:lnTo>
                  <a:pt x="21086" y="897008"/>
                </a:lnTo>
                <a:lnTo>
                  <a:pt x="43971" y="912438"/>
                </a:lnTo>
                <a:lnTo>
                  <a:pt x="71996" y="918095"/>
                </a:lnTo>
                <a:lnTo>
                  <a:pt x="2972396" y="918095"/>
                </a:lnTo>
                <a:lnTo>
                  <a:pt x="3000421" y="912438"/>
                </a:lnTo>
                <a:lnTo>
                  <a:pt x="3023306" y="897008"/>
                </a:lnTo>
                <a:lnTo>
                  <a:pt x="3038735" y="874124"/>
                </a:lnTo>
                <a:lnTo>
                  <a:pt x="3044393" y="846099"/>
                </a:lnTo>
                <a:lnTo>
                  <a:pt x="3044393" y="71996"/>
                </a:lnTo>
                <a:lnTo>
                  <a:pt x="3038735" y="43971"/>
                </a:lnTo>
                <a:lnTo>
                  <a:pt x="3023306" y="21086"/>
                </a:lnTo>
                <a:lnTo>
                  <a:pt x="3000421" y="5657"/>
                </a:lnTo>
                <a:lnTo>
                  <a:pt x="2972396" y="0"/>
                </a:lnTo>
                <a:lnTo>
                  <a:pt x="71996" y="0"/>
                </a:lnTo>
                <a:close/>
              </a:path>
            </a:pathLst>
          </a:custGeom>
          <a:ln w="25399">
            <a:solidFill>
              <a:srgbClr val="FB563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52">
            <a:extLst>
              <a:ext uri="{FF2B5EF4-FFF2-40B4-BE49-F238E27FC236}">
                <a16:creationId xmlns:a16="http://schemas.microsoft.com/office/drawing/2014/main" id="{E994E16E-C472-D92D-407D-09B821521AA9}"/>
              </a:ext>
            </a:extLst>
          </p:cNvPr>
          <p:cNvSpPr txBox="1"/>
          <p:nvPr/>
        </p:nvSpPr>
        <p:spPr>
          <a:xfrm>
            <a:off x="7175500" y="1282326"/>
            <a:ext cx="3113405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1600">
                <a:solidFill>
                  <a:srgbClr val="28235C"/>
                </a:solidFill>
                <a:latin typeface="Poppins-Light"/>
                <a:cs typeface="Poppins-Light"/>
              </a:rPr>
              <a:t>Bestellung </a:t>
            </a:r>
            <a:r>
              <a:rPr lang="de-DE" sz="1600" spc="-10">
                <a:solidFill>
                  <a:srgbClr val="28235C"/>
                </a:solidFill>
                <a:latin typeface="Poppins-Light"/>
                <a:cs typeface="Poppins-Light"/>
              </a:rPr>
              <a:t>abschließen</a:t>
            </a:r>
            <a:endParaRPr lang="de-DE" sz="1600" dirty="0">
              <a:latin typeface="Poppins-Light"/>
              <a:cs typeface="Poppins-Light"/>
            </a:endParaRPr>
          </a:p>
        </p:txBody>
      </p:sp>
      <p:grpSp>
        <p:nvGrpSpPr>
          <p:cNvPr id="26" name="object 53">
            <a:extLst>
              <a:ext uri="{FF2B5EF4-FFF2-40B4-BE49-F238E27FC236}">
                <a16:creationId xmlns:a16="http://schemas.microsoft.com/office/drawing/2014/main" id="{D3611598-1DFB-259A-C613-51DFE86769C0}"/>
              </a:ext>
            </a:extLst>
          </p:cNvPr>
          <p:cNvGrpSpPr/>
          <p:nvPr/>
        </p:nvGrpSpPr>
        <p:grpSpPr>
          <a:xfrm>
            <a:off x="8947239" y="609598"/>
            <a:ext cx="720090" cy="38100"/>
            <a:chOff x="8947239" y="609598"/>
            <a:chExt cx="720090" cy="38100"/>
          </a:xfrm>
        </p:grpSpPr>
        <p:sp>
          <p:nvSpPr>
            <p:cNvPr id="27" name="object 54">
              <a:extLst>
                <a:ext uri="{FF2B5EF4-FFF2-40B4-BE49-F238E27FC236}">
                  <a16:creationId xmlns:a16="http://schemas.microsoft.com/office/drawing/2014/main" id="{F08AF7F4-F22B-410A-1BCB-E97D54790120}"/>
                </a:ext>
              </a:extLst>
            </p:cNvPr>
            <p:cNvSpPr/>
            <p:nvPr/>
          </p:nvSpPr>
          <p:spPr>
            <a:xfrm>
              <a:off x="8947239" y="628648"/>
              <a:ext cx="701040" cy="0"/>
            </a:xfrm>
            <a:custGeom>
              <a:avLst/>
              <a:gdLst/>
              <a:ahLst/>
              <a:cxnLst/>
              <a:rect l="l" t="t" r="r" b="b"/>
              <a:pathLst>
                <a:path w="701040">
                  <a:moveTo>
                    <a:pt x="0" y="0"/>
                  </a:moveTo>
                  <a:lnTo>
                    <a:pt x="700951" y="0"/>
                  </a:lnTo>
                </a:path>
              </a:pathLst>
            </a:custGeom>
            <a:ln w="9525">
              <a:solidFill>
                <a:srgbClr val="B0B0C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55">
              <a:extLst>
                <a:ext uri="{FF2B5EF4-FFF2-40B4-BE49-F238E27FC236}">
                  <a16:creationId xmlns:a16="http://schemas.microsoft.com/office/drawing/2014/main" id="{E40D617F-7201-C38B-7C43-9F645DA3046A}"/>
                </a:ext>
              </a:extLst>
            </p:cNvPr>
            <p:cNvSpPr/>
            <p:nvPr/>
          </p:nvSpPr>
          <p:spPr>
            <a:xfrm>
              <a:off x="9629137" y="609598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>
                  <a:moveTo>
                    <a:pt x="19050" y="0"/>
                  </a:moveTo>
                  <a:lnTo>
                    <a:pt x="11637" y="1497"/>
                  </a:lnTo>
                  <a:lnTo>
                    <a:pt x="5581" y="5581"/>
                  </a:lnTo>
                  <a:lnTo>
                    <a:pt x="1497" y="11637"/>
                  </a:lnTo>
                  <a:lnTo>
                    <a:pt x="0" y="19050"/>
                  </a:lnTo>
                  <a:lnTo>
                    <a:pt x="1497" y="26468"/>
                  </a:lnTo>
                  <a:lnTo>
                    <a:pt x="5581" y="32523"/>
                  </a:lnTo>
                  <a:lnTo>
                    <a:pt x="11637" y="36603"/>
                  </a:lnTo>
                  <a:lnTo>
                    <a:pt x="19050" y="38100"/>
                  </a:lnTo>
                  <a:lnTo>
                    <a:pt x="26462" y="36603"/>
                  </a:lnTo>
                  <a:lnTo>
                    <a:pt x="32518" y="32523"/>
                  </a:lnTo>
                  <a:lnTo>
                    <a:pt x="36602" y="26468"/>
                  </a:lnTo>
                  <a:lnTo>
                    <a:pt x="38100" y="19050"/>
                  </a:lnTo>
                  <a:lnTo>
                    <a:pt x="36602" y="11637"/>
                  </a:lnTo>
                  <a:lnTo>
                    <a:pt x="32518" y="5581"/>
                  </a:lnTo>
                  <a:lnTo>
                    <a:pt x="26462" y="1497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B0B0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3" name="Grafik 32" descr="Ein Bild, das Tisch enthält.&#10;&#10;Automatisch generierte Beschreibung">
            <a:extLst>
              <a:ext uri="{FF2B5EF4-FFF2-40B4-BE49-F238E27FC236}">
                <a16:creationId xmlns:a16="http://schemas.microsoft.com/office/drawing/2014/main" id="{8E4DE342-8946-BB01-4B5A-0D2B0E93BB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8" r="1831"/>
          <a:stretch>
            <a:fillRect/>
          </a:stretch>
        </p:blipFill>
        <p:spPr>
          <a:xfrm>
            <a:off x="482123" y="1604345"/>
            <a:ext cx="3143502" cy="2916855"/>
          </a:xfrm>
          <a:custGeom>
            <a:avLst/>
            <a:gdLst>
              <a:gd name="connsiteX0" fmla="*/ 0 w 3143502"/>
              <a:gd name="connsiteY0" fmla="*/ 0 h 2916855"/>
              <a:gd name="connsiteX1" fmla="*/ 2878939 w 3143502"/>
              <a:gd name="connsiteY1" fmla="*/ 0 h 2916855"/>
              <a:gd name="connsiteX2" fmla="*/ 3143502 w 3143502"/>
              <a:gd name="connsiteY2" fmla="*/ 264563 h 2916855"/>
              <a:gd name="connsiteX3" fmla="*/ 3143502 w 3143502"/>
              <a:gd name="connsiteY3" fmla="*/ 2668837 h 2916855"/>
              <a:gd name="connsiteX4" fmla="*/ 2981918 w 3143502"/>
              <a:gd name="connsiteY4" fmla="*/ 2912609 h 2916855"/>
              <a:gd name="connsiteX5" fmla="*/ 2968239 w 3143502"/>
              <a:gd name="connsiteY5" fmla="*/ 2916855 h 2916855"/>
              <a:gd name="connsiteX6" fmla="*/ 0 w 3143502"/>
              <a:gd name="connsiteY6" fmla="*/ 2916855 h 2916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43502" h="2916855">
                <a:moveTo>
                  <a:pt x="0" y="0"/>
                </a:moveTo>
                <a:lnTo>
                  <a:pt x="2878939" y="0"/>
                </a:lnTo>
                <a:cubicBezTo>
                  <a:pt x="3025053" y="0"/>
                  <a:pt x="3143502" y="118449"/>
                  <a:pt x="3143502" y="264563"/>
                </a:cubicBezTo>
                <a:lnTo>
                  <a:pt x="3143502" y="2668837"/>
                </a:lnTo>
                <a:cubicBezTo>
                  <a:pt x="3143502" y="2778422"/>
                  <a:pt x="3076874" y="2872446"/>
                  <a:pt x="2981918" y="2912609"/>
                </a:cubicBezTo>
                <a:lnTo>
                  <a:pt x="2968239" y="2916855"/>
                </a:lnTo>
                <a:lnTo>
                  <a:pt x="0" y="2916855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</p:pic>
      <p:sp>
        <p:nvSpPr>
          <p:cNvPr id="34" name="object 45">
            <a:extLst>
              <a:ext uri="{FF2B5EF4-FFF2-40B4-BE49-F238E27FC236}">
                <a16:creationId xmlns:a16="http://schemas.microsoft.com/office/drawing/2014/main" id="{87DEB47A-5BE4-7174-A5F5-5E53AF1CA5DB}"/>
              </a:ext>
            </a:extLst>
          </p:cNvPr>
          <p:cNvSpPr/>
          <p:nvPr/>
        </p:nvSpPr>
        <p:spPr>
          <a:xfrm>
            <a:off x="3769394" y="2396518"/>
            <a:ext cx="4030549" cy="45719"/>
          </a:xfrm>
          <a:custGeom>
            <a:avLst/>
            <a:gdLst/>
            <a:ahLst/>
            <a:cxnLst/>
            <a:rect l="l" t="t" r="r" b="b"/>
            <a:pathLst>
              <a:path w="3938270">
                <a:moveTo>
                  <a:pt x="0" y="0"/>
                </a:moveTo>
                <a:lnTo>
                  <a:pt x="3938155" y="0"/>
                </a:lnTo>
              </a:path>
            </a:pathLst>
          </a:custGeom>
          <a:ln w="22225">
            <a:solidFill>
              <a:srgbClr val="FB563E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47">
            <a:extLst>
              <a:ext uri="{FF2B5EF4-FFF2-40B4-BE49-F238E27FC236}">
                <a16:creationId xmlns:a16="http://schemas.microsoft.com/office/drawing/2014/main" id="{A311B133-396D-5F4D-BB69-B4D30E137F04}"/>
              </a:ext>
            </a:extLst>
          </p:cNvPr>
          <p:cNvSpPr/>
          <p:nvPr/>
        </p:nvSpPr>
        <p:spPr>
          <a:xfrm>
            <a:off x="3625624" y="3178841"/>
            <a:ext cx="4159649" cy="45719"/>
          </a:xfrm>
          <a:custGeom>
            <a:avLst/>
            <a:gdLst/>
            <a:ahLst/>
            <a:cxnLst/>
            <a:rect l="l" t="t" r="r" b="b"/>
            <a:pathLst>
              <a:path w="4179570">
                <a:moveTo>
                  <a:pt x="0" y="0"/>
                </a:moveTo>
                <a:lnTo>
                  <a:pt x="4178998" y="0"/>
                </a:lnTo>
              </a:path>
            </a:pathLst>
          </a:custGeom>
          <a:ln w="25400">
            <a:solidFill>
              <a:srgbClr val="FB563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50">
            <a:extLst>
              <a:ext uri="{FF2B5EF4-FFF2-40B4-BE49-F238E27FC236}">
                <a16:creationId xmlns:a16="http://schemas.microsoft.com/office/drawing/2014/main" id="{3B83586F-727A-2E63-C69B-7654F2E85C8B}"/>
              </a:ext>
            </a:extLst>
          </p:cNvPr>
          <p:cNvSpPr/>
          <p:nvPr/>
        </p:nvSpPr>
        <p:spPr>
          <a:xfrm flipV="1">
            <a:off x="3648414" y="3748966"/>
            <a:ext cx="4136685" cy="45719"/>
          </a:xfrm>
          <a:custGeom>
            <a:avLst/>
            <a:gdLst/>
            <a:ahLst/>
            <a:cxnLst/>
            <a:rect l="l" t="t" r="r" b="b"/>
            <a:pathLst>
              <a:path w="4166870">
                <a:moveTo>
                  <a:pt x="0" y="0"/>
                </a:moveTo>
                <a:lnTo>
                  <a:pt x="4166298" y="0"/>
                </a:lnTo>
              </a:path>
            </a:pathLst>
          </a:custGeom>
          <a:ln w="25400">
            <a:solidFill>
              <a:srgbClr val="FB563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Abgerundetes Rechteck 36">
            <a:extLst>
              <a:ext uri="{FF2B5EF4-FFF2-40B4-BE49-F238E27FC236}">
                <a16:creationId xmlns:a16="http://schemas.microsoft.com/office/drawing/2014/main" id="{D62372EB-B540-D62B-6D28-BEE4537E61EF}"/>
              </a:ext>
            </a:extLst>
          </p:cNvPr>
          <p:cNvSpPr/>
          <p:nvPr/>
        </p:nvSpPr>
        <p:spPr>
          <a:xfrm>
            <a:off x="457202" y="2312079"/>
            <a:ext cx="3182891" cy="1044558"/>
          </a:xfrm>
          <a:prstGeom prst="round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8" name="Grafik 37" descr="Ein Bild, das Text enthält.&#10;&#10;Automatisch generierte Beschreibung">
            <a:extLst>
              <a:ext uri="{FF2B5EF4-FFF2-40B4-BE49-F238E27FC236}">
                <a16:creationId xmlns:a16="http://schemas.microsoft.com/office/drawing/2014/main" id="{E5814171-A921-4153-22D6-979904D868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264" t="70850" r="1795" b="10347"/>
          <a:stretch>
            <a:fillRect/>
          </a:stretch>
        </p:blipFill>
        <p:spPr>
          <a:xfrm>
            <a:off x="3042310" y="2058218"/>
            <a:ext cx="712966" cy="712966"/>
          </a:xfrm>
          <a:custGeom>
            <a:avLst/>
            <a:gdLst>
              <a:gd name="connsiteX0" fmla="*/ 356483 w 712966"/>
              <a:gd name="connsiteY0" fmla="*/ 0 h 712966"/>
              <a:gd name="connsiteX1" fmla="*/ 712966 w 712966"/>
              <a:gd name="connsiteY1" fmla="*/ 356483 h 712966"/>
              <a:gd name="connsiteX2" fmla="*/ 356483 w 712966"/>
              <a:gd name="connsiteY2" fmla="*/ 712966 h 712966"/>
              <a:gd name="connsiteX3" fmla="*/ 0 w 712966"/>
              <a:gd name="connsiteY3" fmla="*/ 356483 h 712966"/>
              <a:gd name="connsiteX4" fmla="*/ 356483 w 712966"/>
              <a:gd name="connsiteY4" fmla="*/ 0 h 71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2966" h="712966">
                <a:moveTo>
                  <a:pt x="356483" y="0"/>
                </a:moveTo>
                <a:cubicBezTo>
                  <a:pt x="553363" y="0"/>
                  <a:pt x="712966" y="159603"/>
                  <a:pt x="712966" y="356483"/>
                </a:cubicBezTo>
                <a:cubicBezTo>
                  <a:pt x="712966" y="553363"/>
                  <a:pt x="553363" y="712966"/>
                  <a:pt x="356483" y="712966"/>
                </a:cubicBezTo>
                <a:cubicBezTo>
                  <a:pt x="159603" y="712966"/>
                  <a:pt x="0" y="553363"/>
                  <a:pt x="0" y="356483"/>
                </a:cubicBezTo>
                <a:cubicBezTo>
                  <a:pt x="0" y="159603"/>
                  <a:pt x="159603" y="0"/>
                  <a:pt x="356483" y="0"/>
                </a:cubicBezTo>
                <a:close/>
              </a:path>
            </a:pathLst>
          </a:custGeom>
          <a:ln w="22225">
            <a:solidFill>
              <a:schemeClr val="bg2"/>
            </a:solidFill>
            <a:prstDash val="sysDot"/>
          </a:ln>
        </p:spPr>
      </p:pic>
      <p:cxnSp>
        <p:nvCxnSpPr>
          <p:cNvPr id="39" name="Gerade Verbindung 38">
            <a:extLst>
              <a:ext uri="{FF2B5EF4-FFF2-40B4-BE49-F238E27FC236}">
                <a16:creationId xmlns:a16="http://schemas.microsoft.com/office/drawing/2014/main" id="{917C58C1-001D-CF00-AB02-59048BEE89B8}"/>
              </a:ext>
            </a:extLst>
          </p:cNvPr>
          <p:cNvCxnSpPr/>
          <p:nvPr/>
        </p:nvCxnSpPr>
        <p:spPr>
          <a:xfrm>
            <a:off x="3210773" y="2223873"/>
            <a:ext cx="400734" cy="400734"/>
          </a:xfrm>
          <a:prstGeom prst="line">
            <a:avLst/>
          </a:prstGeom>
          <a:ln w="254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Gerade Verbindung 39">
            <a:extLst>
              <a:ext uri="{FF2B5EF4-FFF2-40B4-BE49-F238E27FC236}">
                <a16:creationId xmlns:a16="http://schemas.microsoft.com/office/drawing/2014/main" id="{05EDA6D6-309E-2578-59A8-13FFEBAE02D1}"/>
              </a:ext>
            </a:extLst>
          </p:cNvPr>
          <p:cNvCxnSpPr/>
          <p:nvPr/>
        </p:nvCxnSpPr>
        <p:spPr>
          <a:xfrm flipV="1">
            <a:off x="3224891" y="2223872"/>
            <a:ext cx="384675" cy="384676"/>
          </a:xfrm>
          <a:prstGeom prst="line">
            <a:avLst/>
          </a:prstGeom>
          <a:ln w="254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Abgerundetes Rechteck 40">
            <a:extLst>
              <a:ext uri="{FF2B5EF4-FFF2-40B4-BE49-F238E27FC236}">
                <a16:creationId xmlns:a16="http://schemas.microsoft.com/office/drawing/2014/main" id="{B9548364-324D-6D05-D908-37B1C8BDAF77}"/>
              </a:ext>
            </a:extLst>
          </p:cNvPr>
          <p:cNvSpPr/>
          <p:nvPr/>
        </p:nvSpPr>
        <p:spPr>
          <a:xfrm>
            <a:off x="469900" y="3712663"/>
            <a:ext cx="3182891" cy="715857"/>
          </a:xfrm>
          <a:prstGeom prst="round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2" name="Grafik 41" descr="Ein Bild, das Text enthält.&#10;&#10;Automatisch generierte Beschreibung">
            <a:extLst>
              <a:ext uri="{FF2B5EF4-FFF2-40B4-BE49-F238E27FC236}">
                <a16:creationId xmlns:a16="http://schemas.microsoft.com/office/drawing/2014/main" id="{33BEC462-88CF-1DF0-F59F-31744D0E1B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91"/>
          <a:stretch>
            <a:fillRect/>
          </a:stretch>
        </p:blipFill>
        <p:spPr>
          <a:xfrm>
            <a:off x="3224891" y="3996335"/>
            <a:ext cx="3161047" cy="1210668"/>
          </a:xfrm>
          <a:custGeom>
            <a:avLst/>
            <a:gdLst>
              <a:gd name="connsiteX0" fmla="*/ 0 w 3161047"/>
              <a:gd name="connsiteY0" fmla="*/ 0 h 1210668"/>
              <a:gd name="connsiteX1" fmla="*/ 2934749 w 3161047"/>
              <a:gd name="connsiteY1" fmla="*/ 0 h 1210668"/>
              <a:gd name="connsiteX2" fmla="*/ 3161047 w 3161047"/>
              <a:gd name="connsiteY2" fmla="*/ 226298 h 1210668"/>
              <a:gd name="connsiteX3" fmla="*/ 3161047 w 3161047"/>
              <a:gd name="connsiteY3" fmla="*/ 984370 h 1210668"/>
              <a:gd name="connsiteX4" fmla="*/ 2934749 w 3161047"/>
              <a:gd name="connsiteY4" fmla="*/ 1210668 h 1210668"/>
              <a:gd name="connsiteX5" fmla="*/ 0 w 3161047"/>
              <a:gd name="connsiteY5" fmla="*/ 1210668 h 1210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61047" h="1210668">
                <a:moveTo>
                  <a:pt x="0" y="0"/>
                </a:moveTo>
                <a:lnTo>
                  <a:pt x="2934749" y="0"/>
                </a:lnTo>
                <a:cubicBezTo>
                  <a:pt x="3059730" y="0"/>
                  <a:pt x="3161047" y="101317"/>
                  <a:pt x="3161047" y="226298"/>
                </a:cubicBezTo>
                <a:lnTo>
                  <a:pt x="3161047" y="984370"/>
                </a:lnTo>
                <a:cubicBezTo>
                  <a:pt x="3161047" y="1109351"/>
                  <a:pt x="3059730" y="1210668"/>
                  <a:pt x="2934749" y="1210668"/>
                </a:cubicBezTo>
                <a:lnTo>
                  <a:pt x="0" y="1210668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</p:pic>
      <p:sp>
        <p:nvSpPr>
          <p:cNvPr id="43" name="object 51">
            <a:extLst>
              <a:ext uri="{FF2B5EF4-FFF2-40B4-BE49-F238E27FC236}">
                <a16:creationId xmlns:a16="http://schemas.microsoft.com/office/drawing/2014/main" id="{FDD7C3FD-8B04-3264-81C4-42071E5D0F32}"/>
              </a:ext>
            </a:extLst>
          </p:cNvPr>
          <p:cNvSpPr/>
          <p:nvPr/>
        </p:nvSpPr>
        <p:spPr>
          <a:xfrm>
            <a:off x="4192200" y="4406904"/>
            <a:ext cx="3584155" cy="45719"/>
          </a:xfrm>
          <a:custGeom>
            <a:avLst/>
            <a:gdLst/>
            <a:ahLst/>
            <a:cxnLst/>
            <a:rect l="l" t="t" r="r" b="b"/>
            <a:pathLst>
              <a:path w="3535679">
                <a:moveTo>
                  <a:pt x="0" y="0"/>
                </a:moveTo>
                <a:lnTo>
                  <a:pt x="3535197" y="0"/>
                </a:lnTo>
              </a:path>
            </a:pathLst>
          </a:custGeom>
          <a:ln w="25400">
            <a:solidFill>
              <a:srgbClr val="FB563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4" name="Grafik 43">
            <a:extLst>
              <a:ext uri="{FF2B5EF4-FFF2-40B4-BE49-F238E27FC236}">
                <a16:creationId xmlns:a16="http://schemas.microsoft.com/office/drawing/2014/main" id="{1730533D-20D9-19F2-5893-34A6DB08CA4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54" t="2055" r="77168" b="73679"/>
          <a:stretch/>
        </p:blipFill>
        <p:spPr>
          <a:xfrm>
            <a:off x="3846657" y="3896014"/>
            <a:ext cx="608130" cy="608130"/>
          </a:xfrm>
          <a:custGeom>
            <a:avLst/>
            <a:gdLst>
              <a:gd name="connsiteX0" fmla="*/ 356483 w 712966"/>
              <a:gd name="connsiteY0" fmla="*/ 0 h 712966"/>
              <a:gd name="connsiteX1" fmla="*/ 712966 w 712966"/>
              <a:gd name="connsiteY1" fmla="*/ 356483 h 712966"/>
              <a:gd name="connsiteX2" fmla="*/ 356483 w 712966"/>
              <a:gd name="connsiteY2" fmla="*/ 712966 h 712966"/>
              <a:gd name="connsiteX3" fmla="*/ 0 w 712966"/>
              <a:gd name="connsiteY3" fmla="*/ 356483 h 712966"/>
              <a:gd name="connsiteX4" fmla="*/ 356483 w 712966"/>
              <a:gd name="connsiteY4" fmla="*/ 0 h 71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2966" h="712966">
                <a:moveTo>
                  <a:pt x="356483" y="0"/>
                </a:moveTo>
                <a:cubicBezTo>
                  <a:pt x="553363" y="0"/>
                  <a:pt x="712966" y="159603"/>
                  <a:pt x="712966" y="356483"/>
                </a:cubicBezTo>
                <a:cubicBezTo>
                  <a:pt x="712966" y="553363"/>
                  <a:pt x="553363" y="712966"/>
                  <a:pt x="356483" y="712966"/>
                </a:cubicBezTo>
                <a:cubicBezTo>
                  <a:pt x="159603" y="712966"/>
                  <a:pt x="0" y="553363"/>
                  <a:pt x="0" y="356483"/>
                </a:cubicBezTo>
                <a:cubicBezTo>
                  <a:pt x="0" y="159603"/>
                  <a:pt x="159603" y="0"/>
                  <a:pt x="356483" y="0"/>
                </a:cubicBezTo>
                <a:close/>
              </a:path>
            </a:pathLst>
          </a:custGeom>
          <a:ln w="22225">
            <a:solidFill>
              <a:schemeClr val="bg2"/>
            </a:solidFill>
            <a:prstDash val="solid"/>
          </a:ln>
        </p:spPr>
      </p:pic>
      <p:sp>
        <p:nvSpPr>
          <p:cNvPr id="45" name="Textfeld 44">
            <a:extLst>
              <a:ext uri="{FF2B5EF4-FFF2-40B4-BE49-F238E27FC236}">
                <a16:creationId xmlns:a16="http://schemas.microsoft.com/office/drawing/2014/main" id="{CAD0DB6D-CA4C-1C6E-BB91-43AD8AAC82F1}"/>
              </a:ext>
            </a:extLst>
          </p:cNvPr>
          <p:cNvSpPr txBox="1"/>
          <p:nvPr/>
        </p:nvSpPr>
        <p:spPr>
          <a:xfrm>
            <a:off x="7064991" y="1654902"/>
            <a:ext cx="2674092" cy="5521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5080" lvl="0" indent="0" defTabSz="914400" eaLnBrk="1" fontAlgn="auto" latinLnBrk="0" hangingPunct="1">
              <a:lnSpc>
                <a:spcPct val="120000"/>
              </a:lnSpc>
              <a:spcBef>
                <a:spcPts val="6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850" b="1" i="0" u="none" strike="noStrike" kern="0" cap="none" spc="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Nachdem</a:t>
            </a:r>
            <a:r>
              <a:rPr kumimoji="0" lang="de-DE" sz="850" b="1" i="0" u="none" strike="noStrike" kern="0" cap="none" spc="-1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 </a:t>
            </a:r>
            <a:r>
              <a:rPr kumimoji="0" lang="de-DE" sz="850" b="1" i="0" u="none" strike="noStrike" kern="0" cap="none" spc="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Sie</a:t>
            </a:r>
            <a:r>
              <a:rPr kumimoji="0" lang="de-DE" sz="850" b="1" i="0" u="none" strike="noStrike" kern="0" cap="none" spc="-1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 </a:t>
            </a:r>
            <a:r>
              <a:rPr kumimoji="0" lang="de-DE" sz="850" b="1" i="0" u="none" strike="noStrike" kern="0" cap="none" spc="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Ihren</a:t>
            </a:r>
            <a:r>
              <a:rPr kumimoji="0" lang="de-DE" sz="850" b="1" i="0" u="none" strike="noStrike" kern="0" cap="none" spc="-1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 </a:t>
            </a:r>
            <a:r>
              <a:rPr kumimoji="0" lang="de-DE" sz="850" b="1" i="0" u="none" strike="noStrike" kern="0" cap="none" spc="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Warenkorb</a:t>
            </a:r>
            <a:r>
              <a:rPr kumimoji="0" lang="de-DE" sz="850" b="1" i="0" u="none" strike="noStrike" kern="0" cap="none" spc="-5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 </a:t>
            </a:r>
            <a:r>
              <a:rPr kumimoji="0" lang="de-DE" sz="850" b="1" i="0" u="none" strike="noStrike" kern="0" cap="none" spc="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zurück</a:t>
            </a:r>
            <a:r>
              <a:rPr kumimoji="0" lang="de-DE" sz="850" b="1" i="0" u="none" strike="noStrike" kern="0" cap="none" spc="-1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 </a:t>
            </a:r>
            <a:r>
              <a:rPr kumimoji="0" lang="de-DE" sz="850" b="1" i="0" u="none" strike="noStrike" kern="0" cap="none" spc="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in</a:t>
            </a:r>
            <a:r>
              <a:rPr kumimoji="0" lang="de-DE" sz="850" b="1" i="0" u="none" strike="noStrike" kern="0" cap="none" spc="-1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 </a:t>
            </a:r>
            <a:r>
              <a:rPr kumimoji="0" lang="de-DE" sz="850" b="1" i="0" u="none" strike="noStrike" kern="0" cap="none" spc="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Ihr</a:t>
            </a:r>
            <a:r>
              <a:rPr kumimoji="0" lang="de-DE" sz="850" b="1" i="0" u="none" strike="noStrike" kern="0" cap="none" spc="-5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 </a:t>
            </a:r>
            <a:r>
              <a:rPr kumimoji="0" lang="de-DE" sz="850" b="1" i="0" u="none" strike="noStrike" kern="0" cap="none" spc="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ERP-</a:t>
            </a:r>
            <a:r>
              <a:rPr kumimoji="0" lang="de-DE" sz="850" b="1" i="0" u="none" strike="noStrike" kern="0" cap="none" spc="-1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System </a:t>
            </a:r>
            <a:r>
              <a:rPr kumimoji="0" lang="de-DE" sz="850" b="1" i="0" u="none" strike="noStrike" kern="0" cap="none" spc="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übertragen</a:t>
            </a:r>
            <a:r>
              <a:rPr kumimoji="0" lang="de-DE" sz="850" b="1" i="0" u="none" strike="noStrike" kern="0" cap="none" spc="-5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 </a:t>
            </a:r>
            <a:r>
              <a:rPr kumimoji="0" lang="de-DE" sz="850" b="1" i="0" u="none" strike="noStrike" kern="0" cap="none" spc="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haben, sehen</a:t>
            </a:r>
            <a:r>
              <a:rPr kumimoji="0" lang="de-DE" sz="850" b="1" i="0" u="none" strike="noStrike" kern="0" cap="none" spc="-5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 </a:t>
            </a:r>
            <a:r>
              <a:rPr kumimoji="0" lang="de-DE" sz="850" b="1" i="0" u="none" strike="noStrike" kern="0" cap="none" spc="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Sie alle</a:t>
            </a:r>
            <a:r>
              <a:rPr kumimoji="0" lang="de-DE" sz="850" b="1" i="0" u="none" strike="noStrike" kern="0" cap="none" spc="-5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 </a:t>
            </a:r>
            <a:r>
              <a:rPr kumimoji="0" lang="de-DE" sz="850" b="1" i="0" u="none" strike="noStrike" kern="0" cap="none" spc="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Artikel in</a:t>
            </a:r>
            <a:r>
              <a:rPr kumimoji="0" lang="de-DE" sz="850" b="1" i="0" u="none" strike="noStrike" kern="0" cap="none" spc="-5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 </a:t>
            </a:r>
            <a:r>
              <a:rPr kumimoji="0" lang="de-DE" sz="850" b="1" i="0" u="none" strike="noStrike" kern="0" cap="none" spc="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der </a:t>
            </a:r>
            <a:r>
              <a:rPr kumimoji="0" lang="de-DE" sz="850" b="1" i="0" u="none" strike="noStrike" kern="0" cap="none" spc="-10" normalizeH="0" baseline="0" noProof="0" dirty="0">
                <a:ln>
                  <a:noFill/>
                </a:ln>
                <a:solidFill>
                  <a:srgbClr val="28235C"/>
                </a:solidFill>
                <a:effectLst/>
                <a:uLnTx/>
                <a:uFillTx/>
                <a:latin typeface="Noto Sans"/>
                <a:cs typeface="Noto Sans"/>
              </a:rPr>
              <a:t>Übersicht.</a:t>
            </a:r>
            <a:endParaRPr kumimoji="0" lang="de-DE" sz="8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ans"/>
              <a:cs typeface="Noto Sans"/>
            </a:endParaRPr>
          </a:p>
        </p:txBody>
      </p:sp>
    </p:spTree>
    <p:extLst>
      <p:ext uri="{BB962C8B-B14F-4D97-AF65-F5344CB8AC3E}">
        <p14:creationId xmlns:p14="http://schemas.microsoft.com/office/powerpoint/2010/main" val="2013519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7">
            <a:extLst>
              <a:ext uri="{FF2B5EF4-FFF2-40B4-BE49-F238E27FC236}">
                <a16:creationId xmlns:a16="http://schemas.microsoft.com/office/drawing/2014/main" id="{FFEFEA9F-EA9F-33E8-5880-F288A9DEBDA9}"/>
              </a:ext>
            </a:extLst>
          </p:cNvPr>
          <p:cNvSpPr txBox="1"/>
          <p:nvPr/>
        </p:nvSpPr>
        <p:spPr>
          <a:xfrm>
            <a:off x="971358" y="2246773"/>
            <a:ext cx="3491229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3000" dirty="0">
                <a:solidFill>
                  <a:srgbClr val="FFFFFF"/>
                </a:solidFill>
                <a:latin typeface="Poppins-Medium"/>
                <a:cs typeface="Poppins-Medium"/>
              </a:rPr>
              <a:t>Fragen </a:t>
            </a:r>
            <a:r>
              <a:rPr sz="3000" spc="-25" dirty="0">
                <a:solidFill>
                  <a:srgbClr val="FFFFFF"/>
                </a:solidFill>
                <a:latin typeface="Poppins-Medium"/>
                <a:cs typeface="Poppins-Medium"/>
              </a:rPr>
              <a:t>und </a:t>
            </a:r>
            <a:r>
              <a:rPr sz="3000" spc="-10" dirty="0" err="1">
                <a:solidFill>
                  <a:srgbClr val="FFFFFF"/>
                </a:solidFill>
                <a:latin typeface="Poppins-Medium"/>
                <a:cs typeface="Poppins-Medium"/>
              </a:rPr>
              <a:t>Beratungsbedarf</a:t>
            </a:r>
            <a:r>
              <a:rPr sz="3000" spc="-10" dirty="0">
                <a:solidFill>
                  <a:srgbClr val="FFFFFF"/>
                </a:solidFill>
                <a:latin typeface="Poppins-Medium"/>
                <a:cs typeface="Poppins-Medium"/>
              </a:rPr>
              <a:t>?</a:t>
            </a:r>
            <a:endParaRPr lang="de-DE" sz="3000" spc="-10" dirty="0">
              <a:solidFill>
                <a:srgbClr val="FFFFFF"/>
              </a:solidFill>
              <a:latin typeface="Poppins-Medium"/>
              <a:cs typeface="Poppins-Medium"/>
            </a:endParaRPr>
          </a:p>
        </p:txBody>
      </p:sp>
      <p:sp>
        <p:nvSpPr>
          <p:cNvPr id="3" name="object 47">
            <a:extLst>
              <a:ext uri="{FF2B5EF4-FFF2-40B4-BE49-F238E27FC236}">
                <a16:creationId xmlns:a16="http://schemas.microsoft.com/office/drawing/2014/main" id="{4992DA57-8947-5D50-8EA3-BC68CAC73137}"/>
              </a:ext>
            </a:extLst>
          </p:cNvPr>
          <p:cNvSpPr txBox="1"/>
          <p:nvPr/>
        </p:nvSpPr>
        <p:spPr>
          <a:xfrm>
            <a:off x="8031219" y="733769"/>
            <a:ext cx="1571625" cy="154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b="1" spc="-10" dirty="0">
                <a:solidFill>
                  <a:srgbClr val="28235C"/>
                </a:solidFill>
                <a:latin typeface="Noto Sans"/>
                <a:cs typeface="Noto Sans"/>
                <a:hlinkClick r:id="rId2"/>
              </a:rPr>
              <a:t>www.mercateo.com/support</a:t>
            </a:r>
            <a:endParaRPr sz="850" dirty="0">
              <a:latin typeface="Noto Sans"/>
              <a:cs typeface="Noto Sans"/>
            </a:endParaRPr>
          </a:p>
        </p:txBody>
      </p:sp>
      <p:sp>
        <p:nvSpPr>
          <p:cNvPr id="4" name="object 48">
            <a:extLst>
              <a:ext uri="{FF2B5EF4-FFF2-40B4-BE49-F238E27FC236}">
                <a16:creationId xmlns:a16="http://schemas.microsoft.com/office/drawing/2014/main" id="{F0682C4C-F00E-711E-9DE3-7F6CC36D6CE3}"/>
              </a:ext>
            </a:extLst>
          </p:cNvPr>
          <p:cNvSpPr txBox="1"/>
          <p:nvPr/>
        </p:nvSpPr>
        <p:spPr>
          <a:xfrm>
            <a:off x="9288344" y="1969278"/>
            <a:ext cx="1165860" cy="554990"/>
          </a:xfrm>
          <a:prstGeom prst="rect">
            <a:avLst/>
          </a:prstGeom>
        </p:spPr>
        <p:txBody>
          <a:bodyPr vert="horz" wrap="square" lIns="0" tIns="711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60"/>
              </a:spcBef>
            </a:pPr>
            <a:r>
              <a:rPr sz="850" b="1" dirty="0">
                <a:solidFill>
                  <a:srgbClr val="28235C"/>
                </a:solidFill>
                <a:latin typeface="Noto Sans"/>
                <a:cs typeface="Noto Sans"/>
              </a:rPr>
              <a:t>Persönlicher </a:t>
            </a:r>
            <a:r>
              <a:rPr sz="850" b="1" spc="-10" dirty="0">
                <a:solidFill>
                  <a:srgbClr val="28235C"/>
                </a:solidFill>
                <a:latin typeface="Noto Sans"/>
                <a:cs typeface="Noto Sans"/>
              </a:rPr>
              <a:t>Kontakt</a:t>
            </a:r>
            <a:endParaRPr sz="850" dirty="0">
              <a:latin typeface="Noto Sans"/>
              <a:cs typeface="Noto Sans"/>
            </a:endParaRPr>
          </a:p>
          <a:p>
            <a:pPr marL="12700" marR="60960">
              <a:lnSpc>
                <a:spcPct val="117700"/>
              </a:lnSpc>
              <a:spcBef>
                <a:spcPts val="285"/>
              </a:spcBef>
            </a:pPr>
            <a:r>
              <a:rPr sz="850" dirty="0">
                <a:solidFill>
                  <a:srgbClr val="28235C"/>
                </a:solidFill>
                <a:latin typeface="Noto Sans"/>
                <a:cs typeface="Noto Sans"/>
              </a:rPr>
              <a:t>Kontaktadressen</a:t>
            </a:r>
            <a:r>
              <a:rPr sz="850" spc="-20" dirty="0">
                <a:solidFill>
                  <a:srgbClr val="28235C"/>
                </a:solidFill>
                <a:latin typeface="Noto Sans"/>
                <a:cs typeface="Noto Sans"/>
              </a:rPr>
              <a:t> </a:t>
            </a:r>
            <a:r>
              <a:rPr sz="850" spc="-25" dirty="0">
                <a:solidFill>
                  <a:srgbClr val="28235C"/>
                </a:solidFill>
                <a:latin typeface="Noto Sans"/>
                <a:cs typeface="Noto Sans"/>
              </a:rPr>
              <a:t>und</a:t>
            </a:r>
            <a:r>
              <a:rPr sz="850" spc="-10" dirty="0">
                <a:solidFill>
                  <a:srgbClr val="28235C"/>
                </a:solidFill>
                <a:latin typeface="Noto Sans"/>
                <a:cs typeface="Noto Sans"/>
              </a:rPr>
              <a:t> Telefonnummern</a:t>
            </a:r>
            <a:endParaRPr sz="850" dirty="0">
              <a:latin typeface="Noto Sans"/>
              <a:cs typeface="Noto Sans"/>
            </a:endParaRPr>
          </a:p>
        </p:txBody>
      </p:sp>
      <p:sp>
        <p:nvSpPr>
          <p:cNvPr id="5" name="object 48">
            <a:extLst>
              <a:ext uri="{FF2B5EF4-FFF2-40B4-BE49-F238E27FC236}">
                <a16:creationId xmlns:a16="http://schemas.microsoft.com/office/drawing/2014/main" id="{F9C7E3DA-1DA2-14A2-716A-AAE495590E13}"/>
              </a:ext>
            </a:extLst>
          </p:cNvPr>
          <p:cNvSpPr txBox="1"/>
          <p:nvPr/>
        </p:nvSpPr>
        <p:spPr>
          <a:xfrm>
            <a:off x="8234101" y="4960033"/>
            <a:ext cx="1165860" cy="202620"/>
          </a:xfrm>
          <a:prstGeom prst="rect">
            <a:avLst/>
          </a:prstGeom>
        </p:spPr>
        <p:txBody>
          <a:bodyPr vert="horz" wrap="square" lIns="0" tIns="711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60"/>
              </a:spcBef>
            </a:pPr>
            <a:r>
              <a:rPr lang="de-DE" sz="850" b="1" dirty="0">
                <a:solidFill>
                  <a:srgbClr val="28235C"/>
                </a:solidFill>
                <a:latin typeface="Noto Sans"/>
                <a:cs typeface="Noto Sans"/>
              </a:rPr>
              <a:t>FAQ</a:t>
            </a:r>
            <a:endParaRPr sz="850" dirty="0">
              <a:latin typeface="Noto Sans"/>
              <a:cs typeface="Noto Sans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AC6476F1-4C38-9F6A-26BB-88362BDF7EE9}"/>
              </a:ext>
            </a:extLst>
          </p:cNvPr>
          <p:cNvSpPr txBox="1"/>
          <p:nvPr/>
        </p:nvSpPr>
        <p:spPr>
          <a:xfrm>
            <a:off x="870361" y="3364416"/>
            <a:ext cx="5454072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  <a:spcBef>
                <a:spcPts val="1750"/>
              </a:spcBef>
            </a:pPr>
            <a:r>
              <a:rPr lang="de-DE" sz="1300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Falls</a:t>
            </a:r>
            <a:r>
              <a:rPr lang="de-DE" sz="1300" spc="-5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de-DE" sz="1300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Sie</a:t>
            </a:r>
            <a:r>
              <a:rPr lang="de-DE" sz="1300" spc="-5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de-DE" sz="1300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noch</a:t>
            </a:r>
            <a:r>
              <a:rPr lang="de-DE" sz="1300" spc="-5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de-DE" sz="1300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Fragen</a:t>
            </a:r>
            <a:r>
              <a:rPr lang="de-DE" sz="1300" spc="-5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de-DE" sz="1300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haben </a:t>
            </a:r>
            <a:r>
              <a:rPr lang="de-DE" sz="1300" spc="-10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sollten,</a:t>
            </a:r>
            <a:r>
              <a:rPr lang="de-DE" sz="1300" spc="-1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de-DE" sz="1300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können</a:t>
            </a:r>
            <a:r>
              <a:rPr lang="de-DE" sz="1300" spc="-15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br>
              <a:rPr lang="de-DE" sz="1300" spc="-15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de-DE" sz="1300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Sie</a:t>
            </a:r>
            <a:r>
              <a:rPr lang="de-DE" sz="1300" spc="-5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de-DE" sz="1300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das</a:t>
            </a:r>
            <a:r>
              <a:rPr lang="de-DE" sz="1300" spc="-5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de-DE" sz="1300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Mercateo</a:t>
            </a:r>
            <a:r>
              <a:rPr lang="de-DE" sz="1300" spc="-5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de-DE" sz="1300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Support-Portal </a:t>
            </a:r>
            <a:r>
              <a:rPr lang="de-DE" sz="1300" spc="-10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nutzen.</a:t>
            </a:r>
            <a:endParaRPr lang="de-DE" sz="13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64992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Unite-mercateo 1">
      <a:dk1>
        <a:srgbClr val="28235B"/>
      </a:dk1>
      <a:lt1>
        <a:srgbClr val="FFFFFF"/>
      </a:lt1>
      <a:dk2>
        <a:srgbClr val="F0F0F1"/>
      </a:dk2>
      <a:lt2>
        <a:srgbClr val="FB563D"/>
      </a:lt2>
      <a:accent1>
        <a:srgbClr val="9C247F"/>
      </a:accent1>
      <a:accent2>
        <a:srgbClr val="E1DFE5"/>
      </a:accent2>
      <a:accent3>
        <a:srgbClr val="D3D0D9"/>
      </a:accent3>
      <a:accent4>
        <a:srgbClr val="AFAFC1"/>
      </a:accent4>
      <a:accent5>
        <a:srgbClr val="8B90AA"/>
      </a:accent5>
      <a:accent6>
        <a:srgbClr val="696E92"/>
      </a:accent6>
      <a:hlink>
        <a:srgbClr val="FB563D"/>
      </a:hlink>
      <a:folHlink>
        <a:srgbClr val="9C247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425</Words>
  <Application>Microsoft Macintosh PowerPoint</Application>
  <PresentationFormat>Benutzerdefiniert</PresentationFormat>
  <Paragraphs>95</Paragraphs>
  <Slides>9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4" baseType="lpstr">
      <vt:lpstr>Poppins-Medium</vt:lpstr>
      <vt:lpstr>Calibri</vt:lpstr>
      <vt:lpstr>Poppins-Light</vt:lpstr>
      <vt:lpstr>Noto Sans</vt:lpstr>
      <vt:lpstr>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Praktische Anleitung zur Nutzung von Mercateo</dc:title>
  <cp:lastModifiedBy>Stefanie Warich</cp:lastModifiedBy>
  <cp:revision>18</cp:revision>
  <dcterms:created xsi:type="dcterms:W3CDTF">2023-02-21T13:07:17Z</dcterms:created>
  <dcterms:modified xsi:type="dcterms:W3CDTF">2023-02-23T14:03:54Z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2023-02-21T00:00:00Z</vt:filetime>
  </property>
  <property fmtid="{D5CDD505-2E9C-101B-9397-08002B2CF9AE}" pid="3" name="Creator">
    <vt:lpwstr>Adobe InDesign 18.1 (Macintosh)</vt:lpwstr>
  </property>
  <property fmtid="{D5CDD505-2E9C-101B-9397-08002B2CF9AE}" pid="4" name="LastSaved">
    <vt:filetime>2023-02-21T00:00:00Z</vt:filetime>
  </property>
  <property fmtid="{D5CDD505-2E9C-101B-9397-08002B2CF9AE}" pid="5" name="Producer">
    <vt:lpwstr>Adobe PDF Library 17.0</vt:lpwstr>
  </property>
</Properties>
</file>